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A29A85"/>
      </a:buClr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6F6A5A"/>
        </a:solidFill>
        <a:effectLst/>
        <a:uFillTx/>
        <a:latin typeface="Baskerville"/>
        <a:ea typeface="Baskerville"/>
        <a:cs typeface="Baskerville"/>
        <a:sym typeface="Baskervill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A29A85"/>
      </a:buClr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6F6A5A"/>
        </a:solidFill>
        <a:effectLst/>
        <a:uFillTx/>
        <a:latin typeface="Baskerville"/>
        <a:ea typeface="Baskerville"/>
        <a:cs typeface="Baskerville"/>
        <a:sym typeface="Baskervill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A29A85"/>
      </a:buClr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6F6A5A"/>
        </a:solidFill>
        <a:effectLst/>
        <a:uFillTx/>
        <a:latin typeface="Baskerville"/>
        <a:ea typeface="Baskerville"/>
        <a:cs typeface="Baskerville"/>
        <a:sym typeface="Baskervill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A29A85"/>
      </a:buClr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6F6A5A"/>
        </a:solidFill>
        <a:effectLst/>
        <a:uFillTx/>
        <a:latin typeface="Baskerville"/>
        <a:ea typeface="Baskerville"/>
        <a:cs typeface="Baskerville"/>
        <a:sym typeface="Baskervill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A29A85"/>
      </a:buClr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6F6A5A"/>
        </a:solidFill>
        <a:effectLst/>
        <a:uFillTx/>
        <a:latin typeface="Baskerville"/>
        <a:ea typeface="Baskerville"/>
        <a:cs typeface="Baskerville"/>
        <a:sym typeface="Baskervill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A29A85"/>
      </a:buClr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6F6A5A"/>
        </a:solidFill>
        <a:effectLst/>
        <a:uFillTx/>
        <a:latin typeface="Baskerville"/>
        <a:ea typeface="Baskerville"/>
        <a:cs typeface="Baskerville"/>
        <a:sym typeface="Baskervill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A29A85"/>
      </a:buClr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6F6A5A"/>
        </a:solidFill>
        <a:effectLst/>
        <a:uFillTx/>
        <a:latin typeface="Baskerville"/>
        <a:ea typeface="Baskerville"/>
        <a:cs typeface="Baskerville"/>
        <a:sym typeface="Baskervill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A29A85"/>
      </a:buClr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6F6A5A"/>
        </a:solidFill>
        <a:effectLst/>
        <a:uFillTx/>
        <a:latin typeface="Baskerville"/>
        <a:ea typeface="Baskerville"/>
        <a:cs typeface="Baskerville"/>
        <a:sym typeface="Baskervill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A29A85"/>
      </a:buClr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6F6A5A"/>
        </a:solidFill>
        <a:effectLst/>
        <a:uFillTx/>
        <a:latin typeface="Baskerville"/>
        <a:ea typeface="Baskerville"/>
        <a:cs typeface="Baskerville"/>
        <a:sym typeface="Baskervil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Baskerville"/>
          <a:ea typeface="Baskerville"/>
          <a:cs typeface="Baskerville"/>
        </a:font>
        <a:srgbClr val="635F51"/>
      </a:tcTxStyle>
      <a:tcStyle>
        <a:tcBdr>
          <a:left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50000"/>
            </a:srgbClr>
          </a:solidFill>
        </a:fill>
      </a:tcStyle>
    </a:band2H>
    <a:firstCol>
      <a:tcTxStyle b="on" i="off">
        <a:font>
          <a:latin typeface="Baskerville SemiBold"/>
          <a:ea typeface="Baskerville SemiBold"/>
          <a:cs typeface="Baskerville SemiBold"/>
        </a:font>
        <a:srgbClr val="FFFCF2"/>
      </a:tcTxStyle>
      <a:tcStyle>
        <a:tcBdr>
          <a:left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Baskerville SemiBold"/>
          <a:ea typeface="Baskerville SemiBold"/>
          <a:cs typeface="Baskerville SemiBold"/>
        </a:font>
        <a:srgbClr val="6F6A5A"/>
      </a:tcTxStyle>
      <a:tcStyle>
        <a:tcBdr>
          <a:left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Baskerville SemiBold"/>
          <a:ea typeface="Baskerville SemiBold"/>
          <a:cs typeface="Baskerville SemiBold"/>
        </a:font>
        <a:srgbClr val="FFFCF2"/>
      </a:tcTxStyle>
      <a:tcStyle>
        <a:tcBdr>
          <a:left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363131">
                  <a:alpha val="9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Baskerville"/>
          <a:ea typeface="Baskerville"/>
          <a:cs typeface="Baskerville"/>
        </a:font>
        <a:srgbClr val="635F5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66246"/>
              </a:solidFill>
              <a:prstDash val="solid"/>
              <a:miter lim="400000"/>
            </a:ln>
          </a:top>
          <a:bottom>
            <a:ln w="12700" cap="flat">
              <a:solidFill>
                <a:srgbClr val="766246"/>
              </a:solidFill>
              <a:prstDash val="solid"/>
              <a:miter lim="400000"/>
            </a:ln>
          </a:bottom>
          <a:insideH>
            <a:ln w="12700" cap="flat">
              <a:solidFill>
                <a:srgbClr val="76624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1C6">
              <a:alpha val="82000"/>
            </a:srgbClr>
          </a:solidFill>
        </a:fill>
      </a:tcStyle>
    </a:wholeTbl>
    <a:band2H>
      <a:tcTxStyle b="def" i="def"/>
      <a:tcStyle>
        <a:tcBdr/>
        <a:fill>
          <a:solidFill>
            <a:srgbClr val="E6E1C6">
              <a:alpha val="19000"/>
            </a:srgbClr>
          </a:solidFill>
        </a:fill>
      </a:tcStyle>
    </a:band2H>
    <a:firstCol>
      <a:tcTxStyle b="off" i="off">
        <a:font>
          <a:latin typeface="Baskerville"/>
          <a:ea typeface="Baskerville"/>
          <a:cs typeface="Baskerville"/>
        </a:font>
        <a:srgbClr val="635F51"/>
      </a:tcTxStyle>
      <a:tcStyle>
        <a:tcBdr>
          <a:left>
            <a:ln w="3175" cap="flat">
              <a:solidFill>
                <a:srgbClr val="766246"/>
              </a:solidFill>
              <a:prstDash val="solid"/>
              <a:miter lim="400000"/>
            </a:ln>
          </a:left>
          <a:right>
            <a:ln w="12700" cap="flat">
              <a:solidFill>
                <a:srgbClr val="766246"/>
              </a:solidFill>
              <a:prstDash val="solid"/>
              <a:miter lim="400000"/>
            </a:ln>
          </a:right>
          <a:top>
            <a:ln w="12700" cap="flat">
              <a:solidFill>
                <a:srgbClr val="766246"/>
              </a:solidFill>
              <a:prstDash val="solid"/>
              <a:miter lim="400000"/>
            </a:ln>
          </a:top>
          <a:bottom>
            <a:ln w="12700" cap="flat">
              <a:solidFill>
                <a:srgbClr val="766246"/>
              </a:solidFill>
              <a:prstDash val="solid"/>
              <a:miter lim="400000"/>
            </a:ln>
          </a:bottom>
          <a:insideH>
            <a:ln w="12700" cap="flat">
              <a:solidFill>
                <a:srgbClr val="76624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1C6">
              <a:alpha val="82000"/>
            </a:srgbClr>
          </a:solidFill>
        </a:fill>
      </a:tcStyle>
    </a:firstCol>
    <a:lastRow>
      <a:tcTxStyle b="off" i="off">
        <a:font>
          <a:latin typeface="Baskerville"/>
          <a:ea typeface="Baskerville"/>
          <a:cs typeface="Baskerville"/>
        </a:font>
        <a:srgbClr val="635F5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66246"/>
              </a:solidFill>
              <a:prstDash val="solid"/>
              <a:miter lim="400000"/>
            </a:ln>
          </a:top>
          <a:bottom>
            <a:ln w="3175" cap="flat">
              <a:solidFill>
                <a:srgbClr val="766246"/>
              </a:solidFill>
              <a:prstDash val="solid"/>
              <a:miter lim="400000"/>
            </a:ln>
          </a:bottom>
          <a:insideH>
            <a:ln w="12700" cap="flat">
              <a:solidFill>
                <a:srgbClr val="76624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1C6">
              <a:alpha val="82000"/>
            </a:srgbClr>
          </a:solidFill>
        </a:fill>
      </a:tcStyle>
    </a:lastRow>
    <a:firstRow>
      <a:tcTxStyle b="on" i="off">
        <a:font>
          <a:latin typeface="Baskerville SemiBold"/>
          <a:ea typeface="Baskerville SemiBold"/>
          <a:cs typeface="Baskerville SemiBold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766246"/>
              </a:solidFill>
              <a:prstDash val="solid"/>
              <a:miter lim="400000"/>
            </a:ln>
          </a:top>
          <a:bottom>
            <a:ln w="12700" cap="flat">
              <a:solidFill>
                <a:srgbClr val="766246"/>
              </a:solidFill>
              <a:prstDash val="solid"/>
              <a:miter lim="400000"/>
            </a:ln>
          </a:bottom>
          <a:insideH>
            <a:ln w="12700" cap="flat">
              <a:solidFill>
                <a:srgbClr val="E8E4D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Baskerville"/>
          <a:ea typeface="Baskerville"/>
          <a:cs typeface="Baskerville"/>
        </a:font>
        <a:srgbClr val="635F5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7A698"/>
              </a:solidFill>
              <a:prstDash val="solid"/>
              <a:miter lim="400000"/>
            </a:ln>
          </a:top>
          <a:bottom>
            <a:ln w="12700" cap="flat">
              <a:solidFill>
                <a:srgbClr val="A7A698"/>
              </a:solidFill>
              <a:prstDash val="solid"/>
              <a:miter lim="400000"/>
            </a:ln>
          </a:bottom>
          <a:insideH>
            <a:ln w="12700" cap="flat">
              <a:solidFill>
                <a:srgbClr val="A7A69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4908F">
              <a:alpha val="8000"/>
            </a:srgbClr>
          </a:solidFill>
        </a:fill>
      </a:tcStyle>
    </a:band2H>
    <a:firstCol>
      <a:tcTxStyle b="off" i="off">
        <a:font>
          <a:latin typeface="Baskerville"/>
          <a:ea typeface="Baskerville"/>
          <a:cs typeface="Baskerville"/>
        </a:font>
        <a:srgbClr val="FFFCF2"/>
      </a:tcTxStyle>
      <a:tcStyle>
        <a:tcBdr>
          <a:left>
            <a:ln w="12700" cap="flat">
              <a:solidFill>
                <a:srgbClr val="A7A698"/>
              </a:solidFill>
              <a:prstDash val="solid"/>
              <a:miter lim="400000"/>
            </a:ln>
          </a:left>
          <a:right>
            <a:ln w="12700" cap="flat">
              <a:solidFill>
                <a:srgbClr val="4C4F57"/>
              </a:solidFill>
              <a:prstDash val="solid"/>
              <a:miter lim="400000"/>
            </a:ln>
          </a:right>
          <a:top>
            <a:ln w="12700" cap="flat">
              <a:solidFill>
                <a:srgbClr val="727264"/>
              </a:solidFill>
              <a:prstDash val="solid"/>
              <a:miter lim="400000"/>
            </a:ln>
          </a:top>
          <a:bottom>
            <a:ln w="12700" cap="flat">
              <a:solidFill>
                <a:srgbClr val="727264"/>
              </a:solidFill>
              <a:prstDash val="solid"/>
              <a:miter lim="400000"/>
            </a:ln>
          </a:bottom>
          <a:insideH>
            <a:ln w="12700" cap="flat">
              <a:solidFill>
                <a:srgbClr val="727264"/>
              </a:solidFill>
              <a:prstDash val="solid"/>
              <a:miter lim="400000"/>
            </a:ln>
          </a:insideH>
          <a:insideV>
            <a:ln w="12700" cap="flat">
              <a:solidFill>
                <a:srgbClr val="727264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Baskerville SemiBold"/>
          <a:ea typeface="Baskerville SemiBold"/>
          <a:cs typeface="Baskerville SemiBold"/>
        </a:font>
        <a:srgbClr val="FFFCF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C4F57"/>
              </a:solidFill>
              <a:prstDash val="solid"/>
              <a:miter lim="400000"/>
            </a:ln>
          </a:top>
          <a:bottom>
            <a:ln w="12700" cap="flat">
              <a:solidFill>
                <a:srgbClr val="A7A698"/>
              </a:solidFill>
              <a:prstDash val="solid"/>
              <a:miter lim="400000"/>
            </a:ln>
          </a:bottom>
          <a:insideH>
            <a:ln w="12700" cap="flat">
              <a:solidFill>
                <a:srgbClr val="4C4F5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Baskerville SemiBold"/>
          <a:ea typeface="Baskerville SemiBold"/>
          <a:cs typeface="Baskerville SemiBold"/>
        </a:font>
        <a:srgbClr val="FFFCF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7A698"/>
              </a:solidFill>
              <a:prstDash val="solid"/>
              <a:miter lim="400000"/>
            </a:ln>
          </a:top>
          <a:bottom>
            <a:ln w="12700" cap="flat">
              <a:solidFill>
                <a:srgbClr val="4C4F57"/>
              </a:solidFill>
              <a:prstDash val="solid"/>
              <a:miter lim="400000"/>
            </a:ln>
          </a:bottom>
          <a:insideH>
            <a:ln w="12700" cap="flat">
              <a:solidFill>
                <a:srgbClr val="4C4F5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Baskerville"/>
          <a:ea typeface="Baskerville"/>
          <a:cs typeface="Baskerville"/>
        </a:font>
        <a:srgbClr val="635F5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n" i="off">
        <a:font>
          <a:latin typeface="Baskerville SemiBold"/>
          <a:ea typeface="Baskerville SemiBold"/>
          <a:cs typeface="Baskerville SemiBold"/>
        </a:font>
        <a:srgbClr val="6F6A5A"/>
      </a:tcTxStyle>
      <a:tcStyle>
        <a:tcBdr>
          <a:left>
            <a:ln w="12700" cap="flat">
              <a:solidFill>
                <a:srgbClr val="5F5857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A29A85"/>
              </a:solidFill>
              <a:prstDash val="solid"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n" i="off">
        <a:font>
          <a:latin typeface="Baskerville SemiBold"/>
          <a:ea typeface="Baskerville SemiBold"/>
          <a:cs typeface="Baskerville SemiBold"/>
        </a:font>
        <a:srgbClr val="FFFCF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53030"/>
              </a:solidFill>
              <a:prstDash val="solid"/>
              <a:miter lim="400000"/>
            </a:ln>
          </a:top>
          <a:bottom>
            <a:ln w="12700" cap="flat">
              <a:solidFill>
                <a:srgbClr val="5F5857"/>
              </a:solidFill>
              <a:prstDash val="solid"/>
              <a:miter lim="400000"/>
            </a:ln>
          </a:bottom>
          <a:insideH>
            <a:ln w="12700" cap="flat">
              <a:solidFill>
                <a:srgbClr val="49424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Baskerville SemiBold"/>
          <a:ea typeface="Baskerville SemiBold"/>
          <a:cs typeface="Baskerville SemiBold"/>
        </a:font>
        <a:srgbClr val="FFFCF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F5857"/>
              </a:solidFill>
              <a:prstDash val="solid"/>
              <a:miter lim="400000"/>
            </a:ln>
          </a:top>
          <a:bottom>
            <a:ln w="12700" cap="flat">
              <a:solidFill>
                <a:srgbClr val="F1EEE5"/>
              </a:solidFill>
              <a:prstDash val="solid"/>
              <a:miter lim="400000"/>
            </a:ln>
          </a:bottom>
          <a:insideH>
            <a:ln w="12700" cap="flat">
              <a:solidFill>
                <a:srgbClr val="D9CF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Baskerville"/>
          <a:ea typeface="Baskerville"/>
          <a:cs typeface="Baskerville"/>
        </a:font>
        <a:srgbClr val="5F5857"/>
      </a:tcTxStyle>
      <a:tcStyle>
        <a:tcBdr>
          <a:left>
            <a:ln w="12700" cap="flat">
              <a:solidFill>
                <a:srgbClr val="F7F6F1"/>
              </a:solidFill>
              <a:prstDash val="solid"/>
              <a:miter lim="400000"/>
            </a:ln>
          </a:left>
          <a:right>
            <a:ln w="12700" cap="flat">
              <a:solidFill>
                <a:srgbClr val="F7F6F1"/>
              </a:solidFill>
              <a:prstDash val="solid"/>
              <a:miter lim="400000"/>
            </a:ln>
          </a:right>
          <a:top>
            <a:ln w="12700" cap="flat">
              <a:solidFill>
                <a:srgbClr val="F7F6F1"/>
              </a:solidFill>
              <a:prstDash val="solid"/>
              <a:miter lim="400000"/>
            </a:ln>
          </a:top>
          <a:bottom>
            <a:ln w="12700" cap="flat">
              <a:solidFill>
                <a:srgbClr val="F7F6F1"/>
              </a:solidFill>
              <a:prstDash val="solid"/>
              <a:miter lim="400000"/>
            </a:ln>
          </a:bottom>
          <a:insideH>
            <a:ln w="12700" cap="flat">
              <a:solidFill>
                <a:srgbClr val="F7F6F1"/>
              </a:solidFill>
              <a:prstDash val="solid"/>
              <a:miter lim="400000"/>
            </a:ln>
          </a:insideH>
          <a:insideV>
            <a:ln w="12700" cap="flat">
              <a:solidFill>
                <a:srgbClr val="F7F6F1"/>
              </a:solidFill>
              <a:prstDash val="solid"/>
              <a:miter lim="400000"/>
            </a:ln>
          </a:insideV>
        </a:tcBdr>
        <a:fill>
          <a:solidFill>
            <a:srgbClr val="CBC7C7"/>
          </a:solidFill>
        </a:fill>
      </a:tcStyle>
    </a:wholeTbl>
    <a:band2H>
      <a:tcTxStyle b="def" i="def"/>
      <a:tcStyle>
        <a:tcBdr/>
        <a:fill>
          <a:solidFill>
            <a:srgbClr val="DED9DA"/>
          </a:solidFill>
        </a:fill>
      </a:tcStyle>
    </a:band2H>
    <a:firstCol>
      <a:tcTxStyle b="on" i="off">
        <a:font>
          <a:latin typeface="Baskerville SemiBold"/>
          <a:ea typeface="Baskerville SemiBold"/>
          <a:cs typeface="Baskerville SemiBold"/>
        </a:font>
        <a:srgbClr val="FFFCF2"/>
      </a:tcTxStyle>
      <a:tcStyle>
        <a:tcBdr>
          <a:left>
            <a:ln w="12700" cap="flat">
              <a:solidFill>
                <a:srgbClr val="F7F6F1"/>
              </a:solidFill>
              <a:prstDash val="solid"/>
              <a:miter lim="400000"/>
            </a:ln>
          </a:left>
          <a:right>
            <a:ln w="12700" cap="flat">
              <a:solidFill>
                <a:srgbClr val="F7F6F1"/>
              </a:solidFill>
              <a:prstDash val="solid"/>
              <a:miter lim="400000"/>
            </a:ln>
          </a:right>
          <a:top>
            <a:ln w="12700" cap="flat">
              <a:solidFill>
                <a:srgbClr val="F7F6F1"/>
              </a:solidFill>
              <a:prstDash val="solid"/>
              <a:miter lim="400000"/>
            </a:ln>
          </a:top>
          <a:bottom>
            <a:ln w="12700" cap="flat">
              <a:solidFill>
                <a:srgbClr val="F7F6F1"/>
              </a:solidFill>
              <a:prstDash val="solid"/>
              <a:miter lim="400000"/>
            </a:ln>
          </a:bottom>
          <a:insideH>
            <a:ln w="12700" cap="flat">
              <a:solidFill>
                <a:srgbClr val="F7F6F1"/>
              </a:solidFill>
              <a:prstDash val="solid"/>
              <a:miter lim="400000"/>
            </a:ln>
          </a:insideH>
          <a:insideV>
            <a:ln w="12700" cap="flat">
              <a:solidFill>
                <a:srgbClr val="F7F6F1"/>
              </a:solidFill>
              <a:prstDash val="solid"/>
              <a:miter lim="400000"/>
            </a:ln>
          </a:insideV>
        </a:tcBdr>
        <a:fill>
          <a:solidFill>
            <a:srgbClr val="5F5857"/>
          </a:solidFill>
        </a:fill>
      </a:tcStyle>
    </a:firstCol>
    <a:lastRow>
      <a:tcTxStyle b="on" i="off">
        <a:font>
          <a:latin typeface="Baskerville SemiBold"/>
          <a:ea typeface="Baskerville SemiBold"/>
          <a:cs typeface="Baskerville SemiBold"/>
        </a:font>
        <a:srgbClr val="FFFCF2"/>
      </a:tcTxStyle>
      <a:tcStyle>
        <a:tcBdr>
          <a:left>
            <a:ln w="12700" cap="flat">
              <a:solidFill>
                <a:srgbClr val="F7F6F1"/>
              </a:solidFill>
              <a:prstDash val="solid"/>
              <a:miter lim="400000"/>
            </a:ln>
          </a:left>
          <a:right>
            <a:ln w="12700" cap="flat">
              <a:solidFill>
                <a:srgbClr val="F7F6F1"/>
              </a:solidFill>
              <a:prstDash val="solid"/>
              <a:miter lim="400000"/>
            </a:ln>
          </a:right>
          <a:top>
            <a:ln w="12700" cap="flat">
              <a:solidFill>
                <a:srgbClr val="F7F6F1"/>
              </a:solidFill>
              <a:prstDash val="solid"/>
              <a:miter lim="400000"/>
            </a:ln>
          </a:top>
          <a:bottom>
            <a:ln w="12700" cap="flat">
              <a:solidFill>
                <a:srgbClr val="F7F6F1"/>
              </a:solidFill>
              <a:prstDash val="solid"/>
              <a:miter lim="400000"/>
            </a:ln>
          </a:bottom>
          <a:insideH>
            <a:ln w="12700" cap="flat">
              <a:solidFill>
                <a:srgbClr val="F7F6F1"/>
              </a:solidFill>
              <a:prstDash val="solid"/>
              <a:miter lim="400000"/>
            </a:ln>
          </a:insideH>
          <a:insideV>
            <a:ln w="12700" cap="flat">
              <a:solidFill>
                <a:srgbClr val="F7F6F1"/>
              </a:solidFill>
              <a:prstDash val="solid"/>
              <a:miter lim="400000"/>
            </a:ln>
          </a:insideV>
        </a:tcBdr>
        <a:fill>
          <a:solidFill>
            <a:srgbClr val="7C7878"/>
          </a:solidFill>
        </a:fill>
      </a:tcStyle>
    </a:lastRow>
    <a:firstRow>
      <a:tcTxStyle b="on" i="off">
        <a:font>
          <a:latin typeface="Baskerville SemiBold"/>
          <a:ea typeface="Baskerville SemiBold"/>
          <a:cs typeface="Baskerville SemiBold"/>
        </a:font>
        <a:srgbClr val="FFFCF2"/>
      </a:tcTxStyle>
      <a:tcStyle>
        <a:tcBdr>
          <a:left>
            <a:ln w="12700" cap="flat">
              <a:solidFill>
                <a:srgbClr val="F7F6F1"/>
              </a:solidFill>
              <a:prstDash val="solid"/>
              <a:miter lim="400000"/>
            </a:ln>
          </a:left>
          <a:right>
            <a:ln w="12700" cap="flat">
              <a:solidFill>
                <a:srgbClr val="F7F6F1"/>
              </a:solidFill>
              <a:prstDash val="solid"/>
              <a:miter lim="400000"/>
            </a:ln>
          </a:right>
          <a:top>
            <a:ln w="12700" cap="flat">
              <a:solidFill>
                <a:srgbClr val="F7F6F1"/>
              </a:solidFill>
              <a:prstDash val="solid"/>
              <a:miter lim="400000"/>
            </a:ln>
          </a:top>
          <a:bottom>
            <a:ln w="12700" cap="flat">
              <a:solidFill>
                <a:srgbClr val="F7F6F1"/>
              </a:solidFill>
              <a:prstDash val="solid"/>
              <a:miter lim="400000"/>
            </a:ln>
          </a:bottom>
          <a:insideH>
            <a:ln w="12700" cap="flat">
              <a:solidFill>
                <a:srgbClr val="F7F6F1"/>
              </a:solidFill>
              <a:prstDash val="solid"/>
              <a:miter lim="400000"/>
            </a:ln>
          </a:insideH>
          <a:insideV>
            <a:ln w="12700" cap="flat">
              <a:solidFill>
                <a:srgbClr val="F7F6F1"/>
              </a:solidFill>
              <a:prstDash val="solid"/>
              <a:miter lim="400000"/>
            </a:ln>
          </a:insideV>
        </a:tcBdr>
        <a:fill>
          <a:solidFill>
            <a:srgbClr val="7C787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Baskerville"/>
          <a:ea typeface="Baskerville"/>
          <a:cs typeface="Baskerville"/>
        </a:font>
        <a:srgbClr val="635F5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09C9C"/>
              </a:solidFill>
              <a:prstDash val="solid"/>
              <a:miter lim="400000"/>
            </a:ln>
          </a:top>
          <a:bottom>
            <a:ln w="12700" cap="flat">
              <a:solidFill>
                <a:srgbClr val="A09C9C"/>
              </a:solidFill>
              <a:prstDash val="solid"/>
              <a:miter lim="400000"/>
            </a:ln>
          </a:bottom>
          <a:insideH>
            <a:ln w="12700" cap="flat">
              <a:solidFill>
                <a:srgbClr val="A09C9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64999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Baskerville SemiBold"/>
          <a:ea typeface="Baskerville SemiBold"/>
          <a:cs typeface="Baskerville SemiBold"/>
        </a:font>
        <a:srgbClr val="6F6A5A"/>
      </a:tcTxStyle>
      <a:tcStyle>
        <a:tcBdr>
          <a:left>
            <a:ln w="12700" cap="flat">
              <a:solidFill>
                <a:srgbClr val="A09C9C"/>
              </a:solidFill>
              <a:prstDash val="solid"/>
              <a:miter lim="400000"/>
            </a:ln>
          </a:left>
          <a:right>
            <a:ln w="12700" cap="flat">
              <a:solidFill>
                <a:srgbClr val="A09C9C"/>
              </a:solidFill>
              <a:prstDash val="solid"/>
              <a:miter lim="400000"/>
            </a:ln>
          </a:right>
          <a:top>
            <a:ln w="12700" cap="flat">
              <a:solidFill>
                <a:srgbClr val="A09C9C"/>
              </a:solidFill>
              <a:prstDash val="solid"/>
              <a:miter lim="400000"/>
            </a:ln>
          </a:top>
          <a:bottom>
            <a:ln w="12700" cap="flat">
              <a:solidFill>
                <a:srgbClr val="A09C9C"/>
              </a:solidFill>
              <a:prstDash val="solid"/>
              <a:miter lim="400000"/>
            </a:ln>
          </a:bottom>
          <a:insideH>
            <a:ln w="12700" cap="flat">
              <a:solidFill>
                <a:srgbClr val="A09C9C"/>
              </a:solidFill>
              <a:prstDash val="solid"/>
              <a:miter lim="400000"/>
            </a:ln>
          </a:insideH>
          <a:insideV>
            <a:ln w="12700" cap="flat">
              <a:solidFill>
                <a:srgbClr val="A09C9C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Baskerville SemiBold"/>
          <a:ea typeface="Baskerville SemiBold"/>
          <a:cs typeface="Baskerville SemiBold"/>
        </a:font>
        <a:srgbClr val="6F6A5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09C9C"/>
              </a:solidFill>
              <a:prstDash val="solid"/>
              <a:miter lim="400000"/>
            </a:ln>
          </a:top>
          <a:bottom>
            <a:ln w="12700" cap="flat">
              <a:solidFill>
                <a:srgbClr val="A09C9C"/>
              </a:solidFill>
              <a:prstDash val="solid"/>
              <a:miter lim="400000"/>
            </a:ln>
          </a:bottom>
          <a:insideH>
            <a:ln w="12700" cap="flat">
              <a:solidFill>
                <a:srgbClr val="A09C9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Baskerville SemiBold"/>
          <a:ea typeface="Baskerville SemiBold"/>
          <a:cs typeface="Baskerville SemiBold"/>
        </a:font>
        <a:srgbClr val="6F6A5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09C9C"/>
              </a:solidFill>
              <a:prstDash val="solid"/>
              <a:miter lim="400000"/>
            </a:ln>
          </a:top>
          <a:bottom>
            <a:ln w="12700" cap="flat">
              <a:solidFill>
                <a:srgbClr val="A09C9C"/>
              </a:solidFill>
              <a:prstDash val="solid"/>
              <a:miter lim="400000"/>
            </a:ln>
          </a:bottom>
          <a:insideH>
            <a:ln w="12700" cap="flat">
              <a:solidFill>
                <a:srgbClr val="A09C9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016000" y="2032000"/>
            <a:ext cx="10972800" cy="32258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CF2"/>
                </a:solidFill>
                <a:effectLst>
                  <a:outerShdw sx="100000" sy="100000" kx="0" ky="0" algn="b" rotWithShape="0" blurRad="25400" dist="50800" dir="13500000">
                    <a:srgbClr val="424242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016000" y="5359400"/>
            <a:ext cx="109728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00">
                <a:solidFill>
                  <a:srgbClr val="FFFCF2"/>
                </a:solidFill>
                <a:effectLst>
                  <a:outerShdw sx="100000" sy="100000" kx="0" ky="0" algn="b" rotWithShape="0" blurRad="25400" dist="25400" dir="1350000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1pPr>
            <a:lvl2pPr marL="0" indent="0" algn="ctr">
              <a:spcBef>
                <a:spcPts val="0"/>
              </a:spcBef>
              <a:buSzTx/>
              <a:buNone/>
              <a:defRPr sz="4200">
                <a:solidFill>
                  <a:srgbClr val="FFFCF2"/>
                </a:solidFill>
                <a:effectLst>
                  <a:outerShdw sx="100000" sy="100000" kx="0" ky="0" algn="b" rotWithShape="0" blurRad="25400" dist="25400" dir="1350000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2pPr>
            <a:lvl3pPr marL="0" indent="0" algn="ctr">
              <a:spcBef>
                <a:spcPts val="0"/>
              </a:spcBef>
              <a:buSzTx/>
              <a:buNone/>
              <a:defRPr sz="4200">
                <a:solidFill>
                  <a:srgbClr val="FFFCF2"/>
                </a:solidFill>
                <a:effectLst>
                  <a:outerShdw sx="100000" sy="100000" kx="0" ky="0" algn="b" rotWithShape="0" blurRad="25400" dist="25400" dir="1350000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3pPr>
            <a:lvl4pPr marL="0" indent="0" algn="ctr">
              <a:spcBef>
                <a:spcPts val="0"/>
              </a:spcBef>
              <a:buSzTx/>
              <a:buNone/>
              <a:defRPr sz="4200">
                <a:solidFill>
                  <a:srgbClr val="FFFCF2"/>
                </a:solidFill>
                <a:effectLst>
                  <a:outerShdw sx="100000" sy="100000" kx="0" ky="0" algn="b" rotWithShape="0" blurRad="25400" dist="25400" dir="1350000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4pPr>
            <a:lvl5pPr marL="0" indent="0" algn="ctr">
              <a:spcBef>
                <a:spcPts val="0"/>
              </a:spcBef>
              <a:buSzTx/>
              <a:buNone/>
              <a:defRPr sz="4200">
                <a:solidFill>
                  <a:srgbClr val="FFFCF2"/>
                </a:solidFill>
                <a:effectLst>
                  <a:outerShdw sx="100000" sy="100000" kx="0" ky="0" algn="b" rotWithShape="0" blurRad="25400" dist="25400" dir="1350000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299225" y="9258300"/>
            <a:ext cx="393650" cy="3258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CF2"/>
                </a:solidFill>
                <a:latin typeface="+mn-lt"/>
                <a:ea typeface="+mn-ea"/>
                <a:cs typeface="+mn-cs"/>
                <a:sym typeface="Copperpl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96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solidFill>
                  <a:srgbClr val="A29A85"/>
                </a:solidFill>
              </a:defRPr>
            </a:lvl1pPr>
          </a:lstStyle>
          <a:p>
            <a:pPr/>
            <a:r>
              <a:t>-Johnny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10050"/>
            <a:ext cx="10464800" cy="8001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800"/>
              </a:spcBef>
              <a:buSzTx/>
              <a:buNone/>
              <a:defRPr i="1" sz="4800"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157638500_2257x3000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819400" y="1257300"/>
            <a:ext cx="7366000" cy="5372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028700" y="6743700"/>
            <a:ext cx="10972800" cy="1524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CF2"/>
                </a:solidFill>
                <a:effectLst>
                  <a:outerShdw sx="100000" sy="100000" kx="0" ky="0" algn="b" rotWithShape="0" blurRad="25400" dist="50800" dir="13500000">
                    <a:srgbClr val="424242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028700" y="8255000"/>
            <a:ext cx="10972800" cy="1193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00">
                <a:solidFill>
                  <a:srgbClr val="FFFCF2"/>
                </a:solidFill>
                <a:effectLst>
                  <a:outerShdw sx="100000" sy="100000" kx="0" ky="0" algn="b" rotWithShape="0" blurRad="25400" dist="25400" dir="1350000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1pPr>
            <a:lvl2pPr marL="0" indent="0" algn="ctr">
              <a:spcBef>
                <a:spcPts val="0"/>
              </a:spcBef>
              <a:buSzTx/>
              <a:buNone/>
              <a:defRPr sz="4200">
                <a:solidFill>
                  <a:srgbClr val="FFFCF2"/>
                </a:solidFill>
                <a:effectLst>
                  <a:outerShdw sx="100000" sy="100000" kx="0" ky="0" algn="b" rotWithShape="0" blurRad="25400" dist="25400" dir="1350000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2pPr>
            <a:lvl3pPr marL="0" indent="0" algn="ctr">
              <a:spcBef>
                <a:spcPts val="0"/>
              </a:spcBef>
              <a:buSzTx/>
              <a:buNone/>
              <a:defRPr sz="4200">
                <a:solidFill>
                  <a:srgbClr val="FFFCF2"/>
                </a:solidFill>
                <a:effectLst>
                  <a:outerShdw sx="100000" sy="100000" kx="0" ky="0" algn="b" rotWithShape="0" blurRad="25400" dist="25400" dir="1350000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3pPr>
            <a:lvl4pPr marL="0" indent="0" algn="ctr">
              <a:spcBef>
                <a:spcPts val="0"/>
              </a:spcBef>
              <a:buSzTx/>
              <a:buNone/>
              <a:defRPr sz="4200">
                <a:solidFill>
                  <a:srgbClr val="FFFCF2"/>
                </a:solidFill>
                <a:effectLst>
                  <a:outerShdw sx="100000" sy="100000" kx="0" ky="0" algn="b" rotWithShape="0" blurRad="25400" dist="25400" dir="1350000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4pPr>
            <a:lvl5pPr marL="0" indent="0" algn="ctr">
              <a:spcBef>
                <a:spcPts val="0"/>
              </a:spcBef>
              <a:buSzTx/>
              <a:buNone/>
              <a:defRPr sz="4200">
                <a:solidFill>
                  <a:srgbClr val="FFFCF2"/>
                </a:solidFill>
                <a:effectLst>
                  <a:outerShdw sx="100000" sy="100000" kx="0" ky="0" algn="b" rotWithShape="0" blurRad="25400" dist="25400" dir="1350000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299225" y="9258300"/>
            <a:ext cx="393650" cy="3258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CF2"/>
                </a:solidFill>
                <a:latin typeface="+mn-lt"/>
                <a:ea typeface="+mn-ea"/>
                <a:cs typeface="+mn-cs"/>
                <a:sym typeface="Copperpl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016000" y="3263900"/>
            <a:ext cx="10972800" cy="3225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CF2"/>
                </a:solidFill>
                <a:effectLst>
                  <a:outerShdw sx="100000" sy="100000" kx="0" ky="0" algn="b" rotWithShape="0" blurRad="25400" dist="50800" dir="13500000">
                    <a:srgbClr val="424242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299225" y="9258300"/>
            <a:ext cx="393650" cy="3258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CF2"/>
                </a:solidFill>
                <a:latin typeface="+mn-lt"/>
                <a:ea typeface="+mn-ea"/>
                <a:cs typeface="+mn-cs"/>
                <a:sym typeface="Copperpl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7664450" y="2044700"/>
            <a:ext cx="4267200" cy="5638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762000" y="2311400"/>
            <a:ext cx="6324600" cy="31877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CF2"/>
                </a:solidFill>
                <a:effectLst>
                  <a:outerShdw sx="100000" sy="100000" kx="0" ky="0" algn="b" rotWithShape="0" blurRad="25400" dist="50800" dir="13500000">
                    <a:srgbClr val="424242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762000" y="5626100"/>
            <a:ext cx="6324600" cy="3238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00">
                <a:solidFill>
                  <a:srgbClr val="FFFCF2"/>
                </a:solidFill>
                <a:effectLst>
                  <a:outerShdw sx="100000" sy="100000" kx="0" ky="0" algn="b" rotWithShape="0" blurRad="25400" dist="25400" dir="1350000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1pPr>
            <a:lvl2pPr marL="0" indent="0" algn="ctr">
              <a:spcBef>
                <a:spcPts val="0"/>
              </a:spcBef>
              <a:buSzTx/>
              <a:buNone/>
              <a:defRPr sz="4200">
                <a:solidFill>
                  <a:srgbClr val="FFFCF2"/>
                </a:solidFill>
                <a:effectLst>
                  <a:outerShdw sx="100000" sy="100000" kx="0" ky="0" algn="b" rotWithShape="0" blurRad="25400" dist="25400" dir="1350000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2pPr>
            <a:lvl3pPr marL="0" indent="0" algn="ctr">
              <a:spcBef>
                <a:spcPts val="0"/>
              </a:spcBef>
              <a:buSzTx/>
              <a:buNone/>
              <a:defRPr sz="4200">
                <a:solidFill>
                  <a:srgbClr val="FFFCF2"/>
                </a:solidFill>
                <a:effectLst>
                  <a:outerShdw sx="100000" sy="100000" kx="0" ky="0" algn="b" rotWithShape="0" blurRad="25400" dist="25400" dir="1350000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3pPr>
            <a:lvl4pPr marL="0" indent="0" algn="ctr">
              <a:spcBef>
                <a:spcPts val="0"/>
              </a:spcBef>
              <a:buSzTx/>
              <a:buNone/>
              <a:defRPr sz="4200">
                <a:solidFill>
                  <a:srgbClr val="FFFCF2"/>
                </a:solidFill>
                <a:effectLst>
                  <a:outerShdw sx="100000" sy="100000" kx="0" ky="0" algn="b" rotWithShape="0" blurRad="25400" dist="25400" dir="1350000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4pPr>
            <a:lvl5pPr marL="0" indent="0" algn="ctr">
              <a:spcBef>
                <a:spcPts val="0"/>
              </a:spcBef>
              <a:buSzTx/>
              <a:buNone/>
              <a:defRPr sz="4200">
                <a:solidFill>
                  <a:srgbClr val="FFFCF2"/>
                </a:solidFill>
                <a:effectLst>
                  <a:outerShdw sx="100000" sy="100000" kx="0" ky="0" algn="b" rotWithShape="0" blurRad="25400" dist="25400" dir="1350000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299225" y="9258300"/>
            <a:ext cx="393650" cy="3258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CF2"/>
                </a:solidFill>
                <a:latin typeface="+mn-lt"/>
                <a:ea typeface="+mn-ea"/>
                <a:cs typeface="+mn-cs"/>
                <a:sym typeface="Copperpl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016000" y="2768600"/>
            <a:ext cx="10972800" cy="5715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7410450" y="2806700"/>
            <a:ext cx="4267200" cy="5638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16000" y="2768600"/>
            <a:ext cx="54864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3800"/>
              </a:spcBef>
              <a:defRPr sz="3400"/>
            </a:lvl1pPr>
            <a:lvl2pPr>
              <a:spcBef>
                <a:spcPts val="3800"/>
              </a:spcBef>
              <a:defRPr sz="3400"/>
            </a:lvl2pPr>
            <a:lvl3pPr>
              <a:spcBef>
                <a:spcPts val="3800"/>
              </a:spcBef>
              <a:defRPr sz="3400"/>
            </a:lvl3pPr>
            <a:lvl4pPr marL="1625600">
              <a:spcBef>
                <a:spcPts val="3800"/>
              </a:spcBef>
              <a:defRPr sz="3400"/>
            </a:lvl4pPr>
            <a:lvl5pPr marL="2070100">
              <a:spcBef>
                <a:spcPts val="3800"/>
              </a:spcBef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7394351" y="4637752"/>
            <a:ext cx="4686301" cy="41529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394351" y="927100"/>
            <a:ext cx="4686301" cy="2857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14400" y="927100"/>
            <a:ext cx="5626100" cy="78613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24599" y="9004300"/>
            <a:ext cx="342901" cy="368300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1016000" y="1270000"/>
            <a:ext cx="10972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016000" y="546100"/>
            <a:ext cx="10972800" cy="185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599" y="9004300"/>
            <a:ext cx="342901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buClrTx/>
              <a:defRPr sz="1800">
                <a:latin typeface="Cochin"/>
                <a:ea typeface="Cochin"/>
                <a:cs typeface="Cochin"/>
                <a:sym typeface="Coc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6F6A5A"/>
          </a:solidFill>
          <a:uFillTx/>
          <a:latin typeface="+mn-lt"/>
          <a:ea typeface="+mn-ea"/>
          <a:cs typeface="+mn-cs"/>
          <a:sym typeface="Copperplat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6F6A5A"/>
          </a:solidFill>
          <a:uFillTx/>
          <a:latin typeface="+mn-lt"/>
          <a:ea typeface="+mn-ea"/>
          <a:cs typeface="+mn-cs"/>
          <a:sym typeface="Copperplat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6F6A5A"/>
          </a:solidFill>
          <a:uFillTx/>
          <a:latin typeface="+mn-lt"/>
          <a:ea typeface="+mn-ea"/>
          <a:cs typeface="+mn-cs"/>
          <a:sym typeface="Copperplat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6F6A5A"/>
          </a:solidFill>
          <a:uFillTx/>
          <a:latin typeface="+mn-lt"/>
          <a:ea typeface="+mn-ea"/>
          <a:cs typeface="+mn-cs"/>
          <a:sym typeface="Copperplat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6F6A5A"/>
          </a:solidFill>
          <a:uFillTx/>
          <a:latin typeface="+mn-lt"/>
          <a:ea typeface="+mn-ea"/>
          <a:cs typeface="+mn-cs"/>
          <a:sym typeface="Copperplat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6F6A5A"/>
          </a:solidFill>
          <a:uFillTx/>
          <a:latin typeface="+mn-lt"/>
          <a:ea typeface="+mn-ea"/>
          <a:cs typeface="+mn-cs"/>
          <a:sym typeface="Copperplat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6F6A5A"/>
          </a:solidFill>
          <a:uFillTx/>
          <a:latin typeface="+mn-lt"/>
          <a:ea typeface="+mn-ea"/>
          <a:cs typeface="+mn-cs"/>
          <a:sym typeface="Copperplat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6F6A5A"/>
          </a:solidFill>
          <a:uFillTx/>
          <a:latin typeface="+mn-lt"/>
          <a:ea typeface="+mn-ea"/>
          <a:cs typeface="+mn-cs"/>
          <a:sym typeface="Copperplat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6F6A5A"/>
          </a:solidFill>
          <a:uFillTx/>
          <a:latin typeface="+mn-lt"/>
          <a:ea typeface="+mn-ea"/>
          <a:cs typeface="+mn-cs"/>
          <a:sym typeface="Copperplate"/>
        </a:defRPr>
      </a:lvl9pPr>
    </p:titleStyle>
    <p:bodyStyle>
      <a:lvl1pPr marL="419100" marR="0" indent="-4191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>
          <a:srgbClr val="A29A85"/>
        </a:buClr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6F6A5A"/>
          </a:solidFill>
          <a:uFillTx/>
          <a:latin typeface="Baskerville"/>
          <a:ea typeface="Baskerville"/>
          <a:cs typeface="Baskerville"/>
          <a:sym typeface="Baskerville"/>
        </a:defRPr>
      </a:lvl1pPr>
      <a:lvl2pPr marL="838200" marR="0" indent="-4191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>
          <a:srgbClr val="A29A85"/>
        </a:buClr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6F6A5A"/>
          </a:solidFill>
          <a:uFillTx/>
          <a:latin typeface="Baskerville"/>
          <a:ea typeface="Baskerville"/>
          <a:cs typeface="Baskerville"/>
          <a:sym typeface="Baskerville"/>
        </a:defRPr>
      </a:lvl2pPr>
      <a:lvl3pPr marL="1181100" marR="0" indent="-4191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>
          <a:srgbClr val="A29A85"/>
        </a:buClr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6F6A5A"/>
          </a:solidFill>
          <a:uFillTx/>
          <a:latin typeface="Baskerville"/>
          <a:ea typeface="Baskerville"/>
          <a:cs typeface="Baskerville"/>
          <a:sym typeface="Baskerville"/>
        </a:defRPr>
      </a:lvl3pPr>
      <a:lvl4pPr marL="1562100" marR="0" indent="-4191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>
          <a:srgbClr val="A29A85"/>
        </a:buClr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6F6A5A"/>
          </a:solidFill>
          <a:uFillTx/>
          <a:latin typeface="Baskerville"/>
          <a:ea typeface="Baskerville"/>
          <a:cs typeface="Baskerville"/>
          <a:sym typeface="Baskerville"/>
        </a:defRPr>
      </a:lvl4pPr>
      <a:lvl5pPr marL="1943100" marR="0" indent="-4191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>
          <a:srgbClr val="A29A85"/>
        </a:buClr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6F6A5A"/>
          </a:solidFill>
          <a:uFillTx/>
          <a:latin typeface="Baskerville"/>
          <a:ea typeface="Baskerville"/>
          <a:cs typeface="Baskerville"/>
          <a:sym typeface="Baskerville"/>
        </a:defRPr>
      </a:lvl5pPr>
      <a:lvl6pPr marL="2324100" marR="0" indent="-4191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>
          <a:srgbClr val="A29A85"/>
        </a:buClr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6F6A5A"/>
          </a:solidFill>
          <a:uFillTx/>
          <a:latin typeface="Baskerville"/>
          <a:ea typeface="Baskerville"/>
          <a:cs typeface="Baskerville"/>
          <a:sym typeface="Baskerville"/>
        </a:defRPr>
      </a:lvl6pPr>
      <a:lvl7pPr marL="2705100" marR="0" indent="-4191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>
          <a:srgbClr val="A29A85"/>
        </a:buClr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6F6A5A"/>
          </a:solidFill>
          <a:uFillTx/>
          <a:latin typeface="Baskerville"/>
          <a:ea typeface="Baskerville"/>
          <a:cs typeface="Baskerville"/>
          <a:sym typeface="Baskerville"/>
        </a:defRPr>
      </a:lvl7pPr>
      <a:lvl8pPr marL="3086100" marR="0" indent="-4191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>
          <a:srgbClr val="A29A85"/>
        </a:buClr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6F6A5A"/>
          </a:solidFill>
          <a:uFillTx/>
          <a:latin typeface="Baskerville"/>
          <a:ea typeface="Baskerville"/>
          <a:cs typeface="Baskerville"/>
          <a:sym typeface="Baskerville"/>
        </a:defRPr>
      </a:lvl8pPr>
      <a:lvl9pPr marL="3467100" marR="0" indent="-4191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>
          <a:srgbClr val="A29A85"/>
        </a:buClr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6F6A5A"/>
          </a:solidFill>
          <a:uFillTx/>
          <a:latin typeface="Baskerville"/>
          <a:ea typeface="Baskerville"/>
          <a:cs typeface="Baskerville"/>
          <a:sym typeface="Baskervill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VALUE CAPTURE INDUSTRY SYSTEM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VALUE CAPTURE INDUSTRY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VALUE CAPTURE - INTRODUCTION"/>
          <p:cNvSpPr txBox="1"/>
          <p:nvPr>
            <p:ph type="title"/>
          </p:nvPr>
        </p:nvSpPr>
        <p:spPr>
          <a:xfrm>
            <a:off x="1016000" y="660400"/>
            <a:ext cx="10972800" cy="1205211"/>
          </a:xfrm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pPr/>
            <a:r>
              <a:t>VALUE CAPTURE - INTRODUCTION</a:t>
            </a:r>
          </a:p>
        </p:txBody>
      </p:sp>
      <p:pic>
        <p:nvPicPr>
          <p:cNvPr id="122" name="Screen Shot 2019-05-20 at 9.54.06 AM.png" descr="Screen Shot 2019-05-20 at 9.54.0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7066" y="2293175"/>
            <a:ext cx="11790668" cy="6665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NDUSTRY SYSTEM - PLATFORM VISION"/>
          <p:cNvSpPr txBox="1"/>
          <p:nvPr>
            <p:ph type="title"/>
          </p:nvPr>
        </p:nvSpPr>
        <p:spPr>
          <a:xfrm>
            <a:off x="1016000" y="546100"/>
            <a:ext cx="10972800" cy="13106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INDUSTRY SYSTEM - PLATFORM VISION</a:t>
            </a:r>
          </a:p>
        </p:txBody>
      </p:sp>
      <p:pic>
        <p:nvPicPr>
          <p:cNvPr id="125" name="Screen Shot 2019-05-20 at 10.10.30 AM.png" descr="Screen Shot 2019-05-20 at 10.10.3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448" y="1847850"/>
            <a:ext cx="11349904" cy="63656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VC - INDUSTRY SYSTEM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500"/>
            </a:pPr>
            <a:r>
              <a:t>VC - INDUSTRY SYSTEM </a:t>
            </a:r>
          </a:p>
          <a:p>
            <a:pPr>
              <a:defRPr sz="4500"/>
            </a:pPr>
            <a:r>
              <a:t>HIGH LEVEL ARCHITECTURE </a:t>
            </a:r>
          </a:p>
        </p:txBody>
      </p:sp>
      <p:pic>
        <p:nvPicPr>
          <p:cNvPr id="128" name="Screen Shot 2019-05-20 at 2.51.53 PM.png" descr="Screen Shot 2019-05-20 at 2.51.5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3514" y="2357199"/>
            <a:ext cx="11188701" cy="5168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Industry System Technical Foundations &amp; Migration"/>
          <p:cNvSpPr txBox="1"/>
          <p:nvPr>
            <p:ph type="title"/>
          </p:nvPr>
        </p:nvSpPr>
        <p:spPr>
          <a:xfrm>
            <a:off x="1016000" y="750738"/>
            <a:ext cx="10972800" cy="1444924"/>
          </a:xfrm>
          <a:prstGeom prst="rect">
            <a:avLst/>
          </a:prstGeom>
        </p:spPr>
        <p:txBody>
          <a:bodyPr/>
          <a:lstStyle/>
          <a:p>
            <a:pPr algn="l" defTabSz="457200">
              <a:lnSpc>
                <a:spcPts val="8600"/>
              </a:lnSpc>
              <a:defRPr sz="3733">
                <a:solidFill>
                  <a:srgbClr val="10384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Industry System Technical Foundations &amp; Migration</a:t>
            </a:r>
            <a:r>
              <a: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pic>
        <p:nvPicPr>
          <p:cNvPr id="131" name="Screen Shot 2019-05-20 at 9.42.33 AM.png" descr="Screen Shot 2019-05-20 at 9.42.3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0883" y="2045804"/>
            <a:ext cx="12083034" cy="66015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INDUSTRY SYSTEM INITIATIVE"/>
          <p:cNvSpPr txBox="1"/>
          <p:nvPr>
            <p:ph type="title"/>
          </p:nvPr>
        </p:nvSpPr>
        <p:spPr>
          <a:xfrm>
            <a:off x="1016000" y="546100"/>
            <a:ext cx="10972800" cy="1484347"/>
          </a:xfrm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pPr/>
            <a:r>
              <a:t>INDUSTRY SYSTEM INITIATIVE</a:t>
            </a:r>
          </a:p>
        </p:txBody>
      </p:sp>
      <p:sp>
        <p:nvSpPr>
          <p:cNvPr id="134" name="Mystery Machine Team was formed within Value Capture…"/>
          <p:cNvSpPr txBox="1"/>
          <p:nvPr>
            <p:ph type="body" idx="1"/>
          </p:nvPr>
        </p:nvSpPr>
        <p:spPr>
          <a:xfrm>
            <a:off x="1016000" y="2111336"/>
            <a:ext cx="10972800" cy="5715001"/>
          </a:xfrm>
          <a:prstGeom prst="rect">
            <a:avLst/>
          </a:prstGeom>
        </p:spPr>
        <p:txBody>
          <a:bodyPr/>
          <a:lstStyle/>
          <a:p>
            <a:pPr marL="293370" indent="-293370" defTabSz="408940">
              <a:spcBef>
                <a:spcPts val="2100"/>
              </a:spcBef>
              <a:defRPr sz="2800"/>
            </a:pPr>
            <a:r>
              <a:t>Mystery Machine Team was formed within Value Capture  </a:t>
            </a:r>
          </a:p>
          <a:p>
            <a:pPr lvl="1" marL="586740" indent="-293370" defTabSz="408940">
              <a:spcBef>
                <a:spcPts val="2100"/>
              </a:spcBef>
              <a:defRPr sz="2800"/>
            </a:pPr>
            <a:r>
              <a:t>To focus on the effort of setting up Industry System Cloud Infrastructure setup in new AWS accounts independent of Bayer infrastructure.</a:t>
            </a:r>
          </a:p>
          <a:p>
            <a:pPr lvl="1" marL="586740" indent="-293370" defTabSz="408940">
              <a:spcBef>
                <a:spcPts val="2100"/>
              </a:spcBef>
              <a:defRPr sz="2800"/>
            </a:pPr>
            <a:r>
              <a:t>Provide migration plan and migrate services to Industry System AWS accounts.</a:t>
            </a:r>
          </a:p>
          <a:p>
            <a:pPr lvl="1" marL="586740" indent="-293370" defTabSz="408940">
              <a:spcBef>
                <a:spcPts val="2100"/>
              </a:spcBef>
              <a:defRPr sz="2800"/>
            </a:pPr>
            <a:r>
              <a:t>Implement necessary ISO / CloudOps controls and monitoring in Industry System AWS accounts to be secured and SOX complaint.</a:t>
            </a:r>
          </a:p>
          <a:p>
            <a:pPr lvl="1" marL="586740" indent="-293370" defTabSz="408940">
              <a:spcBef>
                <a:spcPts val="2100"/>
              </a:spcBef>
              <a:defRPr sz="2800"/>
            </a:pPr>
            <a:r>
              <a:t>Slalom: Since Value Capture development team was lacking Cloud Operations experience; 3 Slalom engineers are working as part of Mystery Machine team on Industry System Cloud Initiative.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Vintage">
  <a:themeElements>
    <a:clrScheme name="Vintage">
      <a:dk1>
        <a:srgbClr val="6F6A5A"/>
      </a:dk1>
      <a:lt1>
        <a:srgbClr val="142B6F"/>
      </a:lt1>
      <a:dk2>
        <a:srgbClr val="5F5857"/>
      </a:dk2>
      <a:lt2>
        <a:srgbClr val="DCDDE0"/>
      </a:lt2>
      <a:accent1>
        <a:srgbClr val="596D92"/>
      </a:accent1>
      <a:accent2>
        <a:srgbClr val="848857"/>
      </a:accent2>
      <a:accent3>
        <a:srgbClr val="C1A347"/>
      </a:accent3>
      <a:accent4>
        <a:srgbClr val="CF7E46"/>
      </a:accent4>
      <a:accent5>
        <a:srgbClr val="AA4A4C"/>
      </a:accent5>
      <a:accent6>
        <a:srgbClr val="745786"/>
      </a:accent6>
      <a:hlink>
        <a:srgbClr val="0000FF"/>
      </a:hlink>
      <a:folHlink>
        <a:srgbClr val="FF00FF"/>
      </a:folHlink>
    </a:clrScheme>
    <a:fontScheme name="Vintage">
      <a:majorFont>
        <a:latin typeface="Copperplate"/>
        <a:ea typeface="Copperplate"/>
        <a:cs typeface="Copperplate"/>
      </a:majorFont>
      <a:minorFont>
        <a:latin typeface="Copperplate"/>
        <a:ea typeface="Copperplate"/>
        <a:cs typeface="Copperplate"/>
      </a:minorFont>
    </a:fontScheme>
    <a:fmtScheme name="Vintag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Baskerville"/>
            <a:ea typeface="Baskerville"/>
            <a:cs typeface="Baskerville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5F5857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A29A85"/>
          </a:buClr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6F6A5A"/>
            </a:solidFill>
            <a:effectLst/>
            <a:uFillTx/>
            <a:latin typeface="Baskerville"/>
            <a:ea typeface="Baskerville"/>
            <a:cs typeface="Baskerville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Vintage">
  <a:themeElements>
    <a:clrScheme name="Vintage">
      <a:dk1>
        <a:srgbClr val="000000"/>
      </a:dk1>
      <a:lt1>
        <a:srgbClr val="FFFFFF"/>
      </a:lt1>
      <a:dk2>
        <a:srgbClr val="5F5857"/>
      </a:dk2>
      <a:lt2>
        <a:srgbClr val="DCDDE0"/>
      </a:lt2>
      <a:accent1>
        <a:srgbClr val="596D92"/>
      </a:accent1>
      <a:accent2>
        <a:srgbClr val="848857"/>
      </a:accent2>
      <a:accent3>
        <a:srgbClr val="C1A347"/>
      </a:accent3>
      <a:accent4>
        <a:srgbClr val="CF7E46"/>
      </a:accent4>
      <a:accent5>
        <a:srgbClr val="AA4A4C"/>
      </a:accent5>
      <a:accent6>
        <a:srgbClr val="745786"/>
      </a:accent6>
      <a:hlink>
        <a:srgbClr val="0000FF"/>
      </a:hlink>
      <a:folHlink>
        <a:srgbClr val="FF00FF"/>
      </a:folHlink>
    </a:clrScheme>
    <a:fontScheme name="Vintage">
      <a:majorFont>
        <a:latin typeface="Copperplate"/>
        <a:ea typeface="Copperplate"/>
        <a:cs typeface="Copperplate"/>
      </a:majorFont>
      <a:minorFont>
        <a:latin typeface="Copperplate"/>
        <a:ea typeface="Copperplate"/>
        <a:cs typeface="Copperplate"/>
      </a:minorFont>
    </a:fontScheme>
    <a:fmtScheme name="Vintag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Baskerville"/>
            <a:ea typeface="Baskerville"/>
            <a:cs typeface="Baskerville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5F5857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A29A85"/>
          </a:buClr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6F6A5A"/>
            </a:solidFill>
            <a:effectLst/>
            <a:uFillTx/>
            <a:latin typeface="Baskerville"/>
            <a:ea typeface="Baskerville"/>
            <a:cs typeface="Baskerville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