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5"/>
  </p:sldMasterIdLst>
  <p:notesMasterIdLst>
    <p:notesMasterId r:id="rId10"/>
  </p:notesMasterIdLst>
  <p:sldIdLst>
    <p:sldId id="257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50"/>
    <p:restoredTop sz="94677"/>
  </p:normalViewPr>
  <p:slideViewPr>
    <p:cSldViewPr snapToGrid="0">
      <p:cViewPr varScale="1">
        <p:scale>
          <a:sx n="203" d="100"/>
          <a:sy n="203" d="100"/>
        </p:scale>
        <p:origin x="20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05DC6-C50E-9E4E-B005-5D07B7F14484}" type="datetimeFigureOut">
              <a:rPr lang="en-US" smtClean="0"/>
              <a:t>7/29/19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61F87-2A45-DA4E-982E-091450726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952500" y="1428750"/>
            <a:ext cx="10287000" cy="226814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CF2"/>
                </a:solidFill>
                <a:effectLst>
                  <a:outerShdw blurRad="25400" dist="50800" dir="13500000" rotWithShape="0">
                    <a:srgbClr val="424242">
                      <a:alpha val="50000"/>
                    </a:srgbClr>
                  </a:outerShdw>
                </a:effectLst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3768328"/>
            <a:ext cx="10287000" cy="86618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953">
                <a:solidFill>
                  <a:srgbClr val="FFFCF2"/>
                </a:solidFill>
                <a:effectLst>
                  <a:outerShdw blurRad="25400" dist="25400" dir="13500000" rotWithShape="0">
                    <a:srgbClr val="424242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pperplate"/>
              </a:defRPr>
            </a:lvl1pPr>
            <a:lvl2pPr marL="0" indent="0" algn="ctr">
              <a:spcBef>
                <a:spcPts val="0"/>
              </a:spcBef>
              <a:buSzTx/>
              <a:buNone/>
              <a:defRPr sz="2953">
                <a:solidFill>
                  <a:srgbClr val="FFFCF2"/>
                </a:solidFill>
                <a:effectLst>
                  <a:outerShdw blurRad="25400" dist="25400" dir="13500000" rotWithShape="0">
                    <a:srgbClr val="424242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pperplate"/>
              </a:defRPr>
            </a:lvl2pPr>
            <a:lvl3pPr marL="0" indent="0" algn="ctr">
              <a:spcBef>
                <a:spcPts val="0"/>
              </a:spcBef>
              <a:buSzTx/>
              <a:buNone/>
              <a:defRPr sz="2953">
                <a:solidFill>
                  <a:srgbClr val="FFFCF2"/>
                </a:solidFill>
                <a:effectLst>
                  <a:outerShdw blurRad="25400" dist="25400" dir="13500000" rotWithShape="0">
                    <a:srgbClr val="424242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pperplate"/>
              </a:defRPr>
            </a:lvl3pPr>
            <a:lvl4pPr marL="0" indent="0" algn="ctr">
              <a:spcBef>
                <a:spcPts val="0"/>
              </a:spcBef>
              <a:buSzTx/>
              <a:buNone/>
              <a:defRPr sz="2953">
                <a:solidFill>
                  <a:srgbClr val="FFFCF2"/>
                </a:solidFill>
                <a:effectLst>
                  <a:outerShdw blurRad="25400" dist="25400" dir="13500000" rotWithShape="0">
                    <a:srgbClr val="424242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pperplate"/>
              </a:defRPr>
            </a:lvl4pPr>
            <a:lvl5pPr marL="0" indent="0" algn="ctr">
              <a:spcBef>
                <a:spcPts val="0"/>
              </a:spcBef>
              <a:buSzTx/>
              <a:buNone/>
              <a:defRPr sz="2953">
                <a:solidFill>
                  <a:srgbClr val="FFFCF2"/>
                </a:solidFill>
                <a:effectLst>
                  <a:outerShdw blurRad="25400" dist="25400" dir="13500000" rotWithShape="0">
                    <a:srgbClr val="424242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pperpl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05523" y="6509742"/>
            <a:ext cx="310983" cy="2973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CF2"/>
                </a:solidFill>
                <a:latin typeface="+mn-lt"/>
                <a:ea typeface="+mn-ea"/>
                <a:cs typeface="+mn-cs"/>
                <a:sym typeface="Copperpl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402636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2643188" y="884039"/>
            <a:ext cx="6905625" cy="377725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964406" y="4741664"/>
            <a:ext cx="10287000" cy="1071563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CF2"/>
                </a:solidFill>
                <a:effectLst>
                  <a:outerShdw blurRad="25400" dist="50800" dir="13500000" rotWithShape="0">
                    <a:srgbClr val="424242">
                      <a:alpha val="50000"/>
                    </a:srgbClr>
                  </a:outerShdw>
                </a:effectLst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4406" y="5804297"/>
            <a:ext cx="10287000" cy="8393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953">
                <a:solidFill>
                  <a:srgbClr val="FFFCF2"/>
                </a:solidFill>
                <a:effectLst>
                  <a:outerShdw blurRad="25400" dist="25400" dir="13500000" rotWithShape="0">
                    <a:srgbClr val="424242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pperplate"/>
              </a:defRPr>
            </a:lvl1pPr>
            <a:lvl2pPr marL="0" indent="0" algn="ctr">
              <a:spcBef>
                <a:spcPts val="0"/>
              </a:spcBef>
              <a:buSzTx/>
              <a:buNone/>
              <a:defRPr sz="2953">
                <a:solidFill>
                  <a:srgbClr val="FFFCF2"/>
                </a:solidFill>
                <a:effectLst>
                  <a:outerShdw blurRad="25400" dist="25400" dir="13500000" rotWithShape="0">
                    <a:srgbClr val="424242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pperplate"/>
              </a:defRPr>
            </a:lvl2pPr>
            <a:lvl3pPr marL="0" indent="0" algn="ctr">
              <a:spcBef>
                <a:spcPts val="0"/>
              </a:spcBef>
              <a:buSzTx/>
              <a:buNone/>
              <a:defRPr sz="2953">
                <a:solidFill>
                  <a:srgbClr val="FFFCF2"/>
                </a:solidFill>
                <a:effectLst>
                  <a:outerShdw blurRad="25400" dist="25400" dir="13500000" rotWithShape="0">
                    <a:srgbClr val="424242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pperplate"/>
              </a:defRPr>
            </a:lvl3pPr>
            <a:lvl4pPr marL="0" indent="0" algn="ctr">
              <a:spcBef>
                <a:spcPts val="0"/>
              </a:spcBef>
              <a:buSzTx/>
              <a:buNone/>
              <a:defRPr sz="2953">
                <a:solidFill>
                  <a:srgbClr val="FFFCF2"/>
                </a:solidFill>
                <a:effectLst>
                  <a:outerShdw blurRad="25400" dist="25400" dir="13500000" rotWithShape="0">
                    <a:srgbClr val="424242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pperplate"/>
              </a:defRPr>
            </a:lvl4pPr>
            <a:lvl5pPr marL="0" indent="0" algn="ctr">
              <a:spcBef>
                <a:spcPts val="0"/>
              </a:spcBef>
              <a:buSzTx/>
              <a:buNone/>
              <a:defRPr sz="2953">
                <a:solidFill>
                  <a:srgbClr val="FFFCF2"/>
                </a:solidFill>
                <a:effectLst>
                  <a:outerShdw blurRad="25400" dist="25400" dir="13500000" rotWithShape="0">
                    <a:srgbClr val="424242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pperpl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05523" y="6509742"/>
            <a:ext cx="310983" cy="2973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CF2"/>
                </a:solidFill>
                <a:latin typeface="+mn-lt"/>
                <a:ea typeface="+mn-ea"/>
                <a:cs typeface="+mn-cs"/>
                <a:sym typeface="Copperpl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367416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52500" y="2294930"/>
            <a:ext cx="10287000" cy="22681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CF2"/>
                </a:solidFill>
                <a:effectLst>
                  <a:outerShdw blurRad="25400" dist="50800" dir="13500000" rotWithShape="0">
                    <a:srgbClr val="424242">
                      <a:alpha val="50000"/>
                    </a:srgbClr>
                  </a:outerShdw>
                </a:effectLst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05523" y="6509742"/>
            <a:ext cx="310983" cy="2973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CF2"/>
                </a:solidFill>
                <a:latin typeface="+mn-lt"/>
                <a:ea typeface="+mn-ea"/>
                <a:cs typeface="+mn-cs"/>
                <a:sym typeface="Copperpl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253224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quarter" idx="13"/>
          </p:nvPr>
        </p:nvSpPr>
        <p:spPr>
          <a:xfrm>
            <a:off x="7185422" y="1437680"/>
            <a:ext cx="4000500" cy="396478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714375" y="1625203"/>
            <a:ext cx="5929313" cy="224135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CF2"/>
                </a:solidFill>
                <a:effectLst>
                  <a:outerShdw blurRad="25400" dist="50800" dir="13500000" rotWithShape="0">
                    <a:srgbClr val="424242">
                      <a:alpha val="50000"/>
                    </a:srgbClr>
                  </a:outerShdw>
                </a:effectLst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4375" y="3955852"/>
            <a:ext cx="5929313" cy="227707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953">
                <a:solidFill>
                  <a:srgbClr val="FFFCF2"/>
                </a:solidFill>
                <a:effectLst>
                  <a:outerShdw blurRad="25400" dist="25400" dir="13500000" rotWithShape="0">
                    <a:srgbClr val="424242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pperplate"/>
              </a:defRPr>
            </a:lvl1pPr>
            <a:lvl2pPr marL="0" indent="0" algn="ctr">
              <a:spcBef>
                <a:spcPts val="0"/>
              </a:spcBef>
              <a:buSzTx/>
              <a:buNone/>
              <a:defRPr sz="2953">
                <a:solidFill>
                  <a:srgbClr val="FFFCF2"/>
                </a:solidFill>
                <a:effectLst>
                  <a:outerShdw blurRad="25400" dist="25400" dir="13500000" rotWithShape="0">
                    <a:srgbClr val="424242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pperplate"/>
              </a:defRPr>
            </a:lvl2pPr>
            <a:lvl3pPr marL="0" indent="0" algn="ctr">
              <a:spcBef>
                <a:spcPts val="0"/>
              </a:spcBef>
              <a:buSzTx/>
              <a:buNone/>
              <a:defRPr sz="2953">
                <a:solidFill>
                  <a:srgbClr val="FFFCF2"/>
                </a:solidFill>
                <a:effectLst>
                  <a:outerShdw blurRad="25400" dist="25400" dir="13500000" rotWithShape="0">
                    <a:srgbClr val="424242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pperplate"/>
              </a:defRPr>
            </a:lvl3pPr>
            <a:lvl4pPr marL="0" indent="0" algn="ctr">
              <a:spcBef>
                <a:spcPts val="0"/>
              </a:spcBef>
              <a:buSzTx/>
              <a:buNone/>
              <a:defRPr sz="2953">
                <a:solidFill>
                  <a:srgbClr val="FFFCF2"/>
                </a:solidFill>
                <a:effectLst>
                  <a:outerShdw blurRad="25400" dist="25400" dir="13500000" rotWithShape="0">
                    <a:srgbClr val="424242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pperplate"/>
              </a:defRPr>
            </a:lvl4pPr>
            <a:lvl5pPr marL="0" indent="0" algn="ctr">
              <a:spcBef>
                <a:spcPts val="0"/>
              </a:spcBef>
              <a:buSzTx/>
              <a:buNone/>
              <a:defRPr sz="2953">
                <a:solidFill>
                  <a:srgbClr val="FFFCF2"/>
                </a:solidFill>
                <a:effectLst>
                  <a:outerShdw blurRad="25400" dist="25400" dir="13500000" rotWithShape="0">
                    <a:srgbClr val="424242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pperpl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05523" y="6509742"/>
            <a:ext cx="310983" cy="2973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CF2"/>
                </a:solidFill>
                <a:latin typeface="+mn-lt"/>
                <a:ea typeface="+mn-ea"/>
                <a:cs typeface="+mn-cs"/>
                <a:sym typeface="Copperpl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560673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1514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206094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932205" y="3260919"/>
            <a:ext cx="4393407" cy="292000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932205" y="651867"/>
            <a:ext cx="4393407" cy="200918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857250" y="651867"/>
            <a:ext cx="5274469" cy="552747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0257" y="6331148"/>
            <a:ext cx="280525" cy="297389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815887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190625" y="4473774"/>
            <a:ext cx="9810750" cy="470513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391">
                <a:solidFill>
                  <a:srgbClr val="A29A85"/>
                </a:solidFill>
              </a:defRPr>
            </a:lvl1pPr>
          </a:lstStyle>
          <a:p>
            <a:r>
              <a:t>-Johnny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190625" y="2930495"/>
            <a:ext cx="9810750" cy="6219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672"/>
              </a:spcBef>
              <a:buSzTx/>
              <a:buNone/>
              <a:defRPr sz="3375" i="1"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r>
              <a:t>“Type a quote here.”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68127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157638500_2257x3000.jpeg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164169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892969"/>
            <a:ext cx="10287000" cy="5072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952500" y="383977"/>
            <a:ext cx="10287000" cy="1303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29312" y="6331148"/>
            <a:ext cx="280526" cy="2973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buClrTx/>
              <a:defRPr sz="1266">
                <a:latin typeface="Cochin"/>
                <a:ea typeface="Cochin"/>
                <a:cs typeface="Cochin"/>
                <a:sym typeface="Coc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124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8" r:id="rId6"/>
    <p:sldLayoutId id="2147483669" r:id="rId7"/>
    <p:sldLayoutId id="2147483670" r:id="rId8"/>
    <p:sldLayoutId id="2147483671" r:id="rId9"/>
  </p:sldLayoutIdLst>
  <p:transition spd="med"/>
  <p:txStyles>
    <p:title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84" b="0" i="0" u="none" strike="noStrike" cap="none" spc="0" baseline="0">
          <a:ln>
            <a:noFill/>
          </a:ln>
          <a:solidFill>
            <a:srgbClr val="6F6A5A"/>
          </a:solidFill>
          <a:uFillTx/>
          <a:latin typeface="+mn-lt"/>
          <a:ea typeface="+mn-ea"/>
          <a:cs typeface="+mn-cs"/>
          <a:sym typeface="Copperplate"/>
        </a:defRPr>
      </a:lvl1pPr>
      <a:lvl2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84" b="0" i="0" u="none" strike="noStrike" cap="none" spc="0" baseline="0">
          <a:ln>
            <a:noFill/>
          </a:ln>
          <a:solidFill>
            <a:srgbClr val="6F6A5A"/>
          </a:solidFill>
          <a:uFillTx/>
          <a:latin typeface="+mn-lt"/>
          <a:ea typeface="+mn-ea"/>
          <a:cs typeface="+mn-cs"/>
          <a:sym typeface="Copperplate"/>
        </a:defRPr>
      </a:lvl2pPr>
      <a:lvl3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84" b="0" i="0" u="none" strike="noStrike" cap="none" spc="0" baseline="0">
          <a:ln>
            <a:noFill/>
          </a:ln>
          <a:solidFill>
            <a:srgbClr val="6F6A5A"/>
          </a:solidFill>
          <a:uFillTx/>
          <a:latin typeface="+mn-lt"/>
          <a:ea typeface="+mn-ea"/>
          <a:cs typeface="+mn-cs"/>
          <a:sym typeface="Copperplate"/>
        </a:defRPr>
      </a:lvl3pPr>
      <a:lvl4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84" b="0" i="0" u="none" strike="noStrike" cap="none" spc="0" baseline="0">
          <a:ln>
            <a:noFill/>
          </a:ln>
          <a:solidFill>
            <a:srgbClr val="6F6A5A"/>
          </a:solidFill>
          <a:uFillTx/>
          <a:latin typeface="+mn-lt"/>
          <a:ea typeface="+mn-ea"/>
          <a:cs typeface="+mn-cs"/>
          <a:sym typeface="Copperplate"/>
        </a:defRPr>
      </a:lvl4pPr>
      <a:lvl5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84" b="0" i="0" u="none" strike="noStrike" cap="none" spc="0" baseline="0">
          <a:ln>
            <a:noFill/>
          </a:ln>
          <a:solidFill>
            <a:srgbClr val="6F6A5A"/>
          </a:solidFill>
          <a:uFillTx/>
          <a:latin typeface="+mn-lt"/>
          <a:ea typeface="+mn-ea"/>
          <a:cs typeface="+mn-cs"/>
          <a:sym typeface="Copperplate"/>
        </a:defRPr>
      </a:lvl5pPr>
      <a:lvl6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84" b="0" i="0" u="none" strike="noStrike" cap="none" spc="0" baseline="0">
          <a:ln>
            <a:noFill/>
          </a:ln>
          <a:solidFill>
            <a:srgbClr val="6F6A5A"/>
          </a:solidFill>
          <a:uFillTx/>
          <a:latin typeface="+mn-lt"/>
          <a:ea typeface="+mn-ea"/>
          <a:cs typeface="+mn-cs"/>
          <a:sym typeface="Copperplate"/>
        </a:defRPr>
      </a:lvl6pPr>
      <a:lvl7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84" b="0" i="0" u="none" strike="noStrike" cap="none" spc="0" baseline="0">
          <a:ln>
            <a:noFill/>
          </a:ln>
          <a:solidFill>
            <a:srgbClr val="6F6A5A"/>
          </a:solidFill>
          <a:uFillTx/>
          <a:latin typeface="+mn-lt"/>
          <a:ea typeface="+mn-ea"/>
          <a:cs typeface="+mn-cs"/>
          <a:sym typeface="Copperplate"/>
        </a:defRPr>
      </a:lvl7pPr>
      <a:lvl8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84" b="0" i="0" u="none" strike="noStrike" cap="none" spc="0" baseline="0">
          <a:ln>
            <a:noFill/>
          </a:ln>
          <a:solidFill>
            <a:srgbClr val="6F6A5A"/>
          </a:solidFill>
          <a:uFillTx/>
          <a:latin typeface="+mn-lt"/>
          <a:ea typeface="+mn-ea"/>
          <a:cs typeface="+mn-cs"/>
          <a:sym typeface="Copperplate"/>
        </a:defRPr>
      </a:lvl8pPr>
      <a:lvl9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84" b="0" i="0" u="none" strike="noStrike" cap="none" spc="0" baseline="0">
          <a:ln>
            <a:noFill/>
          </a:ln>
          <a:solidFill>
            <a:srgbClr val="6F6A5A"/>
          </a:solidFill>
          <a:uFillTx/>
          <a:latin typeface="+mn-lt"/>
          <a:ea typeface="+mn-ea"/>
          <a:cs typeface="+mn-cs"/>
          <a:sym typeface="Copperplate"/>
        </a:defRPr>
      </a:lvl9pPr>
    </p:titleStyle>
    <p:bodyStyle>
      <a:lvl1pPr marL="294669" marR="0" indent="-294669" algn="l" defTabSz="410751" rtl="0" latinLnBrk="0">
        <a:lnSpc>
          <a:spcPct val="100000"/>
        </a:lnSpc>
        <a:spcBef>
          <a:spcPts val="2109"/>
        </a:spcBef>
        <a:spcAft>
          <a:spcPts val="0"/>
        </a:spcAft>
        <a:buClr>
          <a:srgbClr val="A29A85"/>
        </a:buClr>
        <a:buSzPct val="100000"/>
        <a:buFontTx/>
        <a:buChar char="•"/>
        <a:tabLst/>
        <a:defRPr sz="2812" b="0" i="0" u="none" strike="noStrike" cap="none" spc="0" baseline="0">
          <a:ln>
            <a:noFill/>
          </a:ln>
          <a:solidFill>
            <a:srgbClr val="6F6A5A"/>
          </a:solidFill>
          <a:uFillTx/>
          <a:latin typeface="Baskerville"/>
          <a:ea typeface="Baskerville"/>
          <a:cs typeface="Baskerville"/>
          <a:sym typeface="Baskerville"/>
        </a:defRPr>
      </a:lvl1pPr>
      <a:lvl2pPr marL="589338" marR="0" indent="-294669" algn="l" defTabSz="410751" rtl="0" latinLnBrk="0">
        <a:lnSpc>
          <a:spcPct val="100000"/>
        </a:lnSpc>
        <a:spcBef>
          <a:spcPts val="2109"/>
        </a:spcBef>
        <a:spcAft>
          <a:spcPts val="0"/>
        </a:spcAft>
        <a:buClr>
          <a:srgbClr val="A29A85"/>
        </a:buClr>
        <a:buSzPct val="100000"/>
        <a:buFontTx/>
        <a:buChar char="•"/>
        <a:tabLst/>
        <a:defRPr sz="2812" b="0" i="0" u="none" strike="noStrike" cap="none" spc="0" baseline="0">
          <a:ln>
            <a:noFill/>
          </a:ln>
          <a:solidFill>
            <a:srgbClr val="6F6A5A"/>
          </a:solidFill>
          <a:uFillTx/>
          <a:latin typeface="Baskerville"/>
          <a:ea typeface="Baskerville"/>
          <a:cs typeface="Baskerville"/>
          <a:sym typeface="Baskerville"/>
        </a:defRPr>
      </a:lvl2pPr>
      <a:lvl3pPr marL="830431" marR="0" indent="-294669" algn="l" defTabSz="410751" rtl="0" latinLnBrk="0">
        <a:lnSpc>
          <a:spcPct val="100000"/>
        </a:lnSpc>
        <a:spcBef>
          <a:spcPts val="2109"/>
        </a:spcBef>
        <a:spcAft>
          <a:spcPts val="0"/>
        </a:spcAft>
        <a:buClr>
          <a:srgbClr val="A29A85"/>
        </a:buClr>
        <a:buSzPct val="100000"/>
        <a:buFontTx/>
        <a:buChar char="•"/>
        <a:tabLst/>
        <a:defRPr sz="2812" b="0" i="0" u="none" strike="noStrike" cap="none" spc="0" baseline="0">
          <a:ln>
            <a:noFill/>
          </a:ln>
          <a:solidFill>
            <a:srgbClr val="6F6A5A"/>
          </a:solidFill>
          <a:uFillTx/>
          <a:latin typeface="Baskerville"/>
          <a:ea typeface="Baskerville"/>
          <a:cs typeface="Baskerville"/>
          <a:sym typeface="Baskerville"/>
        </a:defRPr>
      </a:lvl3pPr>
      <a:lvl4pPr marL="1098313" marR="0" indent="-294669" algn="l" defTabSz="410751" rtl="0" latinLnBrk="0">
        <a:lnSpc>
          <a:spcPct val="100000"/>
        </a:lnSpc>
        <a:spcBef>
          <a:spcPts val="2109"/>
        </a:spcBef>
        <a:spcAft>
          <a:spcPts val="0"/>
        </a:spcAft>
        <a:buClr>
          <a:srgbClr val="A29A85"/>
        </a:buClr>
        <a:buSzPct val="100000"/>
        <a:buFontTx/>
        <a:buChar char="•"/>
        <a:tabLst/>
        <a:defRPr sz="2812" b="0" i="0" u="none" strike="noStrike" cap="none" spc="0" baseline="0">
          <a:ln>
            <a:noFill/>
          </a:ln>
          <a:solidFill>
            <a:srgbClr val="6F6A5A"/>
          </a:solidFill>
          <a:uFillTx/>
          <a:latin typeface="Baskerville"/>
          <a:ea typeface="Baskerville"/>
          <a:cs typeface="Baskerville"/>
          <a:sym typeface="Baskerville"/>
        </a:defRPr>
      </a:lvl4pPr>
      <a:lvl5pPr marL="1366194" marR="0" indent="-294669" algn="l" defTabSz="410751" rtl="0" latinLnBrk="0">
        <a:lnSpc>
          <a:spcPct val="100000"/>
        </a:lnSpc>
        <a:spcBef>
          <a:spcPts val="2109"/>
        </a:spcBef>
        <a:spcAft>
          <a:spcPts val="0"/>
        </a:spcAft>
        <a:buClr>
          <a:srgbClr val="A29A85"/>
        </a:buClr>
        <a:buSzPct val="100000"/>
        <a:buFontTx/>
        <a:buChar char="•"/>
        <a:tabLst/>
        <a:defRPr sz="2812" b="0" i="0" u="none" strike="noStrike" cap="none" spc="0" baseline="0">
          <a:ln>
            <a:noFill/>
          </a:ln>
          <a:solidFill>
            <a:srgbClr val="6F6A5A"/>
          </a:solidFill>
          <a:uFillTx/>
          <a:latin typeface="Baskerville"/>
          <a:ea typeface="Baskerville"/>
          <a:cs typeface="Baskerville"/>
          <a:sym typeface="Baskerville"/>
        </a:defRPr>
      </a:lvl5pPr>
      <a:lvl6pPr marL="1634075" marR="0" indent="-294669" algn="l" defTabSz="410751" rtl="0" latinLnBrk="0">
        <a:lnSpc>
          <a:spcPct val="100000"/>
        </a:lnSpc>
        <a:spcBef>
          <a:spcPts val="2109"/>
        </a:spcBef>
        <a:spcAft>
          <a:spcPts val="0"/>
        </a:spcAft>
        <a:buClr>
          <a:srgbClr val="A29A85"/>
        </a:buClr>
        <a:buSzPct val="100000"/>
        <a:buFontTx/>
        <a:buChar char="•"/>
        <a:tabLst/>
        <a:defRPr sz="2812" b="0" i="0" u="none" strike="noStrike" cap="none" spc="0" baseline="0">
          <a:ln>
            <a:noFill/>
          </a:ln>
          <a:solidFill>
            <a:srgbClr val="6F6A5A"/>
          </a:solidFill>
          <a:uFillTx/>
          <a:latin typeface="Baskerville"/>
          <a:ea typeface="Baskerville"/>
          <a:cs typeface="Baskerville"/>
          <a:sym typeface="Baskerville"/>
        </a:defRPr>
      </a:lvl6pPr>
      <a:lvl7pPr marL="1901956" marR="0" indent="-294669" algn="l" defTabSz="410751" rtl="0" latinLnBrk="0">
        <a:lnSpc>
          <a:spcPct val="100000"/>
        </a:lnSpc>
        <a:spcBef>
          <a:spcPts val="2109"/>
        </a:spcBef>
        <a:spcAft>
          <a:spcPts val="0"/>
        </a:spcAft>
        <a:buClr>
          <a:srgbClr val="A29A85"/>
        </a:buClr>
        <a:buSzPct val="100000"/>
        <a:buFontTx/>
        <a:buChar char="•"/>
        <a:tabLst/>
        <a:defRPr sz="2812" b="0" i="0" u="none" strike="noStrike" cap="none" spc="0" baseline="0">
          <a:ln>
            <a:noFill/>
          </a:ln>
          <a:solidFill>
            <a:srgbClr val="6F6A5A"/>
          </a:solidFill>
          <a:uFillTx/>
          <a:latin typeface="Baskerville"/>
          <a:ea typeface="Baskerville"/>
          <a:cs typeface="Baskerville"/>
          <a:sym typeface="Baskerville"/>
        </a:defRPr>
      </a:lvl7pPr>
      <a:lvl8pPr marL="2169837" marR="0" indent="-294669" algn="l" defTabSz="410751" rtl="0" latinLnBrk="0">
        <a:lnSpc>
          <a:spcPct val="100000"/>
        </a:lnSpc>
        <a:spcBef>
          <a:spcPts val="2109"/>
        </a:spcBef>
        <a:spcAft>
          <a:spcPts val="0"/>
        </a:spcAft>
        <a:buClr>
          <a:srgbClr val="A29A85"/>
        </a:buClr>
        <a:buSzPct val="100000"/>
        <a:buFontTx/>
        <a:buChar char="•"/>
        <a:tabLst/>
        <a:defRPr sz="2812" b="0" i="0" u="none" strike="noStrike" cap="none" spc="0" baseline="0">
          <a:ln>
            <a:noFill/>
          </a:ln>
          <a:solidFill>
            <a:srgbClr val="6F6A5A"/>
          </a:solidFill>
          <a:uFillTx/>
          <a:latin typeface="Baskerville"/>
          <a:ea typeface="Baskerville"/>
          <a:cs typeface="Baskerville"/>
          <a:sym typeface="Baskerville"/>
        </a:defRPr>
      </a:lvl8pPr>
      <a:lvl9pPr marL="2437718" marR="0" indent="-294669" algn="l" defTabSz="410751" rtl="0" latinLnBrk="0">
        <a:lnSpc>
          <a:spcPct val="100000"/>
        </a:lnSpc>
        <a:spcBef>
          <a:spcPts val="2109"/>
        </a:spcBef>
        <a:spcAft>
          <a:spcPts val="0"/>
        </a:spcAft>
        <a:buClr>
          <a:srgbClr val="A29A85"/>
        </a:buClr>
        <a:buSzPct val="100000"/>
        <a:buFontTx/>
        <a:buChar char="•"/>
        <a:tabLst/>
        <a:defRPr sz="2812" b="0" i="0" u="none" strike="noStrike" cap="none" spc="0" baseline="0">
          <a:ln>
            <a:noFill/>
          </a:ln>
          <a:solidFill>
            <a:srgbClr val="6F6A5A"/>
          </a:solidFill>
          <a:uFillTx/>
          <a:latin typeface="Baskerville"/>
          <a:ea typeface="Baskerville"/>
          <a:cs typeface="Baskerville"/>
          <a:sym typeface="Baskerville"/>
        </a:defRPr>
      </a:lvl9pPr>
    </p:bodyStyle>
    <p:otherStyle>
      <a:lvl1pPr marL="0" marR="0" indent="0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1pPr>
      <a:lvl2pPr marL="0" marR="0" indent="160729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2pPr>
      <a:lvl3pPr marL="0" marR="0" indent="321457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3pPr>
      <a:lvl4pPr marL="0" marR="0" indent="482186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4pPr>
      <a:lvl5pPr marL="0" marR="0" indent="642915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5pPr>
      <a:lvl6pPr marL="0" marR="0" indent="803643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6pPr>
      <a:lvl7pPr marL="0" marR="0" indent="964372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7pPr>
      <a:lvl8pPr marL="0" marR="0" indent="1125101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8pPr>
      <a:lvl9pPr marL="0" marR="0" indent="1285829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vc-docs.velocity-np.ag/industry-system/ecs-fargate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ystery Machine"/>
          <p:cNvSpPr txBox="1">
            <a:spLocks noGrp="1"/>
          </p:cNvSpPr>
          <p:nvPr>
            <p:ph type="ctrTitle"/>
          </p:nvPr>
        </p:nvSpPr>
        <p:spPr>
          <a:xfrm>
            <a:off x="952500" y="504411"/>
            <a:ext cx="10287000" cy="226814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Mystery Machine</a:t>
            </a:r>
            <a:br>
              <a:rPr lang="en-US" dirty="0"/>
            </a:br>
            <a:r>
              <a:rPr lang="en-US" sz="4400" dirty="0"/>
              <a:t>ECS/</a:t>
            </a:r>
            <a:r>
              <a:rPr lang="en-US" sz="4400" dirty="0" err="1"/>
              <a:t>fargate</a:t>
            </a:r>
            <a:r>
              <a:rPr lang="en-US" sz="4400" dirty="0"/>
              <a:t> Service Deployment</a:t>
            </a:r>
            <a:endParaRPr sz="4400" dirty="0"/>
          </a:p>
        </p:txBody>
      </p:sp>
      <p:sp>
        <p:nvSpPr>
          <p:cNvPr id="120" name="Sprint 4"/>
          <p:cNvSpPr txBox="1">
            <a:spLocks noGrp="1"/>
          </p:cNvSpPr>
          <p:nvPr>
            <p:ph type="subTitle" sz="quarter" idx="1"/>
          </p:nvPr>
        </p:nvSpPr>
        <p:spPr>
          <a:xfrm>
            <a:off x="952500" y="2843989"/>
            <a:ext cx="10287000" cy="866180"/>
          </a:xfrm>
          <a:prstGeom prst="rect">
            <a:avLst/>
          </a:prstGeom>
        </p:spPr>
        <p:txBody>
          <a:bodyPr/>
          <a:lstStyle/>
          <a:p>
            <a:r>
              <a:rPr dirty="0"/>
              <a:t>Sprint </a:t>
            </a:r>
            <a:r>
              <a:rPr lang="en-US" dirty="0"/>
              <a:t>63</a:t>
            </a:r>
            <a:endParaRPr dirty="0"/>
          </a:p>
        </p:txBody>
      </p:sp>
      <p:pic>
        <p:nvPicPr>
          <p:cNvPr id="1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736" y="3710169"/>
            <a:ext cx="2054527" cy="205452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2386609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E67D-6FD8-7445-98B5-4404C5EB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83977"/>
            <a:ext cx="10287000" cy="48031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ECS/FARGATE CLUSTER CREATION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2C9A57-953B-7B4D-AAEF-4AB31664F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034242"/>
            <a:ext cx="74676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2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7430-3952-EF41-82BB-63C9333F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83977"/>
            <a:ext cx="10287000" cy="45526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ECS/FARGATE CODEPIPELINE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63CB58-A3B9-B841-BBC7-C428B8F24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850" y="1025723"/>
            <a:ext cx="72263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2382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172E6F-4639-6143-AE19-9CD2D7DA9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215025"/>
            <a:ext cx="10287000" cy="776613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https://vc-docs.velocity-np.ag/industry-system/ecs-fargate/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2913200-640E-5648-8113-B76100BE66B7}"/>
              </a:ext>
            </a:extLst>
          </p:cNvPr>
          <p:cNvSpPr txBox="1">
            <a:spLocks/>
          </p:cNvSpPr>
          <p:nvPr/>
        </p:nvSpPr>
        <p:spPr>
          <a:xfrm>
            <a:off x="952500" y="383977"/>
            <a:ext cx="10287000" cy="50899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0" marR="0" indent="0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84" b="0" i="0" u="none" strike="noStrike" cap="none" spc="0" baseline="0">
                <a:ln>
                  <a:noFill/>
                </a:ln>
                <a:solidFill>
                  <a:srgbClr val="6F6A5A"/>
                </a:solidFill>
                <a:uFillTx/>
                <a:latin typeface="+mn-lt"/>
                <a:ea typeface="+mn-ea"/>
                <a:cs typeface="+mn-cs"/>
                <a:sym typeface="Copperplate"/>
              </a:defRPr>
            </a:lvl1pPr>
            <a:lvl2pPr marL="0" marR="0" indent="0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84" b="0" i="0" u="none" strike="noStrike" cap="none" spc="0" baseline="0">
                <a:ln>
                  <a:noFill/>
                </a:ln>
                <a:solidFill>
                  <a:srgbClr val="6F6A5A"/>
                </a:solidFill>
                <a:uFillTx/>
                <a:latin typeface="+mn-lt"/>
                <a:ea typeface="+mn-ea"/>
                <a:cs typeface="+mn-cs"/>
                <a:sym typeface="Copperplate"/>
              </a:defRPr>
            </a:lvl2pPr>
            <a:lvl3pPr marL="0" marR="0" indent="0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84" b="0" i="0" u="none" strike="noStrike" cap="none" spc="0" baseline="0">
                <a:ln>
                  <a:noFill/>
                </a:ln>
                <a:solidFill>
                  <a:srgbClr val="6F6A5A"/>
                </a:solidFill>
                <a:uFillTx/>
                <a:latin typeface="+mn-lt"/>
                <a:ea typeface="+mn-ea"/>
                <a:cs typeface="+mn-cs"/>
                <a:sym typeface="Copperplate"/>
              </a:defRPr>
            </a:lvl3pPr>
            <a:lvl4pPr marL="0" marR="0" indent="0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84" b="0" i="0" u="none" strike="noStrike" cap="none" spc="0" baseline="0">
                <a:ln>
                  <a:noFill/>
                </a:ln>
                <a:solidFill>
                  <a:srgbClr val="6F6A5A"/>
                </a:solidFill>
                <a:uFillTx/>
                <a:latin typeface="+mn-lt"/>
                <a:ea typeface="+mn-ea"/>
                <a:cs typeface="+mn-cs"/>
                <a:sym typeface="Copperplate"/>
              </a:defRPr>
            </a:lvl4pPr>
            <a:lvl5pPr marL="0" marR="0" indent="0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84" b="0" i="0" u="none" strike="noStrike" cap="none" spc="0" baseline="0">
                <a:ln>
                  <a:noFill/>
                </a:ln>
                <a:solidFill>
                  <a:srgbClr val="6F6A5A"/>
                </a:solidFill>
                <a:uFillTx/>
                <a:latin typeface="+mn-lt"/>
                <a:ea typeface="+mn-ea"/>
                <a:cs typeface="+mn-cs"/>
                <a:sym typeface="Copperplate"/>
              </a:defRPr>
            </a:lvl5pPr>
            <a:lvl6pPr marL="0" marR="0" indent="0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84" b="0" i="0" u="none" strike="noStrike" cap="none" spc="0" baseline="0">
                <a:ln>
                  <a:noFill/>
                </a:ln>
                <a:solidFill>
                  <a:srgbClr val="6F6A5A"/>
                </a:solidFill>
                <a:uFillTx/>
                <a:latin typeface="+mn-lt"/>
                <a:ea typeface="+mn-ea"/>
                <a:cs typeface="+mn-cs"/>
                <a:sym typeface="Copperplate"/>
              </a:defRPr>
            </a:lvl6pPr>
            <a:lvl7pPr marL="0" marR="0" indent="0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84" b="0" i="0" u="none" strike="noStrike" cap="none" spc="0" baseline="0">
                <a:ln>
                  <a:noFill/>
                </a:ln>
                <a:solidFill>
                  <a:srgbClr val="6F6A5A"/>
                </a:solidFill>
                <a:uFillTx/>
                <a:latin typeface="+mn-lt"/>
                <a:ea typeface="+mn-ea"/>
                <a:cs typeface="+mn-cs"/>
                <a:sym typeface="Copperplate"/>
              </a:defRPr>
            </a:lvl7pPr>
            <a:lvl8pPr marL="0" marR="0" indent="0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84" b="0" i="0" u="none" strike="noStrike" cap="none" spc="0" baseline="0">
                <a:ln>
                  <a:noFill/>
                </a:ln>
                <a:solidFill>
                  <a:srgbClr val="6F6A5A"/>
                </a:solidFill>
                <a:uFillTx/>
                <a:latin typeface="+mn-lt"/>
                <a:ea typeface="+mn-ea"/>
                <a:cs typeface="+mn-cs"/>
                <a:sym typeface="Copperplate"/>
              </a:defRPr>
            </a:lvl8pPr>
            <a:lvl9pPr marL="0" marR="0" indent="0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84" b="0" i="0" u="none" strike="noStrike" cap="none" spc="0" baseline="0">
                <a:ln>
                  <a:noFill/>
                </a:ln>
                <a:solidFill>
                  <a:srgbClr val="6F6A5A"/>
                </a:solidFill>
                <a:uFillTx/>
                <a:latin typeface="+mn-lt"/>
                <a:ea typeface="+mn-ea"/>
                <a:cs typeface="+mn-cs"/>
                <a:sym typeface="Copperplate"/>
              </a:defRPr>
            </a:lvl9pPr>
          </a:lstStyle>
          <a:p>
            <a:r>
              <a:rPr lang="en-US" sz="4000" kern="0" dirty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34077813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Vintage">
  <a:themeElements>
    <a:clrScheme name="Vintage">
      <a:dk1>
        <a:srgbClr val="6F6A5A"/>
      </a:dk1>
      <a:lt1>
        <a:srgbClr val="142B6F"/>
      </a:lt1>
      <a:dk2>
        <a:srgbClr val="5F5857"/>
      </a:dk2>
      <a:lt2>
        <a:srgbClr val="DCDDE0"/>
      </a:lt2>
      <a:accent1>
        <a:srgbClr val="596D92"/>
      </a:accent1>
      <a:accent2>
        <a:srgbClr val="848857"/>
      </a:accent2>
      <a:accent3>
        <a:srgbClr val="C1A347"/>
      </a:accent3>
      <a:accent4>
        <a:srgbClr val="CF7E46"/>
      </a:accent4>
      <a:accent5>
        <a:srgbClr val="AA4A4C"/>
      </a:accent5>
      <a:accent6>
        <a:srgbClr val="745786"/>
      </a:accent6>
      <a:hlink>
        <a:srgbClr val="0000FF"/>
      </a:hlink>
      <a:folHlink>
        <a:srgbClr val="FF00FF"/>
      </a:folHlink>
    </a:clrScheme>
    <a:fontScheme name="Vintage">
      <a:majorFont>
        <a:latin typeface="Copperplate"/>
        <a:ea typeface="Copperplate"/>
        <a:cs typeface="Copperplate"/>
      </a:majorFont>
      <a:minorFont>
        <a:latin typeface="Copperplate"/>
        <a:ea typeface="Copperplate"/>
        <a:cs typeface="Copperplate"/>
      </a:minorFont>
    </a:fontScheme>
    <a:fmtScheme name="Vintag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Baskerville"/>
            <a:ea typeface="Baskerville"/>
            <a:cs typeface="Baskerville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5F5857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A29A85"/>
          </a:buClr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6F6A5A"/>
            </a:solidFill>
            <a:effectLst/>
            <a:uFillTx/>
            <a:latin typeface="Baskerville"/>
            <a:ea typeface="Baskerville"/>
            <a:cs typeface="Baskerville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dlc_DocId xmlns="62d6d06d-a480-4d1f-bdc3-59315625907e">MRFKEDKP2SQP-116860203-7707</_dlc_DocId>
    <_dlc_DocIdUrl xmlns="62d6d06d-a480-4d1f-bdc3-59315625907e">
      <Url>https://monsanto365.sharepoint.com/teams/britvaluecapture/_layouts/15/DocIdRedir.aspx?ID=MRFKEDKP2SQP-116860203-7707</Url>
      <Description>MRFKEDKP2SQP-116860203-7707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0536EE30707D49884667ED6C8D06D0" ma:contentTypeVersion="17" ma:contentTypeDescription="Create a new document." ma:contentTypeScope="" ma:versionID="6d33d0334ec30307a62ff3cd9bad67c6">
  <xsd:schema xmlns:xsd="http://www.w3.org/2001/XMLSchema" xmlns:xs="http://www.w3.org/2001/XMLSchema" xmlns:p="http://schemas.microsoft.com/office/2006/metadata/properties" xmlns:ns1="http://schemas.microsoft.com/sharepoint/v3" xmlns:ns2="62d6d06d-a480-4d1f-bdc3-59315625907e" xmlns:ns3="7927dae1-17b8-460f-b4f9-2604af3d3a6c" targetNamespace="http://schemas.microsoft.com/office/2006/metadata/properties" ma:root="true" ma:fieldsID="64c6990884ab4faf5f093be1457159b7" ns1:_="" ns2:_="" ns3:_="">
    <xsd:import namespace="http://schemas.microsoft.com/sharepoint/v3"/>
    <xsd:import namespace="62d6d06d-a480-4d1f-bdc3-59315625907e"/>
    <xsd:import namespace="7927dae1-17b8-460f-b4f9-2604af3d3a6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d6d06d-a480-4d1f-bdc3-59315625907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6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27dae1-17b8-460f-b4f9-2604af3d3a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7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8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03C9A40-EF49-43D6-AA27-8A87E37AC0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14202E-BF6B-448B-85A6-237C8D88F353}">
  <ds:schemaRefs>
    <ds:schemaRef ds:uri="8cac1c0c-5d0a-4aed-95d5-b289cde4df2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sharepoint/v3"/>
    <ds:schemaRef ds:uri="62d6d06d-a480-4d1f-bdc3-59315625907e"/>
  </ds:schemaRefs>
</ds:datastoreItem>
</file>

<file path=customXml/itemProps3.xml><?xml version="1.0" encoding="utf-8"?>
<ds:datastoreItem xmlns:ds="http://schemas.openxmlformats.org/officeDocument/2006/customXml" ds:itemID="{844B83BE-8950-412B-A537-34A81535B7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2d6d06d-a480-4d1f-bdc3-59315625907e"/>
    <ds:schemaRef ds:uri="7927dae1-17b8-460f-b4f9-2604af3d3a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F58DA36D-0754-4F15-A24C-F213C7F95C74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26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Baskerville</vt:lpstr>
      <vt:lpstr>Baskerville SemiBold</vt:lpstr>
      <vt:lpstr>Calibri</vt:lpstr>
      <vt:lpstr>Cochin</vt:lpstr>
      <vt:lpstr>Copperplate</vt:lpstr>
      <vt:lpstr>Vintage</vt:lpstr>
      <vt:lpstr>Mystery Machine ECS/fargate Service Deployment</vt:lpstr>
      <vt:lpstr>ECS/FARGATE CLUSTER CREATION</vt:lpstr>
      <vt:lpstr>ECS/FARGATE CODEPIPELINE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Mystery Machine</dc:title>
  <dc:creator>Madeleine Tierney</dc:creator>
  <cp:lastModifiedBy>JANGAY, BHAVANI [AG/1000]</cp:lastModifiedBy>
  <cp:revision>12</cp:revision>
  <dcterms:created xsi:type="dcterms:W3CDTF">2019-07-12T16:13:18Z</dcterms:created>
  <dcterms:modified xsi:type="dcterms:W3CDTF">2019-07-29T15:01:25Z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0x010100D80536EE30707D49884667ED6C8D06D0</vt:lpwstr>
  </property>
  <property fmtid="{D5CDD505-2E9C-101B-9397-08002B2CF9AE}" pid="3" name="_dlc_DocIdItemGuid">
    <vt:lpwstr>90aee88f-7ec1-4655-80f0-3e147d0a293d</vt:lpwstr>
  </property>
</Properties>
</file>