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1790699" y="2538729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S</a:t>
            </a:r>
            <a:r>
              <a:rPr altLang="en-GB" dirty="0" sz="2400" lang="en-US"/>
              <a:t>I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.</a:t>
            </a:r>
            <a:r>
              <a:rPr altLang="en-GB" dirty="0" sz="2400" lang="en-US"/>
              <a:t>R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6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7</a:t>
            </a:r>
            <a:r>
              <a:rPr altLang="en-IN" dirty="0" sz="2400" lang="en-US"/>
              <a:t>7</a:t>
            </a:r>
            <a:r>
              <a:rPr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autanm106106cs214049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</a:t>
            </a:r>
            <a:r>
              <a:rPr altLang="en-IN" dirty="0" sz="2400" lang="en-US"/>
              <a:t>niversity</a:t>
            </a:r>
            <a:r>
              <a:rPr altLang="en-IN" dirty="0" sz="2400" lang="en-US"/>
              <a:t> shree </a:t>
            </a:r>
            <a:r>
              <a:rPr altLang="en-IN" dirty="0" sz="2400" lang="en-US"/>
              <a:t> 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havendra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&amp;</a:t>
            </a:r>
            <a:r>
              <a:rPr altLang="en-IN" dirty="0" sz="2400" lang="en-US"/>
              <a:t>science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altLang="en-IN" dirty="0" sz="2400" lang="en-US"/>
              <a:t>/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i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11222" y="2005379"/>
            <a:ext cx="6548236" cy="311956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 </a:t>
            </a:r>
            <a:r>
              <a:rPr altLang="en-IN" lang="en-US"/>
              <a:t>SCREENSHOTS </a:t>
            </a:r>
            <a:endParaRPr lang="en-IN"/>
          </a:p>
        </p:txBody>
      </p:sp>
      <p:sp>
        <p:nvSpPr>
          <p:cNvPr id="1048683" name=""/>
          <p:cNvSpPr txBox="1"/>
          <p:nvPr/>
        </p:nvSpPr>
        <p:spPr>
          <a:xfrm>
            <a:off x="755332" y="11093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 </a:t>
            </a:r>
            <a:r>
              <a:rPr altLang="en-IN" sz="2800" lang="en-US">
                <a:solidFill>
                  <a:srgbClr val="000000"/>
                </a:solidFill>
              </a:rPr>
              <a:t>me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4" name="TextBox 4"/>
          <p:cNvSpPr txBox="1"/>
          <p:nvPr/>
        </p:nvSpPr>
        <p:spPr>
          <a:xfrm>
            <a:off x="1136332" y="1903874"/>
            <a:ext cx="8344577" cy="4053839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000" lang="en-GB">
                <a:latin typeface="Calibri"/>
              </a:rPr>
              <a:t>I’m </a:t>
            </a:r>
            <a:r>
              <a:rPr dirty="0" sz="2000" lang="en-GB" err="1">
                <a:latin typeface="Calibri"/>
              </a:rPr>
              <a:t>S</a:t>
            </a:r>
            <a:r>
              <a:rPr altLang="en-IN" dirty="0" sz="2000" lang="en-US" err="1">
                <a:latin typeface="Calibri"/>
              </a:rPr>
              <a:t>i</a:t>
            </a:r>
            <a:r>
              <a:rPr altLang="en-IN" dirty="0" sz="2000" lang="en-US" err="1">
                <a:latin typeface="Calibri"/>
              </a:rPr>
              <a:t>v</a:t>
            </a:r>
            <a:r>
              <a:rPr altLang="en-IN" dirty="0" sz="2000" lang="en-US" err="1">
                <a:latin typeface="Calibri"/>
              </a:rPr>
              <a:t>a</a:t>
            </a:r>
            <a:r>
              <a:rPr altLang="en-IN" dirty="0" sz="2000" lang="en-US" err="1">
                <a:latin typeface="Calibri"/>
              </a:rPr>
              <a:t>s</a:t>
            </a:r>
            <a:r>
              <a:rPr altLang="en-IN" dirty="0" sz="2000" lang="en-US" err="1">
                <a:latin typeface="Calibri"/>
              </a:rPr>
              <a:t>a</a:t>
            </a:r>
            <a:r>
              <a:rPr altLang="en-IN" dirty="0" sz="2000" lang="en-US" err="1">
                <a:latin typeface="Calibri"/>
              </a:rPr>
              <a:t>k</a:t>
            </a:r>
            <a:r>
              <a:rPr altLang="en-IN" dirty="0" sz="2000" lang="en-US" err="1">
                <a:latin typeface="Calibri"/>
              </a:rPr>
              <a:t>t</a:t>
            </a:r>
            <a:r>
              <a:rPr altLang="en-IN" dirty="0" sz="2000" lang="en-US" err="1">
                <a:latin typeface="Calibri"/>
              </a:rPr>
              <a:t>h</a:t>
            </a:r>
            <a:r>
              <a:rPr altLang="en-IN" dirty="0" sz="2000" lang="en-US" err="1">
                <a:latin typeface="Calibri"/>
              </a:rPr>
              <a:t>i</a:t>
            </a:r>
            <a:r>
              <a:rPr dirty="0" sz="2000" lang="en-US">
                <a:latin typeface="Arial"/>
              </a:rPr>
              <a:t>. R an enthusiastic student currently pursuing my </a:t>
            </a:r>
            <a:r>
              <a:rPr dirty="0" sz="2000" lang="en-US" err="1">
                <a:latin typeface="Arial"/>
              </a:rPr>
              <a:t>B.Sc.in</a:t>
            </a:r>
            <a:r>
              <a:rPr dirty="0" sz="2000" lang="en-US">
                <a:latin typeface="Arial"/>
              </a:rPr>
              <a:t> Computer Science at Shree </a:t>
            </a:r>
            <a:r>
              <a:rPr dirty="0" sz="2000" lang="en-US" err="1">
                <a:latin typeface="Arial"/>
              </a:rPr>
              <a:t>Raghavendra</a:t>
            </a:r>
            <a:r>
              <a:rPr dirty="0" sz="2000" lang="en-US">
                <a:latin typeface="Arial"/>
              </a:rPr>
              <a:t> Arts and Science college </a:t>
            </a:r>
            <a:r>
              <a:rPr dirty="0" sz="2000" lang="en-US" err="1">
                <a:latin typeface="Arial"/>
              </a:rPr>
              <a:t>Chidambharam</a:t>
            </a:r>
            <a:r>
              <a:rPr dirty="0" sz="2000" lang="en-US">
                <a:latin typeface="Arial"/>
              </a:rPr>
              <a:t>. With a strong passion for technology and problem-solving. I have been developing my skills in Python, C++, Java, </a:t>
            </a:r>
            <a:r>
              <a:rPr dirty="0" sz="2000" lang="en-US" err="1">
                <a:latin typeface="Arial"/>
              </a:rPr>
              <a:t>Js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Css</a:t>
            </a:r>
            <a:r>
              <a:rPr dirty="0" sz="2000" lang="en-US">
                <a:latin typeface="Arial"/>
              </a:rPr>
              <a:t>. Along with my academics. I have earned certifications including IBM Web Development Fundamentals. As well as a Certificate of essay writing </a:t>
            </a:r>
            <a:r>
              <a:rPr dirty="0" sz="2000" lang="en-US" err="1">
                <a:latin typeface="Arial"/>
              </a:rPr>
              <a:t>Compitation</a:t>
            </a:r>
            <a:r>
              <a:rPr dirty="0" sz="2000" lang="en-US">
                <a:latin typeface="Arial"/>
              </a:rPr>
              <a:t>. Beyond coding, I actively take part in sports such as badminton, </a:t>
            </a:r>
            <a:r>
              <a:rPr dirty="0" sz="2000" lang="en-US" err="1">
                <a:latin typeface="Arial"/>
              </a:rPr>
              <a:t>kabhadi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kho-kho</a:t>
            </a:r>
            <a:r>
              <a:rPr dirty="0" sz="2000" lang="en-US">
                <a:latin typeface="Arial"/>
              </a:rPr>
              <a:t>, which keep me energetic, motivated, and disciplined. My ultimate </a:t>
            </a:r>
            <a:r>
              <a:rPr dirty="0" sz="2000" lang="en-US" err="1">
                <a:latin typeface="Arial"/>
              </a:rPr>
              <a:t>goalis</a:t>
            </a:r>
            <a:r>
              <a:rPr dirty="0" sz="2000" lang="en-US">
                <a:latin typeface="Arial"/>
              </a:rPr>
              <a:t> to grow as a </a:t>
            </a:r>
            <a:r>
              <a:rPr dirty="0" sz="2000" lang="en-US" err="1">
                <a:latin typeface="Arial"/>
              </a:rPr>
              <a:t>developer,gain</a:t>
            </a:r>
            <a:r>
              <a:rPr dirty="0" sz="2000" lang="en-US">
                <a:latin typeface="Arial"/>
              </a:rPr>
              <a:t> real-world experience through internships and collaborations and contribute to impactful project with </a:t>
            </a:r>
            <a:r>
              <a:rPr dirty="0" sz="2000" lang="en-US" err="1">
                <a:latin typeface="Arial"/>
              </a:rPr>
              <a:t>curiority</a:t>
            </a:r>
            <a:r>
              <a:rPr dirty="0" sz="2000" lang="en-US">
                <a:latin typeface="Arial"/>
              </a:rPr>
              <a:t> dedication and a love for continuous learning. I'm exited to being my journey in the tech industry and explore new opportunities ahead.</a:t>
            </a: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AND </a:t>
            </a:r>
            <a:r>
              <a:rPr altLang="en-IN" lang="en-US"/>
              <a:t>SCREENSHOTS </a:t>
            </a:r>
            <a:endParaRPr lang="en-IN"/>
          </a:p>
        </p:txBody>
      </p:sp>
      <p:pic>
        <p:nvPicPr>
          <p:cNvPr id="209716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5375" y="1644886"/>
            <a:ext cx="6675984" cy="356822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 </a:t>
            </a:r>
            <a:r>
              <a:rPr altLang="en-IN" lang="en-US"/>
              <a:t>SCREENSHOTS </a:t>
            </a:r>
            <a:endParaRPr lang="en-IN"/>
          </a:p>
        </p:txBody>
      </p:sp>
      <p:pic>
        <p:nvPicPr>
          <p:cNvPr id="2097169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2223" y="1379343"/>
            <a:ext cx="7061125" cy="326054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ctrTitle"/>
          </p:nvPr>
        </p:nvSpPr>
        <p:spPr>
          <a:xfrm>
            <a:off x="1057114" y="699168"/>
            <a:ext cx="5800851" cy="482600"/>
          </a:xfrm>
        </p:spPr>
        <p:txBody>
          <a:bodyPr/>
          <a:p>
            <a:pPr indent="0" marL="4763">
              <a:buNone/>
            </a:pP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C</a:t>
            </a:r>
            <a:r>
              <a:rPr altLang="en-IN" lang="en-US"/>
              <a:t>REENSHOT</a:t>
            </a:r>
            <a:r>
              <a:rPr altLang="en-IN" lang="en-US"/>
              <a:t>S </a:t>
            </a:r>
            <a:endParaRPr lang="en-IN"/>
          </a:p>
        </p:txBody>
      </p:sp>
      <p:sp>
        <p:nvSpPr>
          <p:cNvPr id="1048688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IN"/>
          </a:p>
        </p:txBody>
      </p:sp>
      <p:sp>
        <p:nvSpPr>
          <p:cNvPr id="1048689" name=""/>
          <p:cNvSpPr txBox="1"/>
          <p:nvPr/>
        </p:nvSpPr>
        <p:spPr>
          <a:xfrm>
            <a:off x="-1228885" y="18293886"/>
            <a:ext cx="4572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https://youtube.com/shorts/PfC8tRey3FA?si=x3p1CKj4VWMhpcZp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96000" y="1749268"/>
            <a:ext cx="5294824" cy="4449123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106573" y="2707294"/>
            <a:ext cx="6202573" cy="279977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G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u</a:t>
            </a:r>
            <a:r>
              <a:rPr altLang="en-IN" lang="en-US"/>
              <a:t>b </a:t>
            </a:r>
            <a:r>
              <a:rPr altLang="en-IN" lang="en-US"/>
              <a:t>Link </a:t>
            </a:r>
            <a:endParaRPr lang="en-IN"/>
          </a:p>
        </p:txBody>
      </p:sp>
      <p:sp>
        <p:nvSpPr>
          <p:cNvPr id="1048696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97" name=""/>
          <p:cNvSpPr txBox="1"/>
          <p:nvPr/>
        </p:nvSpPr>
        <p:spPr>
          <a:xfrm>
            <a:off x="1004824" y="2080259"/>
            <a:ext cx="7524751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https://bhavanirambhavani446-cyber.github.io/SAKTHI_DIGITAL-PORTFOLIO-/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7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7"/>
          <p:cNvSpPr txBox="1"/>
          <p:nvPr/>
        </p:nvSpPr>
        <p:spPr>
          <a:xfrm>
            <a:off x="812373" y="1863532"/>
            <a:ext cx="8722152" cy="2225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project demonstrates how a student can transform a static resume into a dynamic portfolio website. It serves as a platform to showcase technical </a:t>
            </a:r>
            <a:r>
              <a:rPr dirty="0" sz="2400" lang="en-US" err="1">
                <a:latin typeface="Arial"/>
              </a:rPr>
              <a:t>skilis</a:t>
            </a:r>
            <a:r>
              <a:rPr dirty="0" sz="2400" lang="en-US">
                <a:latin typeface="Arial"/>
              </a:rPr>
              <a:t>, achievements, and extracurricular activities in a modem, </a:t>
            </a:r>
            <a:r>
              <a:rPr dirty="0" sz="2400" lang="en-US" err="1">
                <a:latin typeface="Arial"/>
              </a:rPr>
              <a:t>imerective</a:t>
            </a:r>
            <a:r>
              <a:rPr dirty="0" sz="2400" lang="en-US">
                <a:latin typeface="Arial"/>
              </a:rPr>
              <a:t> format. This portfolio will help </a:t>
            </a:r>
            <a:r>
              <a:rPr dirty="0" sz="2400" lang="en-GB" err="1">
                <a:latin typeface="Calibri"/>
              </a:rPr>
              <a:t>Sameeha</a:t>
            </a:r>
            <a:r>
              <a:rPr dirty="0" sz="2400" lang="en-GB">
                <a:latin typeface="Calibri"/>
              </a:rPr>
              <a:t> </a:t>
            </a:r>
            <a:r>
              <a:rPr dirty="0" sz="2400" lang="en-US">
                <a:latin typeface="Arial"/>
              </a:rPr>
              <a:t>in her academic growth, </a:t>
            </a:r>
            <a:r>
              <a:rPr dirty="0" sz="2400" lang="en-US" err="1">
                <a:latin typeface="Arial"/>
              </a:rPr>
              <a:t>imemships</a:t>
            </a:r>
            <a:r>
              <a:rPr dirty="0" sz="2400" lang="en-US">
                <a:latin typeface="Arial"/>
              </a:rPr>
              <a:t>, and job opportunities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3"/>
          <p:cNvSpPr txBox="1"/>
          <p:nvPr/>
        </p:nvSpPr>
        <p:spPr>
          <a:xfrm>
            <a:off x="497111" y="1931193"/>
            <a:ext cx="10362254" cy="3558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latin typeface="Calibri"/>
              </a:rPr>
              <a:t>DIGITAL </a:t>
            </a:r>
            <a:r>
              <a:rPr lang="en-US">
                <a:latin typeface="Arial"/>
              </a:rPr>
              <a:t>PORTFOLIO</a:t>
            </a:r>
            <a:r>
              <a:rPr lang="en-GB">
                <a:latin typeface="Calibri"/>
              </a:rPr>
              <a:t> :</a:t>
            </a:r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This project is a simple online portfolio for </a:t>
            </a:r>
            <a:r>
              <a:rPr lang="en-GB">
                <a:latin typeface="Calibri"/>
              </a:rPr>
              <a:t>S</a:t>
            </a:r>
            <a:r>
              <a:rPr altLang="en-IN" lang="en-US">
                <a:latin typeface="Calibri"/>
              </a:rPr>
              <a:t>i</a:t>
            </a:r>
            <a:r>
              <a:rPr altLang="en-IN" lang="en-US">
                <a:latin typeface="Calibri"/>
              </a:rPr>
              <a:t>v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s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k</a:t>
            </a:r>
            <a:r>
              <a:rPr altLang="en-IN" lang="en-US">
                <a:latin typeface="Calibri"/>
              </a:rPr>
              <a:t>t</a:t>
            </a:r>
            <a:r>
              <a:rPr altLang="en-IN" lang="en-US">
                <a:latin typeface="Arial"/>
              </a:rPr>
              <a:t>hi </a:t>
            </a:r>
            <a:r>
              <a:rPr altLang="en-IN" lang="en-US">
                <a:latin typeface="Arial"/>
              </a:rPr>
              <a:t>.</a:t>
            </a:r>
            <a:r>
              <a:rPr altLang="en-IN" lang="en-US">
                <a:latin typeface="Arial"/>
              </a:rPr>
              <a:t>R</a:t>
            </a:r>
            <a:r>
              <a:rPr altLang="en-IN" lang="en-US">
                <a:latin typeface="Arial"/>
              </a:rPr>
              <a:t>.</a:t>
            </a:r>
            <a:r>
              <a:rPr lang="en-US">
                <a:latin typeface="Arial"/>
              </a:rPr>
              <a:t>The website introduces </a:t>
            </a:r>
            <a:r>
              <a:rPr lang="en-GB">
                <a:latin typeface="Calibri"/>
              </a:rPr>
              <a:t>S</a:t>
            </a:r>
            <a:r>
              <a:rPr altLang="en-IN" lang="en-US">
                <a:latin typeface="Calibri"/>
              </a:rPr>
              <a:t>i</a:t>
            </a:r>
            <a:r>
              <a:rPr altLang="en-IN" lang="en-US">
                <a:latin typeface="Calibri"/>
              </a:rPr>
              <a:t>v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s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k</a:t>
            </a:r>
            <a:r>
              <a:rPr altLang="en-IN" lang="en-US">
                <a:latin typeface="Calibri"/>
              </a:rPr>
              <a:t>t</a:t>
            </a:r>
            <a:r>
              <a:rPr altLang="en-IN" lang="en-US">
                <a:latin typeface="Calibri"/>
              </a:rPr>
              <a:t>h</a:t>
            </a:r>
            <a:r>
              <a:rPr altLang="en-IN" lang="en-US">
                <a:latin typeface="Calibri"/>
              </a:rPr>
              <a:t>i</a:t>
            </a:r>
            <a:r>
              <a:rPr altLang="en-IN" lang="en-US">
                <a:latin typeface="Calibri"/>
              </a:rPr>
              <a:t>,</a:t>
            </a:r>
            <a:r>
              <a:rPr lang="en-US">
                <a:latin typeface="Arial"/>
              </a:rPr>
              <a:t>shows her skills (like Python, HTML, CSS, JavaScript, Java, C++), displays her certificates, and mentions </a:t>
            </a:r>
            <a:endParaRPr lang="en-GB"/>
          </a:p>
          <a:p>
            <a:pPr algn="l"/>
            <a:r>
              <a:rPr lang="en-US">
                <a:latin typeface="Arial"/>
              </a:rPr>
              <a:t>her interests in sports such as badminton and kho-kho.</a:t>
            </a:r>
            <a:endParaRPr lang="en-GB"/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KEY SECTION: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Introduction and CV download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About Me (education and interests)</a:t>
            </a:r>
            <a:endParaRPr lang="en-GB"/>
          </a:p>
          <a:p>
            <a:pPr algn="l" indent="-342900" marL="342900">
              <a:buAutoNum type="arabicPeriod" startAt="3"/>
            </a:pPr>
            <a:r>
              <a:rPr lang="en-US">
                <a:latin typeface="Arial"/>
              </a:rPr>
              <a:t>Skills displayed with </a:t>
            </a:r>
            <a:r>
              <a:rPr lang="en-GB">
                <a:latin typeface="Calibri"/>
              </a:rPr>
              <a:t>icons</a:t>
            </a:r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Certificates with details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Sports interests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Contact information (GitHub, Linkedin, Email)</a:t>
            </a:r>
            <a:endParaRPr lang="en-GB"/>
          </a:p>
          <a:p>
            <a:pPr algn="l"/>
            <a:r>
              <a:rPr lang="en-GB">
                <a:latin typeface="Calibri"/>
              </a:rPr>
              <a:t>       </a:t>
            </a:r>
            <a:r>
              <a:rPr lang="en-US">
                <a:latin typeface="Arial"/>
              </a:rPr>
              <a:t>This portfolio is useful to share her profile, achievements, and contact details with others in </a:t>
            </a:r>
            <a:endParaRPr lang="en-GB"/>
          </a:p>
          <a:p>
            <a:pPr algn="l"/>
            <a:r>
              <a:rPr lang="en-GB">
                <a:latin typeface="Calibri"/>
              </a:rPr>
              <a:t>        </a:t>
            </a:r>
            <a:r>
              <a:rPr lang="en-US">
                <a:latin typeface="Arial"/>
              </a:rPr>
              <a:t>a modern and organized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>
            <a:off x="285730" y="2019300"/>
            <a:ext cx="9067819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S</a:t>
            </a:r>
            <a:r>
              <a:rPr dirty="0" sz="2400" lang="en-US" err="1">
                <a:latin typeface="Arial"/>
              </a:rPr>
              <a:t>tudents</a:t>
            </a:r>
            <a:r>
              <a:rPr dirty="0" sz="2400" lang="en-US">
                <a:latin typeface="Arial"/>
              </a:rPr>
              <a:t> often struggle to present their skills, achievements, and projects in a professional manner. 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Traditional resumes are static and lack interactivity.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A</a:t>
            </a:r>
            <a:r>
              <a:rPr dirty="0" sz="2400" lang="en-US">
                <a:latin typeface="Arial"/>
              </a:rPr>
              <a:t> personal portfolio-website helps in showcasing technical skills, certificates, and extracurricular activities dynamically, increasing opportunities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676274" y="2019300"/>
            <a:ext cx="7869543" cy="25806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T</a:t>
            </a:r>
            <a:r>
              <a:rPr dirty="0" sz="2400" lang="en-US">
                <a:latin typeface="Arial"/>
              </a:rPr>
              <a:t>his project is a personal portfolio website developed for </a:t>
            </a:r>
            <a:r>
              <a:rPr dirty="0" sz="2400" lang="en-GB" err="1">
                <a:latin typeface="Calibri"/>
              </a:rPr>
              <a:t>S</a:t>
            </a:r>
            <a:r>
              <a:rPr altLang="en-IN" dirty="0" sz="2400" lang="en-US" err="1">
                <a:latin typeface="Calibri"/>
              </a:rPr>
              <a:t>i</a:t>
            </a:r>
            <a:r>
              <a:rPr altLang="en-IN" dirty="0" sz="2400" lang="en-US" err="1">
                <a:latin typeface="Calibri"/>
              </a:rPr>
              <a:t>v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sakthi</a:t>
            </a:r>
            <a:r>
              <a:rPr altLang="en-IN" dirty="0" sz="2400" lang="en-US" err="1">
                <a:latin typeface="Calibri"/>
              </a:rPr>
              <a:t>.</a:t>
            </a:r>
            <a:r>
              <a:rPr altLang="en-IN" dirty="0" sz="2400" lang="en-US" err="1">
                <a:latin typeface="Calibri"/>
              </a:rPr>
              <a:t>R</a:t>
            </a:r>
            <a:r>
              <a:rPr altLang="en-IN" dirty="0" sz="2400" lang="en-US" err="1">
                <a:latin typeface="Calibri"/>
              </a:rPr>
              <a:t>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It highlights education, skills, certificates, extra curricular achievements, and contact information in an interactive and visually appealing design.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The portfolio is fully responsive and deployed on GitHub Pages for public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699451" y="2169159"/>
            <a:ext cx="7726947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Recruiters To evaluate skills, certificates, and academic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Faculty/College evaluators → For project assessment and showcasing student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Peers and collaborators To connect and collaborate on projects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General audience</a:t>
            </a:r>
            <a:r>
              <a:rPr dirty="0" sz="2400" lang="en-GB">
                <a:latin typeface="Calibri"/>
              </a:rPr>
              <a:t> - </a:t>
            </a:r>
            <a:r>
              <a:rPr dirty="0" sz="2400" lang="en-US">
                <a:latin typeface="Arial"/>
              </a:rPr>
              <a:t>To know about </a:t>
            </a:r>
            <a:r>
              <a:rPr dirty="0" sz="2400" lang="en-GB" err="1">
                <a:latin typeface="Calibri"/>
              </a:rPr>
              <a:t>S</a:t>
            </a:r>
            <a:r>
              <a:rPr altLang="en-IN" dirty="0" sz="2400" lang="en-US" err="1">
                <a:latin typeface="Calibri"/>
              </a:rPr>
              <a:t>i</a:t>
            </a:r>
            <a:r>
              <a:rPr altLang="en-IN" dirty="0" sz="2400" lang="en-US" err="1">
                <a:latin typeface="Calibri"/>
              </a:rPr>
              <a:t>v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s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k</a:t>
            </a:r>
            <a:r>
              <a:rPr altLang="en-IN" dirty="0" sz="2400" lang="en-US" err="1">
                <a:latin typeface="Calibri"/>
              </a:rPr>
              <a:t>t</a:t>
            </a:r>
            <a:r>
              <a:rPr altLang="en-IN" dirty="0" sz="2400" lang="en-US" err="1">
                <a:latin typeface="Calibri"/>
              </a:rPr>
              <a:t>h</a:t>
            </a:r>
            <a:r>
              <a:rPr altLang="en-IN" dirty="0" sz="2400" lang="en-US" err="1">
                <a:latin typeface="Calibri"/>
              </a:rPr>
              <a:t>i</a:t>
            </a:r>
            <a:r>
              <a:rPr altLang="en-IN" dirty="0" sz="2400" lang="en-US" err="1">
                <a:latin typeface="Arial"/>
              </a:rPr>
              <a:t>.</a:t>
            </a:r>
            <a:r>
              <a:rPr altLang="en-IN" dirty="0" sz="2400" lang="en-US" err="1">
                <a:latin typeface="Arial"/>
              </a:rPr>
              <a:t>R</a:t>
            </a:r>
            <a:r>
              <a:rPr dirty="0" sz="2400" lang="en-US">
                <a:latin typeface="Arial"/>
              </a:rPr>
              <a:t> journey and capabilities.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2819400" y="2354897"/>
            <a:ext cx="8246565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Frontend Framework: </a:t>
            </a:r>
            <a:r>
              <a:rPr dirty="0" sz="2400" lang="en-GB" err="1">
                <a:latin typeface="Calibri"/>
              </a:rPr>
              <a:t>React.js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Styling : </a:t>
            </a:r>
            <a:r>
              <a:rPr dirty="0" sz="2400" lang="en-US">
                <a:latin typeface="Arial"/>
              </a:rPr>
              <a:t>CSS,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Other </a:t>
            </a:r>
            <a:r>
              <a:rPr dirty="0" sz="2400" lang="en-US">
                <a:latin typeface="Arial"/>
              </a:rPr>
              <a:t>Libraries: react-icons, </a:t>
            </a:r>
            <a:r>
              <a:rPr dirty="0" sz="2400" lang="en-US" err="1">
                <a:latin typeface="Arial"/>
              </a:rPr>
              <a:t>typed.js</a:t>
            </a:r>
            <a:r>
              <a:rPr dirty="0" sz="2400" lang="en-US">
                <a:latin typeface="Arial"/>
              </a:rPr>
              <a:t>, AOS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Version C</a:t>
            </a:r>
            <a:r>
              <a:rPr dirty="0" sz="2400" lang="en-US" err="1">
                <a:latin typeface="Arial"/>
              </a:rPr>
              <a:t>ontrol</a:t>
            </a:r>
            <a:r>
              <a:rPr dirty="0" sz="2400" lang="en-US">
                <a:latin typeface="Arial"/>
              </a:rPr>
              <a:t>: </a:t>
            </a:r>
            <a:r>
              <a:rPr dirty="0" sz="2400" lang="en-US" err="1">
                <a:latin typeface="Arial"/>
              </a:rPr>
              <a:t>Git</a:t>
            </a:r>
            <a:r>
              <a:rPr dirty="0" sz="2400" lang="en-US">
                <a:latin typeface="Arial"/>
              </a:rPr>
              <a:t> &amp; </a:t>
            </a:r>
            <a:r>
              <a:rPr dirty="0" sz="2400" lang="en-GB">
                <a:latin typeface="Calibri"/>
              </a:rPr>
              <a:t>GitHub</a:t>
            </a:r>
          </a:p>
          <a:p>
            <a:r>
              <a:rPr dirty="0" sz="2400" lang="en-GB">
                <a:latin typeface="Calibri"/>
              </a:rPr>
              <a:t>Deployment</a:t>
            </a:r>
            <a:r>
              <a:rPr dirty="0" sz="2400" lang="en-US">
                <a:latin typeface="Arial"/>
              </a:rPr>
              <a:t>: GitHub Pages</a:t>
            </a:r>
            <a:endParaRPr dirty="0" sz="2400" lang="en-GB"/>
          </a:p>
          <a:p>
            <a:r>
              <a:rPr dirty="0" sz="2400" lang="en-US">
                <a:latin typeface="Arial"/>
              </a:rPr>
              <a:t>Design Tools: </a:t>
            </a:r>
            <a:r>
              <a:rPr dirty="0" sz="2400" lang="en-US" err="1">
                <a:latin typeface="Arial"/>
              </a:rPr>
              <a:t>Canva</a:t>
            </a:r>
            <a:r>
              <a:rPr dirty="0" sz="2400" lang="en-US">
                <a:latin typeface="Arial"/>
              </a:rPr>
              <a:t> / </a:t>
            </a:r>
            <a:r>
              <a:rPr dirty="0" sz="2400" lang="en-US" err="1">
                <a:latin typeface="Arial"/>
              </a:rPr>
              <a:t>Figma</a:t>
            </a:r>
            <a:r>
              <a:rPr dirty="0" sz="2400" lang="en-US">
                <a:latin typeface="Arial"/>
              </a:rPr>
              <a:t> for layout inspiration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033824" y="1701865"/>
            <a:ext cx="9702754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portfolio follows a modern single-page scrolling layout with sections</a:t>
            </a:r>
            <a:r>
              <a:rPr dirty="0" sz="2400" lang="en-GB">
                <a:latin typeface="Calibri"/>
              </a:rPr>
              <a:t>:</a:t>
            </a:r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Home (Hero)-&gt; Animated introduction with glowing effects and profile photo.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About-&gt;</a:t>
            </a:r>
            <a:r>
              <a:rPr dirty="0" sz="2400" lang="en-US">
                <a:latin typeface="Arial"/>
              </a:rPr>
              <a:t> introduction, education details, and career goal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Skills-&gt; Display of technical skills with logos and animations.</a:t>
            </a:r>
            <a:endParaRPr dirty="0" sz="2400" lang="en-GB"/>
          </a:p>
          <a:p>
            <a:r>
              <a:rPr dirty="0" sz="2400" lang="en-US">
                <a:latin typeface="Arial"/>
              </a:rPr>
              <a:t>Certificates-&gt; Achievements displayed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Sports-&gt;Section highlighting extracurricular activities with </a:t>
            </a:r>
            <a:r>
              <a:rPr dirty="0" sz="2400" lang="en-GB">
                <a:latin typeface="Calibri"/>
              </a:rPr>
              <a:t>images.</a:t>
            </a:r>
          </a:p>
          <a:p>
            <a:r>
              <a:rPr dirty="0" sz="2400" lang="en-US">
                <a:latin typeface="Arial"/>
              </a:rPr>
              <a:t>Contact-&gt;Direct links to email, GitHub, and </a:t>
            </a:r>
            <a:r>
              <a:rPr dirty="0" sz="2400" lang="en-US" err="1">
                <a:latin typeface="Arial"/>
              </a:rPr>
              <a:t>Linkedin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Footer-&gt; 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TextBox 3"/>
          <p:cNvSpPr txBox="1"/>
          <p:nvPr/>
        </p:nvSpPr>
        <p:spPr>
          <a:xfrm>
            <a:off x="755332" y="1748989"/>
            <a:ext cx="9755977" cy="29362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Animated typing effect for introduction.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Floating glowing decorations for modern design.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Profile photo with animated circular border.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Certificates displayed as cards with pop-up view and download option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 Sports achievements showcased with images and descriptions.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Smooth scroll navigation with </a:t>
            </a:r>
            <a:r>
              <a:rPr dirty="0" sz="2400" lang="en-US" err="1">
                <a:latin typeface="Arial"/>
              </a:rPr>
              <a:t>navbar</a:t>
            </a:r>
            <a:r>
              <a:rPr dirty="0" sz="2400" lang="en-US">
                <a:latin typeface="Arial"/>
              </a:rPr>
              <a:t>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Fully responsive (works on desktop and mobile).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2024-03-17T17:07:22Z</dcterms:created>
  <dcterms:modified xsi:type="dcterms:W3CDTF">2025-09-05T13:19:49Z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17dd544fee70472e9eb4fda706ff4b0f</vt:lpwstr>
  </property>
</Properties>
</file>