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9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5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0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5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5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37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1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1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F0709-0272-4DC1-8365-6BD988F3164C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5E1B96-A5D5-47BD-B139-0823FFAF2A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ogisticRegression.html" TargetMode="External"/><Relationship Id="rId2" Type="http://schemas.openxmlformats.org/officeDocument/2006/relationships/hyperlink" Target="https://archive.ics.uci.edu/ml/datasets/Breast+Cancer+Wisconsin+(Diagnostic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machine-learning/concept-ml-pipelin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7187-054F-4CCB-8EA5-2E25CAEF4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Enhancing Breast Cancer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64285-FE83-4ECD-A57A-9D20971E4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64206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6A91-F960-404D-9D0B-6E980446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6.System Configuration: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8684-EC93-4173-AA17-18111650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*Programming Languages*: Python, SQL</a:t>
            </a:r>
          </a:p>
          <a:p>
            <a:r>
              <a:rPr lang="en-US" dirty="0"/>
              <a:t>- *Frameworks/Libraries*: </a:t>
            </a:r>
            <a:r>
              <a:rPr lang="en-US" dirty="0" err="1"/>
              <a:t>Scikit</a:t>
            </a:r>
            <a:r>
              <a:rPr lang="en-US" dirty="0"/>
              <a:t>-learn, Flask, Azure ML, Pandas, NumPy</a:t>
            </a:r>
          </a:p>
          <a:p>
            <a:r>
              <a:rPr lang="en-US" dirty="0"/>
              <a:t>- *Cloud Platform*: Azure</a:t>
            </a:r>
          </a:p>
          <a:p>
            <a:r>
              <a:rPr lang="en-US" dirty="0"/>
              <a:t>- *Database*: SQLite or Azure SQL Database</a:t>
            </a:r>
          </a:p>
          <a:p>
            <a:r>
              <a:rPr lang="en-US" dirty="0"/>
              <a:t>- *Development Environment*: </a:t>
            </a:r>
            <a:r>
              <a:rPr lang="en-US" dirty="0" err="1"/>
              <a:t>Jupyter</a:t>
            </a:r>
            <a:r>
              <a:rPr lang="en-US" dirty="0"/>
              <a:t> Notebooks,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56168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4E72-9CDE-41BC-ABA8-8A30CA4E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C82D-5500-4FE6-908C-C603D100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*Data Exploration and Preprocessing</a:t>
            </a:r>
          </a:p>
          <a:p>
            <a:r>
              <a:rPr lang="en-US" dirty="0"/>
              <a:t>2. *Model Development and Optimization</a:t>
            </a:r>
          </a:p>
          <a:p>
            <a:r>
              <a:rPr lang="en-US" dirty="0"/>
              <a:t>3. *Integration with Azure ML Pipelines</a:t>
            </a:r>
          </a:p>
          <a:p>
            <a:r>
              <a:rPr lang="en-US" dirty="0"/>
              <a:t>4. *Flask API Development</a:t>
            </a:r>
          </a:p>
          <a:p>
            <a:r>
              <a:rPr lang="en-US" dirty="0"/>
              <a:t>5. *Testing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09249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945F-2F36-4177-9A40-893069BD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56CC-992E-4DDF-B5ED-B127FFB1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[Breast Cancer Wisconsin (Diagnostic) Dataset](</a:t>
            </a:r>
            <a:r>
              <a:rPr lang="en-US" dirty="0">
                <a:hlinkClick r:id="rId2"/>
              </a:rPr>
              <a:t>https://archive.ics.uci.edu/ml/datasets/Breast+Cancer+Wisconsin+(Diagnostic)</a:t>
            </a:r>
            <a:r>
              <a:rPr lang="en-US" dirty="0"/>
              <a:t>)</a:t>
            </a:r>
          </a:p>
          <a:p>
            <a:r>
              <a:rPr lang="en-US" dirty="0"/>
              <a:t>- </a:t>
            </a:r>
            <a:r>
              <a:rPr lang="en-US" dirty="0" err="1"/>
              <a:t>Sklearn</a:t>
            </a:r>
            <a:r>
              <a:rPr lang="en-US" dirty="0"/>
              <a:t> Documentation: [Logistic Regression](</a:t>
            </a:r>
            <a:r>
              <a:rPr lang="en-US" dirty="0">
                <a:hlinkClick r:id="rId3"/>
              </a:rPr>
              <a:t>https://scikit-learn.org/stable/modules/generated/sklearn.linear_model.LogisticRegression.html</a:t>
            </a:r>
            <a:r>
              <a:rPr lang="en-US" dirty="0"/>
              <a:t>)</a:t>
            </a:r>
          </a:p>
          <a:p>
            <a:r>
              <a:rPr lang="en-US" dirty="0"/>
              <a:t>- Azure Documentation: [Azure ML Pipelines](</a:t>
            </a:r>
            <a:r>
              <a:rPr lang="en-US" dirty="0">
                <a:hlinkClick r:id="rId4"/>
              </a:rPr>
              <a:t>https://docs.microsoft.com/en-us/azure/machine-learning/concept-ml-pipelines</a:t>
            </a:r>
            <a:r>
              <a:rPr lang="en-US" dirty="0"/>
              <a:t>)</a:t>
            </a:r>
          </a:p>
          <a:p>
            <a:r>
              <a:rPr lang="en-US" dirty="0"/>
              <a:t>- Flask Documentation: [Flask](https://flask.palletsprojects.com/en/2.1.x/)</a:t>
            </a:r>
          </a:p>
        </p:txBody>
      </p:sp>
    </p:spTree>
    <p:extLst>
      <p:ext uri="{BB962C8B-B14F-4D97-AF65-F5344CB8AC3E}">
        <p14:creationId xmlns:p14="http://schemas.microsoft.com/office/powerpoint/2010/main" val="199752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3DBD79-BF16-47ED-B77A-82DAFED26049}"/>
              </a:ext>
            </a:extLst>
          </p:cNvPr>
          <p:cNvSpPr/>
          <p:nvPr/>
        </p:nvSpPr>
        <p:spPr>
          <a:xfrm>
            <a:off x="4335774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3882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F8AA-EA5D-48EF-BB02-0A0652E2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guidance of:   </a:t>
            </a:r>
            <a:r>
              <a:rPr lang="en-US" b="1" dirty="0" err="1"/>
              <a:t>Dr.R.V.Sudhakar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67F1-5F51-4247-BEAC-0113A2D8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By:</a:t>
            </a:r>
          </a:p>
          <a:p>
            <a:r>
              <a:rPr lang="en-US" dirty="0"/>
              <a:t>Student Name 1 (20R11A0540)</a:t>
            </a:r>
          </a:p>
          <a:p>
            <a:r>
              <a:rPr lang="en-US" dirty="0"/>
              <a:t>Student Name 2 (21R11A05C1)</a:t>
            </a:r>
          </a:p>
          <a:p>
            <a:r>
              <a:rPr lang="en-US" dirty="0"/>
              <a:t>Student Name 3 (22R15A0517)</a:t>
            </a:r>
          </a:p>
        </p:txBody>
      </p:sp>
    </p:spTree>
    <p:extLst>
      <p:ext uri="{BB962C8B-B14F-4D97-AF65-F5344CB8AC3E}">
        <p14:creationId xmlns:p14="http://schemas.microsoft.com/office/powerpoint/2010/main" val="302962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DDF5-8D4B-4A73-848B-3687E03F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0CE9-ACBB-4974-B090-9998D8A1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1.Abstract</a:t>
            </a:r>
          </a:p>
          <a:p>
            <a:r>
              <a:rPr lang="en-US" b="1" dirty="0"/>
              <a:t>2.Project Objectives</a:t>
            </a:r>
          </a:p>
          <a:p>
            <a:r>
              <a:rPr lang="en-US" b="1" dirty="0"/>
              <a:t>3.Existing System</a:t>
            </a:r>
          </a:p>
          <a:p>
            <a:r>
              <a:rPr lang="en-US" b="1" dirty="0"/>
              <a:t>4.Proposed System</a:t>
            </a:r>
          </a:p>
          <a:p>
            <a:r>
              <a:rPr lang="en-US" b="1" dirty="0"/>
              <a:t>5.Advantages of Proposed System</a:t>
            </a:r>
          </a:p>
          <a:p>
            <a:r>
              <a:rPr lang="en-US" b="1" dirty="0"/>
              <a:t>6.System Configuration</a:t>
            </a:r>
          </a:p>
          <a:p>
            <a:r>
              <a:rPr lang="en-US" b="1" dirty="0"/>
              <a:t>7. Modules</a:t>
            </a:r>
          </a:p>
          <a:p>
            <a:r>
              <a:rPr lang="en-US" b="1" dirty="0"/>
              <a:t>8.References</a:t>
            </a:r>
            <a:br>
              <a:rPr lang="en-US" b="1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6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14F6-0862-4F24-B8A1-30F6CD80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1.Abstract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19D2-19BE-44A4-9CC9-9FF276D7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 cancer is a significant global health challenge, demanding accurate tumor classification for effective diagnosis and treatment. This study focuses on utilizing logistic regression, a widely-used statistical method in machine learning, to develop a predictive model for breast cancer classification. Through extensive data exploration, preprocessing, and hyperparameter tuning, the model's performance is optimized for accurate prediction. Integration with Azure ML Pipelines and a Flask API enhances accessibility and facilitates streamlined deployment, aiming to improve breast cancer diagnosis and treatment strategies.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0B0A-D3DD-4938-A12D-3E1F96E7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/>
          <a:lstStyle/>
          <a:p>
            <a:r>
              <a:rPr lang="en-US" b="1" dirty="0"/>
              <a:t>2.Project Objectives: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9C72-AB26-4B5A-9A47-0E0E8F1F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Develop a machine learning model optimized for breast cancer classification.</a:t>
            </a:r>
          </a:p>
          <a:p>
            <a:r>
              <a:rPr lang="en-US" dirty="0"/>
              <a:t>- Utilize logistic regression as the primary algorithm for its interpretability and efficacy in binary classification tasks.</a:t>
            </a:r>
          </a:p>
          <a:p>
            <a:r>
              <a:rPr lang="en-US" dirty="0"/>
              <a:t>- Integrate with Azure ML Pipelines for streamlined deployment.</a:t>
            </a:r>
          </a:p>
          <a:p>
            <a:r>
              <a:rPr lang="en-US" dirty="0"/>
              <a:t>- Develop a user-friendly Flask API for healthcare professionals.</a:t>
            </a:r>
          </a:p>
          <a:p>
            <a:r>
              <a:rPr lang="en-US" dirty="0"/>
              <a:t>- Contribute to improved breast cancer diagnosis and treatment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29695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360A-5A75-4E98-920D-88B6FA30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3.Existing System: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96D6-F8ED-49A3-B74F-F067B64C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Inaccurate tumor classification may lead to ineffective treatment decisions.</a:t>
            </a:r>
          </a:p>
          <a:p>
            <a:r>
              <a:rPr lang="en-US" dirty="0"/>
              <a:t>- Manual processes for diagnosis can be time-consuming and prone to errors.</a:t>
            </a:r>
          </a:p>
          <a:p>
            <a:r>
              <a:rPr lang="en-US" dirty="0" err="1"/>
              <a:t>Challenges:Subjectivity</a:t>
            </a:r>
            <a:r>
              <a:rPr lang="en-US" dirty="0"/>
              <a:t>, Time-Consuming, Error-Prone.</a:t>
            </a:r>
          </a:p>
        </p:txBody>
      </p:sp>
    </p:spTree>
    <p:extLst>
      <p:ext uri="{BB962C8B-B14F-4D97-AF65-F5344CB8AC3E}">
        <p14:creationId xmlns:p14="http://schemas.microsoft.com/office/powerpoint/2010/main" val="186030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A04-EDB5-4E24-AACF-B5552C89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Disadvantages of Existing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11D2-DEBD-46FD-8ED8-C4F9B022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Lack of robust predictive models may result in misdiagnosis.</a:t>
            </a:r>
          </a:p>
          <a:p>
            <a:r>
              <a:rPr lang="en-US" dirty="0"/>
              <a:t>- Limited scalability and accessibility hinder widespread adoption.</a:t>
            </a:r>
          </a:p>
          <a:p>
            <a:r>
              <a:rPr lang="en-US" dirty="0"/>
              <a:t>Limited Accuracy, Time-Consuming Process, High Dependency on Expertise, Potential for Errors, Lack of Standardization.</a:t>
            </a:r>
          </a:p>
        </p:txBody>
      </p:sp>
    </p:spTree>
    <p:extLst>
      <p:ext uri="{BB962C8B-B14F-4D97-AF65-F5344CB8AC3E}">
        <p14:creationId xmlns:p14="http://schemas.microsoft.com/office/powerpoint/2010/main" val="265899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EB2C-A45B-470C-B464-7A72703D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EC44-8257-4201-B692-8A6A66FF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Utilizes logistic regression, a widely-used statistical method in machine learning, for accurate breast cancer classification.</a:t>
            </a:r>
          </a:p>
          <a:p>
            <a:r>
              <a:rPr lang="en-US" dirty="0"/>
              <a:t>- Extensive data preprocessing and hyperparameter tuning for optimized model performance.</a:t>
            </a:r>
          </a:p>
          <a:p>
            <a:r>
              <a:rPr lang="en-US" dirty="0"/>
              <a:t>- Integration with Azure ML Pipelines for streamlined deployment.</a:t>
            </a:r>
          </a:p>
          <a:p>
            <a:r>
              <a:rPr lang="en-US" dirty="0"/>
              <a:t>- Development of a user-friendly Flask API for healthcare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37931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09BC-1836-4650-8AE0-15E5BC31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5.Advantages of 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496D-8510-4655-B8BD-66A7D263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Improved accuracy in breast cancer classification using advanced machine learning techniques.</a:t>
            </a:r>
          </a:p>
          <a:p>
            <a:r>
              <a:rPr lang="en-US" dirty="0"/>
              <a:t>- Enhanced scalability and accessibility through cloud deployment.</a:t>
            </a:r>
          </a:p>
          <a:p>
            <a:r>
              <a:rPr lang="en-US" dirty="0"/>
              <a:t>- Streamlined diagnosis process, reducing time and errors.</a:t>
            </a:r>
          </a:p>
          <a:p>
            <a:r>
              <a:rPr lang="en-US" dirty="0"/>
              <a:t>- User-friendly interface for healthcare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8554034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631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Enhancing Breast Cancer Diagnosis</vt:lpstr>
      <vt:lpstr>Under the guidance of:   Dr.R.V.Sudhakar</vt:lpstr>
      <vt:lpstr>Contents:</vt:lpstr>
      <vt:lpstr>1.Abstract:</vt:lpstr>
      <vt:lpstr>2.Project Objectives: </vt:lpstr>
      <vt:lpstr>3.Existing System: </vt:lpstr>
      <vt:lpstr> Disadvantages of Existing System:</vt:lpstr>
      <vt:lpstr>4.Proposed System:</vt:lpstr>
      <vt:lpstr> 5.Advantages of Proposed System:</vt:lpstr>
      <vt:lpstr>6.System Configuration:</vt:lpstr>
      <vt:lpstr>7. Modules:</vt:lpstr>
      <vt:lpstr>8.References: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Breast Cancer Diagnosis</dc:title>
  <dc:creator>USER</dc:creator>
  <cp:lastModifiedBy>USER</cp:lastModifiedBy>
  <cp:revision>6</cp:revision>
  <dcterms:created xsi:type="dcterms:W3CDTF">2024-04-30T06:22:16Z</dcterms:created>
  <dcterms:modified xsi:type="dcterms:W3CDTF">2024-04-30T10:53:04Z</dcterms:modified>
</cp:coreProperties>
</file>