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524935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304652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785472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09053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46915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52114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6149269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5098474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7775128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7790094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3010752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4037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4469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9659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4139456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95717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085992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69634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07202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451263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988832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7192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359642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86240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8945147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58697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3596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059751" y="3285575"/>
            <a:ext cx="9257678" cy="1805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 S.bhavani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:asunm185202417011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BCA</a:t>
            </a:r>
            <a:endParaRPr lang="en-US" altLang="zh-CN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annai Theresa arts and science college medras university </a:t>
            </a:r>
            <a:r>
              <a:rPr lang="en-US" altLang="zh-CN" sz="2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287570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pic>
        <p:nvPicPr>
          <p:cNvPr id="170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362273" y="1702151"/>
            <a:ext cx="2523653" cy="4163103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07242905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7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7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47763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0" name="文本框"/>
          <p:cNvSpPr txBox="1">
            <a:spLocks/>
          </p:cNvSpPr>
          <p:nvPr/>
        </p:nvSpPr>
        <p:spPr>
          <a:xfrm rot="0">
            <a:off x="3714693" y="2476462"/>
            <a:ext cx="4762427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https://github.com/bhavanisakthivel/Bhavani-.git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02088884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1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9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74503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5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6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6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7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9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3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1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2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4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3377674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1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4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7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362145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0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1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5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6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8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42910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1200146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1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2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4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5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91541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01164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808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476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2025-09-02T05:39:34Z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