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B736-3EE7-4E20-8262-530D92A511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156C-F81F-47EC-BEF0-7AD9B6652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2743200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8600" y="990600"/>
            <a:ext cx="4343400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Below technologies needs to be done in practical.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1)MVVM</a:t>
            </a:r>
            <a:endParaRPr lang="en-US" dirty="0"/>
          </a:p>
          <a:p>
            <a:r>
              <a:rPr lang="en-US" dirty="0"/>
              <a:t>2) ROOM</a:t>
            </a:r>
            <a:endParaRPr lang="en-US" dirty="0"/>
          </a:p>
          <a:p>
            <a:r>
              <a:rPr lang="en-US" dirty="0"/>
              <a:t>3) DATA Binding</a:t>
            </a:r>
            <a:endParaRPr lang="en-US" dirty="0"/>
          </a:p>
          <a:p>
            <a:r>
              <a:rPr lang="en-US" dirty="0" smtClean="0"/>
              <a:t>4) </a:t>
            </a:r>
            <a:r>
              <a:rPr lang="en-US" dirty="0"/>
              <a:t>Constraint layout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 smtClean="0"/>
              <a:t>need to save category </a:t>
            </a:r>
            <a:r>
              <a:rPr lang="en-US" smtClean="0"/>
              <a:t>in </a:t>
            </a:r>
            <a:r>
              <a:rPr lang="en-US" smtClean="0"/>
              <a:t>Room database</a:t>
            </a:r>
            <a:r>
              <a:rPr lang="en-US" dirty="0" smtClean="0"/>
              <a:t>. Need to create separate table for category.</a:t>
            </a:r>
          </a:p>
          <a:p>
            <a:endParaRPr lang="en-US" dirty="0" smtClean="0"/>
          </a:p>
          <a:p>
            <a:r>
              <a:rPr lang="en-US" dirty="0" smtClean="0"/>
              <a:t>Also you need to displayed already saved Category from db.</a:t>
            </a:r>
          </a:p>
          <a:p>
            <a:endParaRPr lang="en-US" dirty="0" smtClean="0"/>
          </a:p>
          <a:p>
            <a:r>
              <a:rPr lang="en-US" dirty="0" smtClean="0"/>
              <a:t>User can also edit/Delete the same.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27432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990600"/>
            <a:ext cx="45720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User can create a contact by filling details shown in the forms.</a:t>
            </a:r>
          </a:p>
          <a:p>
            <a:endParaRPr lang="en-US" dirty="0" smtClean="0"/>
          </a:p>
          <a:p>
            <a:r>
              <a:rPr lang="en-US" dirty="0" smtClean="0"/>
              <a:t>User can choose profile image from Gallery. As an add-on feature you can add image from camera. </a:t>
            </a:r>
          </a:p>
          <a:p>
            <a:endParaRPr lang="en-US" dirty="0" smtClean="0"/>
          </a:p>
          <a:p>
            <a:r>
              <a:rPr lang="en-US" dirty="0" smtClean="0"/>
              <a:t>Category dropdown will be filled from category table added in first screen.</a:t>
            </a:r>
          </a:p>
          <a:p>
            <a:endParaRPr lang="en-US" dirty="0" smtClean="0"/>
          </a:p>
          <a:p>
            <a:r>
              <a:rPr lang="en-US" dirty="0" smtClean="0"/>
              <a:t>All fields are mandatory and appropriate validation should be applied.</a:t>
            </a:r>
          </a:p>
          <a:p>
            <a:endParaRPr lang="en-US" dirty="0" smtClean="0"/>
          </a:p>
          <a:p>
            <a:r>
              <a:rPr lang="en-US" dirty="0" smtClean="0"/>
              <a:t>On Click of Save button need to add all the fields in Contact table in database. As on add-on you can also add same contact in device’s native contact.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27432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990600"/>
            <a:ext cx="4572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After successful save of contact from pervious screen user will be redirect to this screen.</a:t>
            </a:r>
          </a:p>
          <a:p>
            <a:endParaRPr lang="en-US" dirty="0" smtClean="0"/>
          </a:p>
          <a:p>
            <a:r>
              <a:rPr lang="en-US" dirty="0" smtClean="0"/>
              <a:t>By default all the contact will display from contact table.</a:t>
            </a:r>
          </a:p>
          <a:p>
            <a:endParaRPr lang="en-US" dirty="0" smtClean="0"/>
          </a:p>
          <a:p>
            <a:r>
              <a:rPr lang="en-US" dirty="0" smtClean="0"/>
              <a:t>User can delete/Edit the same.</a:t>
            </a:r>
          </a:p>
          <a:p>
            <a:endParaRPr lang="en-US" dirty="0" smtClean="0"/>
          </a:p>
          <a:p>
            <a:r>
              <a:rPr lang="en-US" dirty="0" smtClean="0"/>
              <a:t>Screen contains two more option </a:t>
            </a:r>
          </a:p>
          <a:p>
            <a:pPr marL="342900" indent="-342900">
              <a:buAutoNum type="arabicParenR"/>
            </a:pPr>
            <a:r>
              <a:rPr lang="en-US" dirty="0" smtClean="0"/>
              <a:t>Search :- User can do search in incremental way.</a:t>
            </a:r>
          </a:p>
          <a:p>
            <a:pPr marL="342900" indent="-342900">
              <a:buAutoNum type="arabicParenR"/>
            </a:pPr>
            <a:r>
              <a:rPr lang="en-US" dirty="0" smtClean="0"/>
              <a:t>Filter :- User can filter list by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27432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990600"/>
            <a:ext cx="4572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 smtClean="0"/>
              <a:t>This is the menu screen for the </a:t>
            </a:r>
          </a:p>
          <a:p>
            <a:pPr marL="342900" indent="-342900"/>
            <a:r>
              <a:rPr lang="en-US" dirty="0" smtClean="0"/>
              <a:t>navigation of App.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164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girirajsinh.gohil</dc:creator>
  <cp:lastModifiedBy>Jayendra</cp:lastModifiedBy>
  <cp:revision>20</cp:revision>
  <dcterms:created xsi:type="dcterms:W3CDTF">2016-06-24T06:27:51Z</dcterms:created>
  <dcterms:modified xsi:type="dcterms:W3CDTF">2020-10-26T05:15:38Z</dcterms:modified>
</cp:coreProperties>
</file>