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B736-3EE7-4E20-8262-530D92A511A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990600"/>
            <a:ext cx="3810000" cy="4621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371600"/>
            <a:ext cx="4038600" cy="4634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838200"/>
            <a:ext cx="3962400" cy="4528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875318"/>
            <a:ext cx="3962400" cy="445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girirajsinh.gohil</dc:creator>
  <cp:lastModifiedBy>shravan.rajawat</cp:lastModifiedBy>
  <cp:revision>20</cp:revision>
  <dcterms:created xsi:type="dcterms:W3CDTF">2016-06-24T06:27:51Z</dcterms:created>
  <dcterms:modified xsi:type="dcterms:W3CDTF">2016-07-14T11:36:59Z</dcterms:modified>
</cp:coreProperties>
</file>