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66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90E22-A81F-4B17-8ECA-29EBB2B52A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A24AF0-9BC2-4B2B-91E1-7C497F4ADBBA}">
      <dgm:prSet/>
      <dgm:spPr/>
      <dgm:t>
        <a:bodyPr/>
        <a:lstStyle/>
        <a:p>
          <a:pPr rtl="0"/>
          <a:r>
            <a:rPr lang="en-US" dirty="0" smtClean="0"/>
            <a:t>This A Website To Get Content</a:t>
          </a:r>
          <a:endParaRPr lang="en-US" dirty="0"/>
        </a:p>
      </dgm:t>
    </dgm:pt>
    <dgm:pt modelId="{085DF50C-AD87-47BA-95AA-1788F365AFA2}" type="parTrans" cxnId="{24A0E980-2484-473F-BEDE-BD873D7F7142}">
      <dgm:prSet/>
      <dgm:spPr/>
      <dgm:t>
        <a:bodyPr/>
        <a:lstStyle/>
        <a:p>
          <a:endParaRPr lang="en-US"/>
        </a:p>
      </dgm:t>
    </dgm:pt>
    <dgm:pt modelId="{4BC8488D-898A-4A3E-9D56-22C5918DD672}" type="sibTrans" cxnId="{24A0E980-2484-473F-BEDE-BD873D7F7142}">
      <dgm:prSet/>
      <dgm:spPr/>
      <dgm:t>
        <a:bodyPr/>
        <a:lstStyle/>
        <a:p>
          <a:endParaRPr lang="en-US"/>
        </a:p>
      </dgm:t>
    </dgm:pt>
    <dgm:pt modelId="{AF3FF053-7274-4360-A420-C000964217B9}" type="pres">
      <dgm:prSet presAssocID="{25690E22-A81F-4B17-8ECA-29EBB2B52A0B}" presName="linear" presStyleCnt="0">
        <dgm:presLayoutVars>
          <dgm:animLvl val="lvl"/>
          <dgm:resizeHandles val="exact"/>
        </dgm:presLayoutVars>
      </dgm:prSet>
      <dgm:spPr/>
    </dgm:pt>
    <dgm:pt modelId="{06367C9F-C697-4AD4-9149-F7E1EA8086C2}" type="pres">
      <dgm:prSet presAssocID="{17A24AF0-9BC2-4B2B-91E1-7C497F4ADBB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CC01959-CC21-4D2C-9553-069EDE8D0A68}" type="presOf" srcId="{17A24AF0-9BC2-4B2B-91E1-7C497F4ADBBA}" destId="{06367C9F-C697-4AD4-9149-F7E1EA8086C2}" srcOrd="0" destOrd="0" presId="urn:microsoft.com/office/officeart/2005/8/layout/vList2"/>
    <dgm:cxn modelId="{7F5B05B0-7130-4641-9F38-637CDD15C3F6}" type="presOf" srcId="{25690E22-A81F-4B17-8ECA-29EBB2B52A0B}" destId="{AF3FF053-7274-4360-A420-C000964217B9}" srcOrd="0" destOrd="0" presId="urn:microsoft.com/office/officeart/2005/8/layout/vList2"/>
    <dgm:cxn modelId="{24A0E980-2484-473F-BEDE-BD873D7F7142}" srcId="{25690E22-A81F-4B17-8ECA-29EBB2B52A0B}" destId="{17A24AF0-9BC2-4B2B-91E1-7C497F4ADBBA}" srcOrd="0" destOrd="0" parTransId="{085DF50C-AD87-47BA-95AA-1788F365AFA2}" sibTransId="{4BC8488D-898A-4A3E-9D56-22C5918DD672}"/>
    <dgm:cxn modelId="{02535D53-8D6E-4F1E-ACF4-DF3D65A593D5}" type="presParOf" srcId="{AF3FF053-7274-4360-A420-C000964217B9}" destId="{06367C9F-C697-4AD4-9149-F7E1EA8086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67C9F-C697-4AD4-9149-F7E1EA8086C2}">
      <dsp:nvSpPr>
        <dsp:cNvPr id="0" name=""/>
        <dsp:cNvSpPr/>
      </dsp:nvSpPr>
      <dsp:spPr>
        <a:xfrm>
          <a:off x="0" y="16770"/>
          <a:ext cx="2942031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This A Website To Get Content</a:t>
          </a:r>
          <a:endParaRPr lang="en-US" sz="1400" kern="1200" dirty="0"/>
        </a:p>
      </dsp:txBody>
      <dsp:txXfrm>
        <a:off x="16392" y="33162"/>
        <a:ext cx="2909247" cy="30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PYTHON 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88" y="1597434"/>
            <a:ext cx="9535856" cy="214342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610637" y="2768958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38815" y="5124474"/>
            <a:ext cx="8825659" cy="566738"/>
          </a:xfrm>
        </p:spPr>
        <p:txBody>
          <a:bodyPr/>
          <a:lstStyle/>
          <a:p>
            <a:r>
              <a:rPr lang="en-US" dirty="0" smtClean="0"/>
              <a:t>Adding Try &amp; except Block to Find Error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589" y="5376022"/>
            <a:ext cx="9015212" cy="585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</a:t>
            </a:r>
            <a:r>
              <a:rPr lang="en-US" dirty="0" smtClean="0">
                <a:solidFill>
                  <a:srgbClr val="FFFF00"/>
                </a:solidFill>
              </a:rPr>
              <a:t>r Is Vairable And </a:t>
            </a:r>
            <a:r>
              <a:rPr lang="en-US" dirty="0" err="1" smtClean="0">
                <a:solidFill>
                  <a:srgbClr val="FFFF00"/>
                </a:solidFill>
              </a:rPr>
              <a:t>Reqests.Get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url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What Where We Need To Get Content In Website We Must Copy And Paste  Link (……..)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88" y="1597434"/>
            <a:ext cx="9535856" cy="214342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984125" y="2962142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9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284" y="5158182"/>
            <a:ext cx="9015212" cy="585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dirty="0" smtClean="0">
                <a:solidFill>
                  <a:srgbClr val="FFFF00"/>
                </a:solidFill>
              </a:rPr>
              <a:t>Soup Is Vairable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using  beautifulsoup to scarping needed content as ‘html.parser’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07" y="1452073"/>
            <a:ext cx="10436235" cy="225704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035641" y="3193962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67" y="5279963"/>
            <a:ext cx="9015212" cy="585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 smtClean="0">
                <a:solidFill>
                  <a:srgbClr val="FFFF00"/>
                </a:solidFill>
              </a:rPr>
              <a:t> Is Vairable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Soup Is Variable As Use “.” Dot We Can Use What Ever If We Need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64" y="1501109"/>
            <a:ext cx="10435306" cy="237543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61399" y="3490177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436" y="5308683"/>
            <a:ext cx="9015212" cy="585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dirty="0" smtClean="0">
                <a:solidFill>
                  <a:srgbClr val="FFFF00"/>
                </a:solidFill>
              </a:rPr>
              <a:t>P1 Is Vairable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Soup Is Variable As Use “.”Find ( class in html page ) as Content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94" y="1273888"/>
            <a:ext cx="9631119" cy="261021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984126" y="3284115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6" y="1410789"/>
            <a:ext cx="10047105" cy="50406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245" y="347729"/>
            <a:ext cx="43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0286" y="717061"/>
            <a:ext cx="88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web to get content to scarping using python  as to get passage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86445425"/>
              </p:ext>
            </p:extLst>
          </p:nvPr>
        </p:nvGraphicFramePr>
        <p:xfrm>
          <a:off x="3767862" y="2292439"/>
          <a:ext cx="294203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921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2555" y="433726"/>
            <a:ext cx="88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The Html Source  Right Click And </a:t>
            </a:r>
            <a:r>
              <a:rPr lang="en-US" dirty="0" smtClean="0">
                <a:sym typeface="Wingdings" panose="05000000000000000000" pitchFamily="2" charset="2"/>
              </a:rPr>
              <a:t> View Page Source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10" y="1189425"/>
            <a:ext cx="9993120" cy="55157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34875" y="5241704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2555" y="433726"/>
            <a:ext cx="88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 Viewing Page Source Can  </a:t>
            </a:r>
            <a:r>
              <a:rPr lang="en-US" dirty="0" smtClean="0">
                <a:sym typeface="Wingdings" panose="05000000000000000000" pitchFamily="2" charset="2"/>
              </a:rPr>
              <a:t>Able </a:t>
            </a:r>
            <a:r>
              <a:rPr lang="en-US" dirty="0" smtClean="0">
                <a:sym typeface="Wingdings" panose="05000000000000000000" pitchFamily="2" charset="2"/>
              </a:rPr>
              <a:t>See Html File  Of The Web Page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06" y="1006613"/>
            <a:ext cx="9178266" cy="56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2555" y="433726"/>
            <a:ext cx="888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 panose="05000000000000000000" pitchFamily="2" charset="2"/>
              </a:rPr>
              <a:t>Using Of Inspect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94" y="1277845"/>
            <a:ext cx="9831172" cy="548716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90943" y="5434887"/>
            <a:ext cx="450761" cy="3219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2555" y="433726"/>
            <a:ext cx="8888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 panose="05000000000000000000" pitchFamily="2" charset="2"/>
              </a:rPr>
              <a:t>Using Of Inspect On Web Page Is Used To Know What Is Elements Of Html And Its Where Its Used 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59" y="1154491"/>
            <a:ext cx="10353640" cy="5359629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5563673" y="2021983"/>
            <a:ext cx="1300766" cy="2524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68970" y="3060809"/>
            <a:ext cx="1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Tag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1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611" y="1159099"/>
            <a:ext cx="105091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</a:t>
            </a:r>
            <a:r>
              <a:rPr lang="en-US" sz="2800" dirty="0"/>
              <a:t>Project Collects the Some Useful Data From </a:t>
            </a:r>
            <a:r>
              <a:rPr lang="en-US" sz="2800" dirty="0" err="1"/>
              <a:t>Flipkart</a:t>
            </a:r>
            <a:r>
              <a:rPr lang="en-US" sz="2800" dirty="0"/>
              <a:t> E-Commerce Website Link by </a:t>
            </a:r>
          </a:p>
          <a:p>
            <a:r>
              <a:rPr lang="en-US" sz="2800" dirty="0"/>
              <a:t>Using of the Written Python Programming Code in </a:t>
            </a:r>
            <a:r>
              <a:rPr lang="en-US" sz="2800" dirty="0" err="1"/>
              <a:t>PyCharm</a:t>
            </a:r>
            <a:r>
              <a:rPr lang="en-US" sz="2800" dirty="0"/>
              <a:t> by Me. That </a:t>
            </a:r>
            <a:r>
              <a:rPr lang="en-US" sz="2800" dirty="0" err="1"/>
              <a:t>Flipkart</a:t>
            </a:r>
            <a:r>
              <a:rPr lang="en-US" sz="2800" dirty="0"/>
              <a:t> E-Commerce Website </a:t>
            </a:r>
          </a:p>
          <a:p>
            <a:r>
              <a:rPr lang="en-US" sz="2800" dirty="0"/>
              <a:t>is Scrapping to Collect the Data of </a:t>
            </a:r>
            <a:r>
              <a:rPr lang="en-US" sz="2800" dirty="0" err="1"/>
              <a:t>realme</a:t>
            </a:r>
            <a:r>
              <a:rPr lang="en-US" sz="2800" dirty="0"/>
              <a:t> Mobile Phone Product Related Name, Model, Specifications, </a:t>
            </a:r>
          </a:p>
          <a:p>
            <a:r>
              <a:rPr lang="en-US" sz="2800" dirty="0"/>
              <a:t>and Contact Details...etc. details. This Web Scrapping is doing from the </a:t>
            </a:r>
            <a:r>
              <a:rPr lang="en-US" sz="2800" dirty="0" err="1"/>
              <a:t>Flipkart</a:t>
            </a:r>
            <a:r>
              <a:rPr lang="en-US" sz="2800" dirty="0"/>
              <a:t> E-Commerce Website </a:t>
            </a:r>
          </a:p>
          <a:p>
            <a:r>
              <a:rPr lang="en-US" sz="2800" dirty="0"/>
              <a:t>Product Link.</a:t>
            </a:r>
          </a:p>
        </p:txBody>
      </p:sp>
    </p:spTree>
    <p:extLst>
      <p:ext uri="{BB962C8B-B14F-4D97-AF65-F5344CB8AC3E}">
        <p14:creationId xmlns:p14="http://schemas.microsoft.com/office/powerpoint/2010/main" val="110961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436" y="5128378"/>
            <a:ext cx="9015212" cy="585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</a:t>
            </a:r>
            <a:r>
              <a:rPr lang="en-US" dirty="0" smtClean="0">
                <a:solidFill>
                  <a:srgbClr val="FFFF00"/>
                </a:solidFill>
              </a:rPr>
              <a:t>Printing The Variable P And P1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Except As Exception To Find Out Errors While Running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6" y="540688"/>
            <a:ext cx="11116977" cy="37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0" y="2302461"/>
            <a:ext cx="11004886" cy="433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8502" y="2434107"/>
            <a:ext cx="75341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u="sng" dirty="0" smtClean="0"/>
              <a:t>T</a:t>
            </a:r>
            <a:r>
              <a:rPr lang="en-US" sz="8800" b="1" u="sng" dirty="0" smtClean="0">
                <a:solidFill>
                  <a:schemeClr val="accent1"/>
                </a:solidFill>
              </a:rPr>
              <a:t>H</a:t>
            </a:r>
            <a:r>
              <a:rPr lang="en-US" sz="8800" b="1" u="sng" dirty="0" smtClean="0"/>
              <a:t>A</a:t>
            </a:r>
            <a:r>
              <a:rPr lang="en-US" sz="8800" b="1" u="sng" dirty="0" smtClean="0">
                <a:solidFill>
                  <a:srgbClr val="0070C0"/>
                </a:solidFill>
              </a:rPr>
              <a:t>N</a:t>
            </a:r>
            <a:r>
              <a:rPr lang="en-US" sz="8800" b="1" u="sng" dirty="0" smtClean="0"/>
              <a:t>K</a:t>
            </a:r>
            <a:r>
              <a:rPr lang="en-US" sz="8800" b="1" dirty="0" smtClean="0"/>
              <a:t> 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6324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PYCHAM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                      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</a:rPr>
              <a:t>TO CREATE VIRTUALENV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93" y="407563"/>
            <a:ext cx="7276563" cy="38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9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20" y="1738647"/>
            <a:ext cx="4816699" cy="191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FFFF00"/>
                </a:solidFill>
              </a:rPr>
              <a:t>Adding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>
                <a:solidFill>
                  <a:srgbClr val="FFFF00"/>
                </a:solidFill>
              </a:rPr>
              <a:t>FLASK,BS4,Requests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File</a:t>
            </a:r>
            <a:r>
              <a:rPr 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settingproject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73" y="1147185"/>
            <a:ext cx="5390580" cy="50208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6" name="Right Arrow 15"/>
          <p:cNvSpPr/>
          <p:nvPr/>
        </p:nvSpPr>
        <p:spPr>
          <a:xfrm>
            <a:off x="9787943" y="2063718"/>
            <a:ext cx="682581" cy="4219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924" y="2884866"/>
            <a:ext cx="4513991" cy="2189409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WE CAN AND MORE ADD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WHAT EVER IF  WE NEEDS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547" y="1194200"/>
            <a:ext cx="5388426" cy="49268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737732">
            <a:off x="9298546" y="2150772"/>
            <a:ext cx="399246" cy="2833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7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80" y="1135798"/>
            <a:ext cx="4735150" cy="535147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688687" y="3986011"/>
            <a:ext cx="547352" cy="4958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688687" y="6030068"/>
            <a:ext cx="547352" cy="4958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688687" y="1253543"/>
            <a:ext cx="547352" cy="4958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075" y="2743200"/>
            <a:ext cx="3859212" cy="1371600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 The Way We Can Add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FLASK 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 Add For Our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075" y="2743200"/>
            <a:ext cx="3859212" cy="1371600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 The Way We Can Add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Bs4 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 Add For Our Project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914" y="734463"/>
            <a:ext cx="4839645" cy="538907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628845" y="1008845"/>
            <a:ext cx="547352" cy="4958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628845" y="2715296"/>
            <a:ext cx="547352" cy="4958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075" y="2743200"/>
            <a:ext cx="3859212" cy="1371600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 The Way We Can Add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R</a:t>
            </a:r>
            <a:r>
              <a:rPr lang="en-US" sz="2000" dirty="0" smtClean="0">
                <a:solidFill>
                  <a:schemeClr val="bg1"/>
                </a:solidFill>
              </a:rPr>
              <a:t>equests 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 Add For Our Project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61" y="1249926"/>
            <a:ext cx="4919393" cy="488259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999281" y="1577999"/>
            <a:ext cx="547352" cy="4958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999281" y="2361127"/>
            <a:ext cx="547352" cy="4958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685" y="4969927"/>
            <a:ext cx="8825659" cy="566738"/>
          </a:xfrm>
        </p:spPr>
        <p:txBody>
          <a:bodyPr/>
          <a:lstStyle/>
          <a:p>
            <a:r>
              <a:rPr lang="en-US" dirty="0" smtClean="0"/>
              <a:t>Import Module And From Bs4 Import Beautifulsoup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23" y="988567"/>
            <a:ext cx="9315570" cy="30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426</TotalTime>
  <Words>249</Words>
  <Application>Microsoft Office PowerPoint</Application>
  <PresentationFormat>Widescreen</PresentationFormat>
  <Paragraphs>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 Boardroom</vt:lpstr>
      <vt:lpstr>WEB SCRAPING</vt:lpstr>
      <vt:lpstr>PowerPoint Presentation</vt:lpstr>
      <vt:lpstr>USING PYCHAM</vt:lpstr>
      <vt:lpstr>             Adding  FLASK,BS4,Requests</vt:lpstr>
      <vt:lpstr>PowerPoint Presentation</vt:lpstr>
      <vt:lpstr>PowerPoint Presentation</vt:lpstr>
      <vt:lpstr>PowerPoint Presentation</vt:lpstr>
      <vt:lpstr>PowerPoint Presentation</vt:lpstr>
      <vt:lpstr>Import Module And From Bs4 Import Beautifulsoup</vt:lpstr>
      <vt:lpstr>Adding Try &amp; except Block to Find Error </vt:lpstr>
      <vt:lpstr>                      r Is Vairable And Reqests.Get(url) What Where We Need To Get Content In Website We Must Copy And Paste  Link (……..)</vt:lpstr>
      <vt:lpstr>                                         Soup Is Vairable using  beautifulsoup to scarping needed content as ‘html.parser’</vt:lpstr>
      <vt:lpstr>                                         P Is Vairable Soup Is Variable As Use “.” Dot We Can Use What Ever If We Need </vt:lpstr>
      <vt:lpstr>                                         P1 Is Vairable Soup Is Variable As Use “.”Find ( class in html page ) as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Printing The Variable P And P1 Except As Exception To Find Out Errors While Running Program</vt:lpstr>
      <vt:lpstr>OUTPUT: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admin</dc:creator>
  <cp:lastModifiedBy>admin</cp:lastModifiedBy>
  <cp:revision>20</cp:revision>
  <dcterms:created xsi:type="dcterms:W3CDTF">2023-01-03T08:21:55Z</dcterms:created>
  <dcterms:modified xsi:type="dcterms:W3CDTF">2023-01-05T07:12:28Z</dcterms:modified>
</cp:coreProperties>
</file>