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8288000" cy="10287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21" autoAdjust="0"/>
  </p:normalViewPr>
  <p:slideViewPr>
    <p:cSldViewPr>
      <p:cViewPr varScale="1">
        <p:scale>
          <a:sx n="37" d="100"/>
          <a:sy n="37"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8" name="文本框"/>
          <p:cNvSpPr>
            <a:spLocks noGrp="1"/>
          </p:cNvSpPr>
          <p:nvPr>
            <p:ph type="hdr"/>
          </p:nvPr>
        </p:nvSpPr>
        <p:spPr>
          <a:xfrm rot="0">
            <a:off x="0" y="0"/>
            <a:ext cx="3962400" cy="342900"/>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9" name="文本框"/>
          <p:cNvSpPr>
            <a:spLocks noGrp="1"/>
          </p:cNvSpPr>
          <p:nvPr>
            <p:ph type="dt" idx="1"/>
          </p:nvPr>
        </p:nvSpPr>
        <p:spPr>
          <a:xfrm rot="0">
            <a:off x="5180013" y="0"/>
            <a:ext cx="3962400" cy="342900"/>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9/16/2025</a:t>
            </a:fld>
            <a:endParaRPr lang="zh-CN" altLang="en-US" sz="1200">
              <a:latin typeface="Calibri" pitchFamily="0" charset="0"/>
              <a:ea typeface="宋体" pitchFamily="0" charset="0"/>
              <a:cs typeface="Calibri" pitchFamily="0" charset="0"/>
            </a:endParaRPr>
          </a:p>
        </p:txBody>
      </p:sp>
      <p:sp>
        <p:nvSpPr>
          <p:cNvPr id="10"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11"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2" name="文本框"/>
          <p:cNvSpPr>
            <a:spLocks noGrp="1"/>
          </p:cNvSpPr>
          <p:nvPr>
            <p:ph type="ftr" idx="4"/>
          </p:nvPr>
        </p:nvSpPr>
        <p:spPr>
          <a:xfrm rot="0">
            <a:off x="0"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4862878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
        <p:nvSpPr>
          <p:cNvPr id="66"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67"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2507904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200">
              <a:latin typeface="Calibri" pitchFamily="0" charset="0"/>
              <a:ea typeface="宋体" pitchFamily="0" charset="0"/>
              <a:cs typeface="Calibri" pitchFamily="0" charset="0"/>
            </a:endParaRPr>
          </a:p>
        </p:txBody>
      </p:sp>
      <p:sp>
        <p:nvSpPr>
          <p:cNvPr id="455"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456"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1268015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200">
              <a:latin typeface="Calibri" pitchFamily="0" charset="0"/>
              <a:ea typeface="宋体" pitchFamily="0" charset="0"/>
              <a:cs typeface="Calibri" pitchFamily="0" charset="0"/>
            </a:endParaRPr>
          </a:p>
        </p:txBody>
      </p:sp>
      <p:sp>
        <p:nvSpPr>
          <p:cNvPr id="499"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500"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7795760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12</a:t>
            </a:fld>
            <a:endParaRPr lang="zh-CN" altLang="en-US" sz="1200">
              <a:latin typeface="Calibri" pitchFamily="0" charset="0"/>
              <a:ea typeface="宋体" pitchFamily="0" charset="0"/>
              <a:cs typeface="Calibri" pitchFamily="0" charset="0"/>
            </a:endParaRPr>
          </a:p>
        </p:txBody>
      </p:sp>
      <p:sp>
        <p:nvSpPr>
          <p:cNvPr id="542"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543"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50991117"/>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13</a:t>
            </a:fld>
            <a:endParaRPr lang="zh-CN" altLang="en-US" sz="1200">
              <a:latin typeface="Calibri" pitchFamily="0" charset="0"/>
              <a:ea typeface="宋体" pitchFamily="0" charset="0"/>
              <a:cs typeface="Calibri" pitchFamily="0" charset="0"/>
            </a:endParaRPr>
          </a:p>
        </p:txBody>
      </p:sp>
      <p:sp>
        <p:nvSpPr>
          <p:cNvPr id="585"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586"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09248708"/>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14</a:t>
            </a:fld>
            <a:endParaRPr lang="zh-CN" altLang="en-US" sz="1200">
              <a:latin typeface="Calibri" pitchFamily="0" charset="0"/>
              <a:ea typeface="宋体" pitchFamily="0" charset="0"/>
              <a:cs typeface="Calibri" pitchFamily="0" charset="0"/>
            </a:endParaRPr>
          </a:p>
        </p:txBody>
      </p:sp>
      <p:sp>
        <p:nvSpPr>
          <p:cNvPr id="628"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629"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46504770"/>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15</a:t>
            </a:fld>
            <a:endParaRPr lang="zh-CN" altLang="en-US" sz="1200">
              <a:latin typeface="Calibri" pitchFamily="0" charset="0"/>
              <a:ea typeface="宋体" pitchFamily="0" charset="0"/>
              <a:cs typeface="Calibri" pitchFamily="0" charset="0"/>
            </a:endParaRPr>
          </a:p>
        </p:txBody>
      </p:sp>
      <p:sp>
        <p:nvSpPr>
          <p:cNvPr id="681"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682"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2486198"/>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16</a:t>
            </a:fld>
            <a:endParaRPr lang="zh-CN" altLang="en-US" sz="1200">
              <a:latin typeface="Calibri" pitchFamily="0" charset="0"/>
              <a:ea typeface="宋体" pitchFamily="0" charset="0"/>
              <a:cs typeface="Calibri" pitchFamily="0" charset="0"/>
            </a:endParaRPr>
          </a:p>
        </p:txBody>
      </p:sp>
      <p:sp>
        <p:nvSpPr>
          <p:cNvPr id="732"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733"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9217165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
        <p:nvSpPr>
          <p:cNvPr id="86"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87"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3859244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
        <p:nvSpPr>
          <p:cNvPr id="106"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107"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0450664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
        <p:nvSpPr>
          <p:cNvPr id="159"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160"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7851351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
        <p:nvSpPr>
          <p:cNvPr id="212"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213"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5843615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
        <p:nvSpPr>
          <p:cNvPr id="263"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264"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4120131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
        <p:nvSpPr>
          <p:cNvPr id="318"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319"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3192563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
        <p:nvSpPr>
          <p:cNvPr id="361"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362"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3072859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
        <p:nvSpPr>
          <p:cNvPr id="412"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413"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72232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1371600" y="3195637"/>
            <a:ext cx="15544800" cy="2205037"/>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2743200" y="5829299"/>
            <a:ext cx="12801600" cy="262889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42288356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267119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532486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3" name="文本框"/>
          <p:cNvSpPr>
            <a:spLocks xmlns:a="http://schemas.openxmlformats.org/drawingml/2006/main" noGrp="1"/>
          </p:cNvSpPr>
          <p:nvPr>
            <p:ph type="dt" idx="10"/>
          </p:nvPr>
        </p:nvSpPr>
        <p:spPr>
          <a:xfrm xmlns:a="http://schemas.openxmlformats.org/drawingml/2006/main" rot="0">
            <a:off x="457200" y="6356349"/>
            <a:ext cx="21336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宋体" pitchFamily="0" charset="0"/>
              <a:cs typeface="Calibri" pitchFamily="0" charset="0"/>
            </a:endParaRPr>
          </a:p>
        </p:txBody>
      </p:sp>
      <p:sp>
        <p:nvSpPr>
          <p:cNvPr id="14" name="文本框"/>
          <p:cNvSpPr>
            <a:spLocks xmlns:a="http://schemas.openxmlformats.org/drawingml/2006/main" noGrp="1"/>
          </p:cNvSpPr>
          <p:nvPr>
            <p:ph type="ftr"/>
          </p:nvPr>
        </p:nvSpPr>
        <p:spPr>
          <a:xfrm xmlns:a="http://schemas.openxmlformats.org/drawingml/2006/main" rot="0">
            <a:off x="3124200" y="6356349"/>
            <a:ext cx="28956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宋体" pitchFamily="0" charset="0"/>
              <a:cs typeface="Calibri" pitchFamily="0" charset="0"/>
            </a:endParaRPr>
          </a:p>
        </p:txBody>
      </p:sp>
      <p:sp>
        <p:nvSpPr>
          <p:cNvPr id="15" name="文本框"/>
          <p:cNvSpPr>
            <a:spLocks xmlns:a="http://schemas.openxmlformats.org/drawingml/2006/main" noGrp="1"/>
          </p:cNvSpPr>
          <p:nvPr>
            <p:ph type="sldNum"/>
          </p:nvPr>
        </p:nvSpPr>
        <p:spPr>
          <a:xfrm xmlns:a="http://schemas.openxmlformats.org/drawingml/2006/main" rot="0">
            <a:off x="6553200" y="6356349"/>
            <a:ext cx="21336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5840272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910068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630094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130521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675288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470750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149757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096484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237351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457200" y="6356349"/>
            <a:ext cx="21336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宋体" pitchFamily="0" charset="0"/>
                <a:cs typeface="Calibri" pitchFamily="0" charset="0"/>
              </a:rPr>
              <a:t>9/16/2025</a:t>
            </a:fld>
            <a:endParaRPr lang="zh-CN" altLang="en-US" sz="1200">
              <a:solidFill>
                <a:srgbClr val="898989"/>
              </a:solidFill>
              <a:latin typeface="Calibri" pitchFamily="0" charset="0"/>
              <a:ea typeface="宋体" pitchFamily="0" charset="0"/>
              <a:cs typeface="Calibri" pitchFamily="0" charset="0"/>
            </a:endParaRPr>
          </a:p>
        </p:txBody>
      </p:sp>
      <p:sp>
        <p:nvSpPr>
          <p:cNvPr id="5" name="文本框"/>
          <p:cNvSpPr>
            <a:spLocks noGrp="1"/>
          </p:cNvSpPr>
          <p:nvPr>
            <p:ph type="ftr" idx="3"/>
          </p:nvPr>
        </p:nvSpPr>
        <p:spPr>
          <a:xfrm rot="0">
            <a:off x="3124200" y="6356349"/>
            <a:ext cx="28956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宋体" pitchFamily="0" charset="0"/>
              <a:cs typeface="Calibri" pitchFamily="0" charset="0"/>
            </a:endParaRPr>
          </a:p>
        </p:txBody>
      </p:sp>
      <p:sp>
        <p:nvSpPr>
          <p:cNvPr id="6" name="文本框"/>
          <p:cNvSpPr>
            <a:spLocks noGrp="1"/>
          </p:cNvSpPr>
          <p:nvPr>
            <p:ph type="sldNum" idx="4"/>
          </p:nvPr>
        </p:nvSpPr>
        <p:spPr>
          <a:xfrm rot="0">
            <a:off x="6553200" y="6356349"/>
            <a:ext cx="21336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700899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ctr" defTabSz="914400" eaLnBrk="1" fontAlgn="auto" latinLnBrk="0" hangingPunct="1">
        <a:spcBef>
          <a:spcPts val="0"/>
        </a:spcBef>
        <a:buNone/>
        <a:defRPr sz="4400" kern="1200">
          <a:solidFill>
            <a:schemeClr val="tx1"/>
          </a:solidFill>
          <a:latin typeface="Calibri" pitchFamily="0" charset="0"/>
          <a:ea typeface="宋体" pitchFamily="0" charset="0"/>
          <a:cs typeface="Calibri" pitchFamily="0" charset="0"/>
        </a:defRPr>
      </a:lvl1pPr>
    </p:titleStyle>
    <p:bodyStyle>
      <a:lvl1pPr marL="342900" indent="-342900" algn="l" defTabSz="914400" eaLnBrk="1" fontAlgn="auto" latinLnBrk="0" hangingPunct="1">
        <a:spcBef>
          <a:spcPct val="20000"/>
        </a:spcBef>
        <a:buFont typeface="Arial" pitchFamily="34" charset="0"/>
        <a:buChar char="•"/>
        <a:defRPr sz="3200" kern="1200">
          <a:solidFill>
            <a:schemeClr val="tx1"/>
          </a:solidFill>
          <a:latin typeface="Calibri" pitchFamily="0" charset="0"/>
          <a:ea typeface="宋体" pitchFamily="0" charset="0"/>
          <a:cs typeface="Calibri" pitchFamily="0" charset="0"/>
        </a:defRPr>
      </a:lvl1pPr>
      <a:lvl2pPr marL="742950" indent="-285750" algn="l" defTabSz="914400" eaLnBrk="1" fontAlgn="auto" latinLnBrk="0" hangingPunct="1">
        <a:spcBef>
          <a:spcPct val="20000"/>
        </a:spcBef>
        <a:buFont typeface="Arial" pitchFamily="34" charset="0"/>
        <a:buChar char="–"/>
        <a:defRPr sz="2800" kern="1200">
          <a:solidFill>
            <a:schemeClr val="tx1"/>
          </a:solidFill>
          <a:latin typeface="Calibri" pitchFamily="0" charset="0"/>
          <a:ea typeface="宋体" pitchFamily="0" charset="0"/>
          <a:cs typeface="Calibri" pitchFamily="0" charset="0"/>
        </a:defRPr>
      </a:lvl2pPr>
      <a:lvl3pPr marL="1143000" indent="-228600" algn="l" defTabSz="914400" eaLnBrk="1" fontAlgn="auto" latinLnBrk="0" hangingPunct="1">
        <a:spcBef>
          <a:spcPct val="20000"/>
        </a:spcBef>
        <a:buFont typeface="Arial" pitchFamily="34" charset="0"/>
        <a:buChar char="•"/>
        <a:defRPr sz="2400" kern="1200">
          <a:solidFill>
            <a:schemeClr val="tx1"/>
          </a:solidFill>
          <a:latin typeface="Calibri" pitchFamily="0" charset="0"/>
          <a:ea typeface="宋体" pitchFamily="0" charset="0"/>
          <a:cs typeface="Calibri" pitchFamily="0" charset="0"/>
        </a:defRPr>
      </a:lvl3pPr>
      <a:lvl4pPr marL="16002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4pPr>
      <a:lvl5pPr marL="20574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pimg1.png"/><Relationship Id="rId2" Type="http://schemas.openxmlformats.org/officeDocument/2006/relationships/image" Target="../media/pimg2.png"/><Relationship Id="rId3" Type="http://schemas.openxmlformats.org/officeDocument/2006/relationships/slideLayout" Target="../slideLayouts/slideLayout1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pimg19.jpeg"/><Relationship Id="rId2" Type="http://schemas.openxmlformats.org/officeDocument/2006/relationships/image" Target="../media/pimg20.jpeg"/><Relationship Id="rId3" Type="http://schemas.openxmlformats.org/officeDocument/2006/relationships/image" Target="../media/pimg21.jpeg"/><Relationship Id="rId4" Type="http://schemas.openxmlformats.org/officeDocument/2006/relationships/slideLayout" Target="../slideLayouts/slideLayout12.xml"/><Relationship Id="rId5"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pimg22.png"/><Relationship Id="rId2" Type="http://schemas.openxmlformats.org/officeDocument/2006/relationships/slideLayout" Target="../slideLayouts/slideLayout12.xml"/><Relationship Id="rId3"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image" Target="../media/pimg3.png"/><Relationship Id="rId2" Type="http://schemas.openxmlformats.org/officeDocument/2006/relationships/image" Target="../media/pimg4.png"/><Relationship Id="rId3" Type="http://schemas.openxmlformats.org/officeDocument/2006/relationships/image" Target="../media/pimg5.png"/><Relationship Id="rId4" Type="http://schemas.openxmlformats.org/officeDocument/2006/relationships/slideLayout" Target="../slideLayouts/slideLayout12.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pimg6.png"/><Relationship Id="rId2" Type="http://schemas.openxmlformats.org/officeDocument/2006/relationships/image" Target="../media/pimg7.png"/><Relationship Id="rId3" Type="http://schemas.openxmlformats.org/officeDocument/2006/relationships/image" Target="../media/pimg8.png"/><Relationship Id="rId4" Type="http://schemas.openxmlformats.org/officeDocument/2006/relationships/image" Target="../media/pimg9.png"/><Relationship Id="rId5" Type="http://schemas.openxmlformats.org/officeDocument/2006/relationships/image" Target="../media/pimg10.jpeg"/><Relationship Id="rId6" Type="http://schemas.openxmlformats.org/officeDocument/2006/relationships/slideLayout" Target="../slideLayouts/slideLayout12.xml"/><Relationship Id="rId7"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pimg11.png"/><Relationship Id="rId2" Type="http://schemas.openxmlformats.org/officeDocument/2006/relationships/image" Target="../media/pimg12.png"/><Relationship Id="rId3" Type="http://schemas.openxmlformats.org/officeDocument/2006/relationships/slideLayout" Target="../slideLayouts/slideLayout1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pimg13.png"/><Relationship Id="rId2" Type="http://schemas.openxmlformats.org/officeDocument/2006/relationships/image" Target="../media/pimg14.png"/><Relationship Id="rId3" Type="http://schemas.openxmlformats.org/officeDocument/2006/relationships/slideLayout" Target="../slideLayouts/slideLayout1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pimg15.pn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pimg16.jpeg"/><Relationship Id="rId2" Type="http://schemas.openxmlformats.org/officeDocument/2006/relationships/image" Target="../media/pimg17.png"/><Relationship Id="rId3" Type="http://schemas.openxmlformats.org/officeDocument/2006/relationships/slideLayout" Target="../slideLayouts/slideLayout1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pimg18.png"/><Relationship Id="rId2" Type="http://schemas.openxmlformats.org/officeDocument/2006/relationships/slideLayout" Target="../slideLayouts/slideLayout12.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7" name="组合"/>
          <p:cNvGrpSpPr>
            <a:grpSpLocks/>
          </p:cNvGrpSpPr>
          <p:nvPr/>
        </p:nvGrpSpPr>
        <p:grpSpPr>
          <a:xfrm>
            <a:off x="14059089" y="5999"/>
            <a:ext cx="1841559" cy="10280429"/>
            <a:chOff x="14059089" y="5999"/>
            <a:chExt cx="1841559" cy="10280429"/>
          </a:xfrm>
        </p:grpSpPr>
        <p:sp>
          <p:nvSpPr>
            <p:cNvPr id="16"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19" name="组合"/>
          <p:cNvGrpSpPr>
            <a:grpSpLocks/>
          </p:cNvGrpSpPr>
          <p:nvPr/>
        </p:nvGrpSpPr>
        <p:grpSpPr>
          <a:xfrm>
            <a:off x="11168917" y="5536438"/>
            <a:ext cx="7122794" cy="4756117"/>
            <a:chOff x="11168917" y="5536438"/>
            <a:chExt cx="7122794" cy="4756117"/>
          </a:xfrm>
        </p:grpSpPr>
        <p:sp>
          <p:nvSpPr>
            <p:cNvPr id="18"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21" name="组合"/>
          <p:cNvGrpSpPr>
            <a:grpSpLocks/>
          </p:cNvGrpSpPr>
          <p:nvPr/>
        </p:nvGrpSpPr>
        <p:grpSpPr>
          <a:xfrm>
            <a:off x="13773150" y="0"/>
            <a:ext cx="4514658" cy="10286522"/>
            <a:chOff x="13773150" y="0"/>
            <a:chExt cx="4514658" cy="10286522"/>
          </a:xfrm>
        </p:grpSpPr>
        <p:sp>
          <p:nvSpPr>
            <p:cNvPr id="20"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23" name="组合"/>
          <p:cNvGrpSpPr>
            <a:grpSpLocks/>
          </p:cNvGrpSpPr>
          <p:nvPr/>
        </p:nvGrpSpPr>
        <p:grpSpPr>
          <a:xfrm>
            <a:off x="14404318" y="0"/>
            <a:ext cx="3883437" cy="10286522"/>
            <a:chOff x="14404318" y="0"/>
            <a:chExt cx="3883437" cy="10286522"/>
          </a:xfrm>
        </p:grpSpPr>
        <p:sp>
          <p:nvSpPr>
            <p:cNvPr id="22"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25" name="组合"/>
          <p:cNvGrpSpPr>
            <a:grpSpLocks/>
          </p:cNvGrpSpPr>
          <p:nvPr/>
        </p:nvGrpSpPr>
        <p:grpSpPr>
          <a:xfrm>
            <a:off x="13401675" y="4572000"/>
            <a:ext cx="4886321" cy="5715000"/>
            <a:chOff x="13401675" y="4572000"/>
            <a:chExt cx="4886321" cy="5715000"/>
          </a:xfrm>
        </p:grpSpPr>
        <p:sp>
          <p:nvSpPr>
            <p:cNvPr id="24"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7" name="组合"/>
          <p:cNvGrpSpPr>
            <a:grpSpLocks/>
          </p:cNvGrpSpPr>
          <p:nvPr/>
        </p:nvGrpSpPr>
        <p:grpSpPr>
          <a:xfrm>
            <a:off x="14006896" y="0"/>
            <a:ext cx="4281105" cy="10286522"/>
            <a:chOff x="14006896" y="0"/>
            <a:chExt cx="4281105" cy="10286522"/>
          </a:xfrm>
        </p:grpSpPr>
        <p:sp>
          <p:nvSpPr>
            <p:cNvPr id="26"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29" name="组合"/>
          <p:cNvGrpSpPr>
            <a:grpSpLocks/>
          </p:cNvGrpSpPr>
          <p:nvPr/>
        </p:nvGrpSpPr>
        <p:grpSpPr>
          <a:xfrm>
            <a:off x="16344902" y="0"/>
            <a:ext cx="1942906" cy="10286522"/>
            <a:chOff x="16344902" y="0"/>
            <a:chExt cx="1942906" cy="10286522"/>
          </a:xfrm>
        </p:grpSpPr>
        <p:sp>
          <p:nvSpPr>
            <p:cNvPr id="28"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1"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31" name="组合"/>
          <p:cNvGrpSpPr>
            <a:grpSpLocks/>
          </p:cNvGrpSpPr>
          <p:nvPr/>
        </p:nvGrpSpPr>
        <p:grpSpPr>
          <a:xfrm>
            <a:off x="16404370" y="0"/>
            <a:ext cx="1883569" cy="10286522"/>
            <a:chOff x="16404370" y="0"/>
            <a:chExt cx="1883569" cy="10286522"/>
          </a:xfrm>
        </p:grpSpPr>
        <p:sp>
          <p:nvSpPr>
            <p:cNvPr id="30"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33" name="组合"/>
          <p:cNvGrpSpPr>
            <a:grpSpLocks/>
          </p:cNvGrpSpPr>
          <p:nvPr/>
        </p:nvGrpSpPr>
        <p:grpSpPr>
          <a:xfrm>
            <a:off x="15559088" y="5386388"/>
            <a:ext cx="2728910" cy="4900612"/>
            <a:chOff x="15559088" y="5386388"/>
            <a:chExt cx="2728910" cy="4900612"/>
          </a:xfrm>
        </p:grpSpPr>
        <p:sp>
          <p:nvSpPr>
            <p:cNvPr id="32"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5" name="组合"/>
          <p:cNvGrpSpPr>
            <a:grpSpLocks/>
          </p:cNvGrpSpPr>
          <p:nvPr/>
        </p:nvGrpSpPr>
        <p:grpSpPr>
          <a:xfrm>
            <a:off x="0" y="6015038"/>
            <a:ext cx="671512" cy="4271961"/>
            <a:chOff x="0" y="6015038"/>
            <a:chExt cx="671512" cy="4271961"/>
          </a:xfrm>
        </p:grpSpPr>
        <p:sp>
          <p:nvSpPr>
            <p:cNvPr id="34"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37" name="组合"/>
          <p:cNvGrpSpPr>
            <a:grpSpLocks/>
          </p:cNvGrpSpPr>
          <p:nvPr/>
        </p:nvGrpSpPr>
        <p:grpSpPr>
          <a:xfrm>
            <a:off x="14059089" y="5999"/>
            <a:ext cx="1841559" cy="10280429"/>
            <a:chOff x="14059089" y="5999"/>
            <a:chExt cx="1841559" cy="10280429"/>
          </a:xfrm>
        </p:grpSpPr>
        <p:sp>
          <p:nvSpPr>
            <p:cNvPr id="36"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39" name="组合"/>
          <p:cNvGrpSpPr>
            <a:grpSpLocks/>
          </p:cNvGrpSpPr>
          <p:nvPr/>
        </p:nvGrpSpPr>
        <p:grpSpPr>
          <a:xfrm>
            <a:off x="11168917" y="5536438"/>
            <a:ext cx="7122794" cy="4756117"/>
            <a:chOff x="11168917" y="5536438"/>
            <a:chExt cx="7122794" cy="4756117"/>
          </a:xfrm>
        </p:grpSpPr>
        <p:sp>
          <p:nvSpPr>
            <p:cNvPr id="38"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41" name="组合"/>
          <p:cNvGrpSpPr>
            <a:grpSpLocks/>
          </p:cNvGrpSpPr>
          <p:nvPr/>
        </p:nvGrpSpPr>
        <p:grpSpPr>
          <a:xfrm>
            <a:off x="13773150" y="0"/>
            <a:ext cx="4514658" cy="10286522"/>
            <a:chOff x="13773150" y="0"/>
            <a:chExt cx="4514658" cy="10286522"/>
          </a:xfrm>
        </p:grpSpPr>
        <p:sp>
          <p:nvSpPr>
            <p:cNvPr id="40"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43" name="组合"/>
          <p:cNvGrpSpPr>
            <a:grpSpLocks/>
          </p:cNvGrpSpPr>
          <p:nvPr/>
        </p:nvGrpSpPr>
        <p:grpSpPr>
          <a:xfrm>
            <a:off x="14404318" y="0"/>
            <a:ext cx="3883437" cy="10286522"/>
            <a:chOff x="14404318" y="0"/>
            <a:chExt cx="3883437" cy="10286522"/>
          </a:xfrm>
        </p:grpSpPr>
        <p:sp>
          <p:nvSpPr>
            <p:cNvPr id="42"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45" name="组合"/>
          <p:cNvGrpSpPr>
            <a:grpSpLocks/>
          </p:cNvGrpSpPr>
          <p:nvPr/>
        </p:nvGrpSpPr>
        <p:grpSpPr>
          <a:xfrm>
            <a:off x="13401675" y="4572000"/>
            <a:ext cx="4886321" cy="5715000"/>
            <a:chOff x="13401675" y="4572000"/>
            <a:chExt cx="4886321" cy="5715000"/>
          </a:xfrm>
        </p:grpSpPr>
        <p:sp>
          <p:nvSpPr>
            <p:cNvPr id="44"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7" name="组合"/>
          <p:cNvGrpSpPr>
            <a:grpSpLocks/>
          </p:cNvGrpSpPr>
          <p:nvPr/>
        </p:nvGrpSpPr>
        <p:grpSpPr>
          <a:xfrm>
            <a:off x="14006896" y="0"/>
            <a:ext cx="4281105" cy="10286522"/>
            <a:chOff x="14006896" y="0"/>
            <a:chExt cx="4281105" cy="10286522"/>
          </a:xfrm>
        </p:grpSpPr>
        <p:sp>
          <p:nvSpPr>
            <p:cNvPr id="46"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49" name="组合"/>
          <p:cNvGrpSpPr>
            <a:grpSpLocks/>
          </p:cNvGrpSpPr>
          <p:nvPr/>
        </p:nvGrpSpPr>
        <p:grpSpPr>
          <a:xfrm>
            <a:off x="16344902" y="0"/>
            <a:ext cx="1942906" cy="10286522"/>
            <a:chOff x="16344902" y="0"/>
            <a:chExt cx="1942906" cy="10286522"/>
          </a:xfrm>
        </p:grpSpPr>
        <p:sp>
          <p:nvSpPr>
            <p:cNvPr id="48"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1"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51" name="组合"/>
          <p:cNvGrpSpPr>
            <a:grpSpLocks/>
          </p:cNvGrpSpPr>
          <p:nvPr/>
        </p:nvGrpSpPr>
        <p:grpSpPr>
          <a:xfrm>
            <a:off x="16404370" y="0"/>
            <a:ext cx="1883569" cy="10286522"/>
            <a:chOff x="16404370" y="0"/>
            <a:chExt cx="1883569" cy="10286522"/>
          </a:xfrm>
        </p:grpSpPr>
        <p:sp>
          <p:nvSpPr>
            <p:cNvPr id="50"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53" name="组合"/>
          <p:cNvGrpSpPr>
            <a:grpSpLocks/>
          </p:cNvGrpSpPr>
          <p:nvPr/>
        </p:nvGrpSpPr>
        <p:grpSpPr>
          <a:xfrm>
            <a:off x="15559088" y="5386388"/>
            <a:ext cx="2728910" cy="4900612"/>
            <a:chOff x="15559088" y="5386388"/>
            <a:chExt cx="2728910" cy="4900612"/>
          </a:xfrm>
        </p:grpSpPr>
        <p:sp>
          <p:nvSpPr>
            <p:cNvPr id="52"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5" name="组合"/>
          <p:cNvGrpSpPr>
            <a:grpSpLocks/>
          </p:cNvGrpSpPr>
          <p:nvPr/>
        </p:nvGrpSpPr>
        <p:grpSpPr>
          <a:xfrm>
            <a:off x="0" y="6015038"/>
            <a:ext cx="671512" cy="4271961"/>
            <a:chOff x="0" y="6015038"/>
            <a:chExt cx="671512" cy="4271961"/>
          </a:xfrm>
        </p:grpSpPr>
        <p:sp>
          <p:nvSpPr>
            <p:cNvPr id="54"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56" name="曲线"/>
          <p:cNvSpPr>
            <a:spLocks/>
          </p:cNvSpPr>
          <p:nvPr/>
        </p:nvSpPr>
        <p:spPr>
          <a:xfrm rot="0">
            <a:off x="1314447" y="1485898"/>
            <a:ext cx="2614611" cy="2000250"/>
          </a:xfrm>
          <a:custGeom>
            <a:gdLst>
              <a:gd name="T1" fmla="*/ 0 w 21600"/>
              <a:gd name="T2" fmla="*/ 0 h 21600"/>
              <a:gd name="T3" fmla="*/ 21600 w 21600"/>
              <a:gd name="T4" fmla="*/ 21600 h 21600"/>
            </a:gdLst>
            <a:rect l="T1" t="T2" r="T3" b="T4"/>
            <a:pathLst>
              <a:path w="21600" h="21600">
                <a:moveTo>
                  <a:pt x="0" y="0"/>
                </a:moveTo>
                <a:lnTo>
                  <a:pt x="21600" y="0"/>
                </a:lnTo>
                <a:lnTo>
                  <a:pt x="21600" y="21598"/>
                </a:lnTo>
                <a:lnTo>
                  <a:pt x="0" y="21598"/>
                </a:lnTo>
                <a:lnTo>
                  <a:pt x="0" y="0"/>
                </a:lnTo>
                <a:close/>
              </a:path>
            </a:pathLst>
          </a:custGeom>
          <a:blipFill rotWithShape="1">
            <a:blip r:embed="rId1"/>
            <a:stretch/>
          </a:blipFill>
          <a:ln cmpd="sng" cap="flat">
            <a:noFill/>
            <a:prstDash val="solid"/>
            <a:miter/>
          </a:ln>
        </p:spPr>
      </p:sp>
      <p:grpSp>
        <p:nvGrpSpPr>
          <p:cNvPr id="58" name="组合"/>
          <p:cNvGrpSpPr>
            <a:grpSpLocks/>
          </p:cNvGrpSpPr>
          <p:nvPr/>
        </p:nvGrpSpPr>
        <p:grpSpPr>
          <a:xfrm>
            <a:off x="5629273" y="1785938"/>
            <a:ext cx="2500311" cy="2157411"/>
            <a:chOff x="5629273" y="1785938"/>
            <a:chExt cx="2500311" cy="2157411"/>
          </a:xfrm>
        </p:grpSpPr>
        <p:sp>
          <p:nvSpPr>
            <p:cNvPr id="57" name="曲线"/>
            <p:cNvSpPr>
              <a:spLocks/>
            </p:cNvSpPr>
            <p:nvPr/>
          </p:nvSpPr>
          <p:spPr>
            <a:xfrm rot="0">
              <a:off x="5629273" y="1785938"/>
              <a:ext cx="2500311" cy="2157411"/>
            </a:xfrm>
            <a:custGeom>
              <a:gdLst>
                <a:gd name="T1" fmla="*/ 0 w 21600"/>
                <a:gd name="T2" fmla="*/ 0 h 21600"/>
                <a:gd name="T3" fmla="*/ 21600 w 21600"/>
                <a:gd name="T4" fmla="*/ 21600 h 21600"/>
              </a:gdLst>
              <a:rect l="T1" t="T2" r="T3" b="T4"/>
              <a:pathLst>
                <a:path w="21600" h="21600">
                  <a:moveTo>
                    <a:pt x="16937" y="0"/>
                  </a:moveTo>
                  <a:lnTo>
                    <a:pt x="4657" y="0"/>
                  </a:lnTo>
                  <a:lnTo>
                    <a:pt x="0" y="10798"/>
                  </a:lnTo>
                  <a:lnTo>
                    <a:pt x="4657" y="21600"/>
                  </a:lnTo>
                  <a:lnTo>
                    <a:pt x="16937" y="21600"/>
                  </a:lnTo>
                  <a:lnTo>
                    <a:pt x="21600" y="10798"/>
                  </a:lnTo>
                  <a:lnTo>
                    <a:pt x="16937" y="0"/>
                  </a:lnTo>
                  <a:close/>
                </a:path>
              </a:pathLst>
            </a:custGeom>
            <a:solidFill>
              <a:srgbClr val="42D0A1"/>
            </a:solidFill>
            <a:ln cmpd="sng" cap="flat">
              <a:noFill/>
              <a:prstDash val="solid"/>
              <a:miter/>
            </a:ln>
          </p:spPr>
        </p:sp>
      </p:grpSp>
      <p:grpSp>
        <p:nvGrpSpPr>
          <p:cNvPr id="60" name="组合"/>
          <p:cNvGrpSpPr>
            <a:grpSpLocks/>
          </p:cNvGrpSpPr>
          <p:nvPr/>
        </p:nvGrpSpPr>
        <p:grpSpPr>
          <a:xfrm>
            <a:off x="5700711" y="7843838"/>
            <a:ext cx="1085849" cy="928687"/>
            <a:chOff x="5700711" y="7843838"/>
            <a:chExt cx="1085849" cy="928687"/>
          </a:xfrm>
        </p:grpSpPr>
        <p:sp>
          <p:nvSpPr>
            <p:cNvPr id="59" name="曲线"/>
            <p:cNvSpPr>
              <a:spLocks/>
            </p:cNvSpPr>
            <p:nvPr/>
          </p:nvSpPr>
          <p:spPr>
            <a:xfrm rot="0">
              <a:off x="5700711" y="7843838"/>
              <a:ext cx="1085849" cy="928687"/>
            </a:xfrm>
            <a:custGeom>
              <a:gdLst>
                <a:gd name="T1" fmla="*/ 0 w 21600"/>
                <a:gd name="T2" fmla="*/ 0 h 21600"/>
                <a:gd name="T3" fmla="*/ 21600 w 21600"/>
                <a:gd name="T4" fmla="*/ 21600 h 21600"/>
              </a:gdLst>
              <a:rect l="T1" t="T2" r="T3" b="T4"/>
              <a:pathLst>
                <a:path w="21600" h="21600">
                  <a:moveTo>
                    <a:pt x="16978" y="0"/>
                  </a:moveTo>
                  <a:lnTo>
                    <a:pt x="4615" y="0"/>
                  </a:lnTo>
                  <a:lnTo>
                    <a:pt x="0" y="10800"/>
                  </a:lnTo>
                  <a:lnTo>
                    <a:pt x="4615" y="21600"/>
                  </a:lnTo>
                  <a:lnTo>
                    <a:pt x="16978" y="21600"/>
                  </a:lnTo>
                  <a:lnTo>
                    <a:pt x="21600" y="10800"/>
                  </a:lnTo>
                  <a:lnTo>
                    <a:pt x="16978" y="0"/>
                  </a:lnTo>
                  <a:close/>
                </a:path>
              </a:pathLst>
            </a:custGeom>
            <a:solidFill>
              <a:srgbClr val="42AF51"/>
            </a:solidFill>
            <a:ln cmpd="sng" cap="flat">
              <a:noFill/>
              <a:prstDash val="solid"/>
              <a:miter/>
            </a:ln>
          </p:spPr>
        </p:sp>
      </p:grpSp>
      <p:sp>
        <p:nvSpPr>
          <p:cNvPr id="61" name="矩形"/>
          <p:cNvSpPr>
            <a:spLocks/>
          </p:cNvSpPr>
          <p:nvPr/>
        </p:nvSpPr>
        <p:spPr>
          <a:xfrm rot="0">
            <a:off x="2960029" y="123825"/>
            <a:ext cx="11444288" cy="249910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9839"/>
              </a:lnSpc>
              <a:spcBef>
                <a:spcPts val="0"/>
              </a:spcBef>
              <a:spcAft>
                <a:spcPts val="0"/>
              </a:spcAft>
              <a:buNone/>
            </a:pPr>
            <a:r>
              <a:rPr lang="en-US" altLang="zh-CN" sz="8199" b="0" i="0" u="none" strike="noStrike" kern="1200" cap="none" spc="0" baseline="0">
                <a:solidFill>
                  <a:srgbClr val="0F0F0F"/>
                </a:solidFill>
                <a:latin typeface="Times New Roman Bold" pitchFamily="0" charset="0"/>
                <a:ea typeface="Times New Roman Bold" pitchFamily="0" charset="0"/>
                <a:cs typeface="Times New Roman Bold" pitchFamily="0" charset="0"/>
                <a:sym typeface="Times New Roman Bold" pitchFamily="0" charset="0"/>
              </a:rPr>
              <a:t>Digital Portfolio </a:t>
            </a:r>
            <a:endParaRPr lang="en-US" altLang="zh-CN" sz="8199" b="0" i="0" u="none" strike="noStrike" kern="1200" cap="none" spc="0" baseline="0">
              <a:solidFill>
                <a:srgbClr val="0F0F0F"/>
              </a:solidFill>
              <a:latin typeface="Times New Roman Bold" pitchFamily="0" charset="0"/>
              <a:ea typeface="Times New Roman Bold" pitchFamily="0" charset="0"/>
              <a:cs typeface="Times New Roman Bold" pitchFamily="0" charset="0"/>
              <a:sym typeface="Times New Roman Bold" pitchFamily="0" charset="0"/>
            </a:endParaRPr>
          </a:p>
          <a:p>
            <a:pPr marL="0" indent="0" algn="l">
              <a:lnSpc>
                <a:spcPts val="9839"/>
              </a:lnSpc>
              <a:spcBef>
                <a:spcPts val="0"/>
              </a:spcBef>
              <a:spcAft>
                <a:spcPts val="0"/>
              </a:spcAft>
              <a:buNone/>
            </a:pPr>
            <a:endParaRPr lang="zh-CN" altLang="en-US" sz="8199" b="0" i="0" u="none" strike="noStrike" kern="1200" cap="none" spc="0" baseline="0">
              <a:solidFill>
                <a:srgbClr val="0F0F0F"/>
              </a:solidFill>
              <a:latin typeface="Times New Roman Bold" pitchFamily="0" charset="0"/>
              <a:ea typeface="Times New Roman Bold" pitchFamily="0" charset="0"/>
              <a:cs typeface="Times New Roman Bold" pitchFamily="0" charset="0"/>
              <a:sym typeface="Times New Roman Bold" pitchFamily="0" charset="0"/>
            </a:endParaRPr>
          </a:p>
        </p:txBody>
      </p:sp>
      <p:grpSp>
        <p:nvGrpSpPr>
          <p:cNvPr id="63" name="组合"/>
          <p:cNvGrpSpPr>
            <a:grpSpLocks/>
          </p:cNvGrpSpPr>
          <p:nvPr/>
        </p:nvGrpSpPr>
        <p:grpSpPr>
          <a:xfrm>
            <a:off x="1014411" y="9701212"/>
            <a:ext cx="3214688" cy="300033"/>
            <a:chOff x="1014411" y="9701212"/>
            <a:chExt cx="3214688" cy="300033"/>
          </a:xfrm>
        </p:grpSpPr>
        <p:sp>
          <p:nvSpPr>
            <p:cNvPr id="62" name="曲线"/>
            <p:cNvSpPr>
              <a:spLocks/>
            </p:cNvSpPr>
            <p:nvPr/>
          </p:nvSpPr>
          <p:spPr>
            <a:xfrm rot="0">
              <a:off x="1014411" y="9701212"/>
              <a:ext cx="3214688" cy="30003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l="-66665" r="-66665"/>
              </a:stretch>
            </a:blipFill>
            <a:ln cmpd="sng" cap="flat">
              <a:noFill/>
              <a:prstDash val="solid"/>
              <a:miter/>
            </a:ln>
          </p:spPr>
        </p:sp>
      </p:grpSp>
      <p:sp>
        <p:nvSpPr>
          <p:cNvPr id="64" name="矩形"/>
          <p:cNvSpPr>
            <a:spLocks/>
          </p:cNvSpPr>
          <p:nvPr/>
        </p:nvSpPr>
        <p:spPr>
          <a:xfrm rot="0">
            <a:off x="17030128" y="9707464"/>
            <a:ext cx="226693"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1</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65" name="矩形"/>
          <p:cNvSpPr>
            <a:spLocks/>
          </p:cNvSpPr>
          <p:nvPr/>
        </p:nvSpPr>
        <p:spPr>
          <a:xfrm rot="0">
            <a:off x="1763075" y="4657472"/>
            <a:ext cx="12733020" cy="3840480"/>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STUDENT NAME: </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rPr>
              <a:t>Bhavatharani.A</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REGISTER NO AND NMID</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rPr>
              <a:t>:</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rPr>
              <a:t> 222401469 /</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rPr>
              <a:t>8ABD811193C2C2D8B9F487F812B5D0CB</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DEPARTMENT: B</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rPr>
              <a:t>.Sc.Computer Science</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COLLEGE: COLLEGE/ UNIVERSITY Prof.Dhanapalan College of Science and Management / Madras University </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endParaRPr lang="zh-CN" altLang="en-US"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156984131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15" name="组合"/>
          <p:cNvGrpSpPr>
            <a:grpSpLocks/>
          </p:cNvGrpSpPr>
          <p:nvPr/>
        </p:nvGrpSpPr>
        <p:grpSpPr>
          <a:xfrm>
            <a:off x="14059089" y="5999"/>
            <a:ext cx="1841559" cy="10280429"/>
            <a:chOff x="14059089" y="5999"/>
            <a:chExt cx="1841559" cy="10280429"/>
          </a:xfrm>
        </p:grpSpPr>
        <p:sp>
          <p:nvSpPr>
            <p:cNvPr id="414"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417" name="组合"/>
          <p:cNvGrpSpPr>
            <a:grpSpLocks/>
          </p:cNvGrpSpPr>
          <p:nvPr/>
        </p:nvGrpSpPr>
        <p:grpSpPr>
          <a:xfrm>
            <a:off x="11168917" y="5536438"/>
            <a:ext cx="7122794" cy="4756117"/>
            <a:chOff x="11168917" y="5536438"/>
            <a:chExt cx="7122794" cy="4756117"/>
          </a:xfrm>
        </p:grpSpPr>
        <p:sp>
          <p:nvSpPr>
            <p:cNvPr id="416"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419" name="组合"/>
          <p:cNvGrpSpPr>
            <a:grpSpLocks/>
          </p:cNvGrpSpPr>
          <p:nvPr/>
        </p:nvGrpSpPr>
        <p:grpSpPr>
          <a:xfrm>
            <a:off x="13773150" y="0"/>
            <a:ext cx="4514658" cy="10286522"/>
            <a:chOff x="13773150" y="0"/>
            <a:chExt cx="4514658" cy="10286522"/>
          </a:xfrm>
        </p:grpSpPr>
        <p:sp>
          <p:nvSpPr>
            <p:cNvPr id="418"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421" name="组合"/>
          <p:cNvGrpSpPr>
            <a:grpSpLocks/>
          </p:cNvGrpSpPr>
          <p:nvPr/>
        </p:nvGrpSpPr>
        <p:grpSpPr>
          <a:xfrm>
            <a:off x="14404318" y="0"/>
            <a:ext cx="3883437" cy="10286522"/>
            <a:chOff x="14404318" y="0"/>
            <a:chExt cx="3883437" cy="10286522"/>
          </a:xfrm>
        </p:grpSpPr>
        <p:sp>
          <p:nvSpPr>
            <p:cNvPr id="420"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423" name="组合"/>
          <p:cNvGrpSpPr>
            <a:grpSpLocks/>
          </p:cNvGrpSpPr>
          <p:nvPr/>
        </p:nvGrpSpPr>
        <p:grpSpPr>
          <a:xfrm>
            <a:off x="13401675" y="4572000"/>
            <a:ext cx="4886321" cy="5715000"/>
            <a:chOff x="13401675" y="4572000"/>
            <a:chExt cx="4886321" cy="5715000"/>
          </a:xfrm>
        </p:grpSpPr>
        <p:sp>
          <p:nvSpPr>
            <p:cNvPr id="422"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25" name="组合"/>
          <p:cNvGrpSpPr>
            <a:grpSpLocks/>
          </p:cNvGrpSpPr>
          <p:nvPr/>
        </p:nvGrpSpPr>
        <p:grpSpPr>
          <a:xfrm>
            <a:off x="14006896" y="0"/>
            <a:ext cx="4281105" cy="10286522"/>
            <a:chOff x="14006896" y="0"/>
            <a:chExt cx="4281105" cy="10286522"/>
          </a:xfrm>
        </p:grpSpPr>
        <p:sp>
          <p:nvSpPr>
            <p:cNvPr id="424"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427" name="组合"/>
          <p:cNvGrpSpPr>
            <a:grpSpLocks/>
          </p:cNvGrpSpPr>
          <p:nvPr/>
        </p:nvGrpSpPr>
        <p:grpSpPr>
          <a:xfrm>
            <a:off x="16344902" y="0"/>
            <a:ext cx="1942906" cy="10286522"/>
            <a:chOff x="16344902" y="0"/>
            <a:chExt cx="1942906" cy="10286522"/>
          </a:xfrm>
        </p:grpSpPr>
        <p:sp>
          <p:nvSpPr>
            <p:cNvPr id="426"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1"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429" name="组合"/>
          <p:cNvGrpSpPr>
            <a:grpSpLocks/>
          </p:cNvGrpSpPr>
          <p:nvPr/>
        </p:nvGrpSpPr>
        <p:grpSpPr>
          <a:xfrm>
            <a:off x="16404370" y="0"/>
            <a:ext cx="1883569" cy="10286522"/>
            <a:chOff x="16404370" y="0"/>
            <a:chExt cx="1883569" cy="10286522"/>
          </a:xfrm>
        </p:grpSpPr>
        <p:sp>
          <p:nvSpPr>
            <p:cNvPr id="428"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431" name="组合"/>
          <p:cNvGrpSpPr>
            <a:grpSpLocks/>
          </p:cNvGrpSpPr>
          <p:nvPr/>
        </p:nvGrpSpPr>
        <p:grpSpPr>
          <a:xfrm>
            <a:off x="15559088" y="5386388"/>
            <a:ext cx="2728910" cy="4900612"/>
            <a:chOff x="15559088" y="5386388"/>
            <a:chExt cx="2728910" cy="4900612"/>
          </a:xfrm>
        </p:grpSpPr>
        <p:sp>
          <p:nvSpPr>
            <p:cNvPr id="430"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33" name="组合"/>
          <p:cNvGrpSpPr>
            <a:grpSpLocks/>
          </p:cNvGrpSpPr>
          <p:nvPr/>
        </p:nvGrpSpPr>
        <p:grpSpPr>
          <a:xfrm>
            <a:off x="0" y="6015038"/>
            <a:ext cx="671512" cy="4271961"/>
            <a:chOff x="0" y="6015038"/>
            <a:chExt cx="671512" cy="4271961"/>
          </a:xfrm>
        </p:grpSpPr>
        <p:sp>
          <p:nvSpPr>
            <p:cNvPr id="432"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435" name="组合"/>
          <p:cNvGrpSpPr>
            <a:grpSpLocks/>
          </p:cNvGrpSpPr>
          <p:nvPr/>
        </p:nvGrpSpPr>
        <p:grpSpPr>
          <a:xfrm>
            <a:off x="14059089" y="5999"/>
            <a:ext cx="1841559" cy="10280429"/>
            <a:chOff x="14059089" y="5999"/>
            <a:chExt cx="1841559" cy="10280429"/>
          </a:xfrm>
        </p:grpSpPr>
        <p:sp>
          <p:nvSpPr>
            <p:cNvPr id="434"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437" name="组合"/>
          <p:cNvGrpSpPr>
            <a:grpSpLocks/>
          </p:cNvGrpSpPr>
          <p:nvPr/>
        </p:nvGrpSpPr>
        <p:grpSpPr>
          <a:xfrm>
            <a:off x="11168917" y="5536438"/>
            <a:ext cx="7122794" cy="4756117"/>
            <a:chOff x="11168917" y="5536438"/>
            <a:chExt cx="7122794" cy="4756117"/>
          </a:xfrm>
        </p:grpSpPr>
        <p:sp>
          <p:nvSpPr>
            <p:cNvPr id="436"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439" name="组合"/>
          <p:cNvGrpSpPr>
            <a:grpSpLocks/>
          </p:cNvGrpSpPr>
          <p:nvPr/>
        </p:nvGrpSpPr>
        <p:grpSpPr>
          <a:xfrm>
            <a:off x="13773150" y="0"/>
            <a:ext cx="4514658" cy="10286522"/>
            <a:chOff x="13773150" y="0"/>
            <a:chExt cx="4514658" cy="10286522"/>
          </a:xfrm>
        </p:grpSpPr>
        <p:sp>
          <p:nvSpPr>
            <p:cNvPr id="438"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441" name="组合"/>
          <p:cNvGrpSpPr>
            <a:grpSpLocks/>
          </p:cNvGrpSpPr>
          <p:nvPr/>
        </p:nvGrpSpPr>
        <p:grpSpPr>
          <a:xfrm>
            <a:off x="14404318" y="0"/>
            <a:ext cx="3883437" cy="10286522"/>
            <a:chOff x="14404318" y="0"/>
            <a:chExt cx="3883437" cy="10286522"/>
          </a:xfrm>
        </p:grpSpPr>
        <p:sp>
          <p:nvSpPr>
            <p:cNvPr id="440"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443" name="组合"/>
          <p:cNvGrpSpPr>
            <a:grpSpLocks/>
          </p:cNvGrpSpPr>
          <p:nvPr/>
        </p:nvGrpSpPr>
        <p:grpSpPr>
          <a:xfrm>
            <a:off x="13401675" y="4572000"/>
            <a:ext cx="4886321" cy="5715000"/>
            <a:chOff x="13401675" y="4572000"/>
            <a:chExt cx="4886321" cy="5715000"/>
          </a:xfrm>
        </p:grpSpPr>
        <p:sp>
          <p:nvSpPr>
            <p:cNvPr id="442"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45" name="组合"/>
          <p:cNvGrpSpPr>
            <a:grpSpLocks/>
          </p:cNvGrpSpPr>
          <p:nvPr/>
        </p:nvGrpSpPr>
        <p:grpSpPr>
          <a:xfrm>
            <a:off x="14006896" y="0"/>
            <a:ext cx="4281105" cy="10286522"/>
            <a:chOff x="14006896" y="0"/>
            <a:chExt cx="4281105" cy="10286522"/>
          </a:xfrm>
        </p:grpSpPr>
        <p:sp>
          <p:nvSpPr>
            <p:cNvPr id="444"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447" name="组合"/>
          <p:cNvGrpSpPr>
            <a:grpSpLocks/>
          </p:cNvGrpSpPr>
          <p:nvPr/>
        </p:nvGrpSpPr>
        <p:grpSpPr>
          <a:xfrm>
            <a:off x="16344902" y="0"/>
            <a:ext cx="1942906" cy="10286522"/>
            <a:chOff x="16344902" y="0"/>
            <a:chExt cx="1942906" cy="10286522"/>
          </a:xfrm>
        </p:grpSpPr>
        <p:sp>
          <p:nvSpPr>
            <p:cNvPr id="446"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1"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449" name="组合"/>
          <p:cNvGrpSpPr>
            <a:grpSpLocks/>
          </p:cNvGrpSpPr>
          <p:nvPr/>
        </p:nvGrpSpPr>
        <p:grpSpPr>
          <a:xfrm>
            <a:off x="16404370" y="0"/>
            <a:ext cx="1883569" cy="10286522"/>
            <a:chOff x="16404370" y="0"/>
            <a:chExt cx="1883569" cy="10286522"/>
          </a:xfrm>
        </p:grpSpPr>
        <p:sp>
          <p:nvSpPr>
            <p:cNvPr id="448"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451" name="组合"/>
          <p:cNvGrpSpPr>
            <a:grpSpLocks/>
          </p:cNvGrpSpPr>
          <p:nvPr/>
        </p:nvGrpSpPr>
        <p:grpSpPr>
          <a:xfrm>
            <a:off x="15559088" y="5386388"/>
            <a:ext cx="2728910" cy="4900612"/>
            <a:chOff x="15559088" y="5386388"/>
            <a:chExt cx="2728910" cy="4900612"/>
          </a:xfrm>
        </p:grpSpPr>
        <p:sp>
          <p:nvSpPr>
            <p:cNvPr id="450"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53" name="组合"/>
          <p:cNvGrpSpPr>
            <a:grpSpLocks/>
          </p:cNvGrpSpPr>
          <p:nvPr/>
        </p:nvGrpSpPr>
        <p:grpSpPr>
          <a:xfrm>
            <a:off x="0" y="6015038"/>
            <a:ext cx="671512" cy="4271961"/>
            <a:chOff x="0" y="6015038"/>
            <a:chExt cx="671512" cy="4271961"/>
          </a:xfrm>
        </p:grpSpPr>
        <p:sp>
          <p:nvSpPr>
            <p:cNvPr id="452"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454" name="矩形"/>
          <p:cNvSpPr>
            <a:spLocks/>
          </p:cNvSpPr>
          <p:nvPr/>
        </p:nvSpPr>
        <p:spPr>
          <a:xfrm rot="0">
            <a:off x="947107" y="1618390"/>
            <a:ext cx="13181613" cy="7680961"/>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The design uses gradient backgrounds, soft shadows, and rounded corners to maintain a modern and attractive visual identity. White space is carefully applied between sections to avoid clutter, ensuring that the information flows smoothly. The resume download button is strategically placed in the Contact section, making it easy for recruiters or employers to access quickly.</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The layout is fully responsive, adapting seamlessly to desktop, tablet, and mobile screens. Techniques like Flexbox and grid alignment ensure that elements remain properly structured, regardless of device size. Overall, the design achieves a balance between visual appeal, simplicity, and functionality, making the portfolio professional yet approachable.</a:t>
            </a:r>
            <a:endParaRPr lang="zh-CN" altLang="en-US"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100645491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58" name="组合"/>
          <p:cNvGrpSpPr>
            <a:grpSpLocks/>
          </p:cNvGrpSpPr>
          <p:nvPr/>
        </p:nvGrpSpPr>
        <p:grpSpPr>
          <a:xfrm>
            <a:off x="14059089" y="5999"/>
            <a:ext cx="1841559" cy="10280429"/>
            <a:chOff x="14059089" y="5999"/>
            <a:chExt cx="1841559" cy="10280429"/>
          </a:xfrm>
        </p:grpSpPr>
        <p:sp>
          <p:nvSpPr>
            <p:cNvPr id="457"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460" name="组合"/>
          <p:cNvGrpSpPr>
            <a:grpSpLocks/>
          </p:cNvGrpSpPr>
          <p:nvPr/>
        </p:nvGrpSpPr>
        <p:grpSpPr>
          <a:xfrm>
            <a:off x="11168917" y="5536438"/>
            <a:ext cx="7122794" cy="4756117"/>
            <a:chOff x="11168917" y="5536438"/>
            <a:chExt cx="7122794" cy="4756117"/>
          </a:xfrm>
        </p:grpSpPr>
        <p:sp>
          <p:nvSpPr>
            <p:cNvPr id="459"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462" name="组合"/>
          <p:cNvGrpSpPr>
            <a:grpSpLocks/>
          </p:cNvGrpSpPr>
          <p:nvPr/>
        </p:nvGrpSpPr>
        <p:grpSpPr>
          <a:xfrm>
            <a:off x="13773150" y="0"/>
            <a:ext cx="4514658" cy="10286522"/>
            <a:chOff x="13773150" y="0"/>
            <a:chExt cx="4514658" cy="10286522"/>
          </a:xfrm>
        </p:grpSpPr>
        <p:sp>
          <p:nvSpPr>
            <p:cNvPr id="461"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464" name="组合"/>
          <p:cNvGrpSpPr>
            <a:grpSpLocks/>
          </p:cNvGrpSpPr>
          <p:nvPr/>
        </p:nvGrpSpPr>
        <p:grpSpPr>
          <a:xfrm>
            <a:off x="14404318" y="0"/>
            <a:ext cx="3883437" cy="10286522"/>
            <a:chOff x="14404318" y="0"/>
            <a:chExt cx="3883437" cy="10286522"/>
          </a:xfrm>
        </p:grpSpPr>
        <p:sp>
          <p:nvSpPr>
            <p:cNvPr id="463"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466" name="组合"/>
          <p:cNvGrpSpPr>
            <a:grpSpLocks/>
          </p:cNvGrpSpPr>
          <p:nvPr/>
        </p:nvGrpSpPr>
        <p:grpSpPr>
          <a:xfrm>
            <a:off x="13401675" y="4572000"/>
            <a:ext cx="4886321" cy="5715000"/>
            <a:chOff x="13401675" y="4572000"/>
            <a:chExt cx="4886321" cy="5715000"/>
          </a:xfrm>
        </p:grpSpPr>
        <p:sp>
          <p:nvSpPr>
            <p:cNvPr id="465"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68" name="组合"/>
          <p:cNvGrpSpPr>
            <a:grpSpLocks/>
          </p:cNvGrpSpPr>
          <p:nvPr/>
        </p:nvGrpSpPr>
        <p:grpSpPr>
          <a:xfrm>
            <a:off x="14006896" y="0"/>
            <a:ext cx="4281105" cy="10286522"/>
            <a:chOff x="14006896" y="0"/>
            <a:chExt cx="4281105" cy="10286522"/>
          </a:xfrm>
        </p:grpSpPr>
        <p:sp>
          <p:nvSpPr>
            <p:cNvPr id="467"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470" name="组合"/>
          <p:cNvGrpSpPr>
            <a:grpSpLocks/>
          </p:cNvGrpSpPr>
          <p:nvPr/>
        </p:nvGrpSpPr>
        <p:grpSpPr>
          <a:xfrm>
            <a:off x="16344902" y="0"/>
            <a:ext cx="1942906" cy="10286522"/>
            <a:chOff x="16344902" y="0"/>
            <a:chExt cx="1942906" cy="10286522"/>
          </a:xfrm>
        </p:grpSpPr>
        <p:sp>
          <p:nvSpPr>
            <p:cNvPr id="469"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1"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472" name="组合"/>
          <p:cNvGrpSpPr>
            <a:grpSpLocks/>
          </p:cNvGrpSpPr>
          <p:nvPr/>
        </p:nvGrpSpPr>
        <p:grpSpPr>
          <a:xfrm>
            <a:off x="16404370" y="0"/>
            <a:ext cx="1883569" cy="10286522"/>
            <a:chOff x="16404370" y="0"/>
            <a:chExt cx="1883569" cy="10286522"/>
          </a:xfrm>
        </p:grpSpPr>
        <p:sp>
          <p:nvSpPr>
            <p:cNvPr id="471"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474" name="组合"/>
          <p:cNvGrpSpPr>
            <a:grpSpLocks/>
          </p:cNvGrpSpPr>
          <p:nvPr/>
        </p:nvGrpSpPr>
        <p:grpSpPr>
          <a:xfrm>
            <a:off x="15559088" y="5386388"/>
            <a:ext cx="2728910" cy="4900612"/>
            <a:chOff x="15559088" y="5386388"/>
            <a:chExt cx="2728910" cy="4900612"/>
          </a:xfrm>
        </p:grpSpPr>
        <p:sp>
          <p:nvSpPr>
            <p:cNvPr id="473"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76" name="组合"/>
          <p:cNvGrpSpPr>
            <a:grpSpLocks/>
          </p:cNvGrpSpPr>
          <p:nvPr/>
        </p:nvGrpSpPr>
        <p:grpSpPr>
          <a:xfrm>
            <a:off x="0" y="6015038"/>
            <a:ext cx="671512" cy="4271961"/>
            <a:chOff x="0" y="6015038"/>
            <a:chExt cx="671512" cy="4271961"/>
          </a:xfrm>
        </p:grpSpPr>
        <p:sp>
          <p:nvSpPr>
            <p:cNvPr id="475"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478" name="组合"/>
          <p:cNvGrpSpPr>
            <a:grpSpLocks/>
          </p:cNvGrpSpPr>
          <p:nvPr/>
        </p:nvGrpSpPr>
        <p:grpSpPr>
          <a:xfrm>
            <a:off x="14059089" y="5999"/>
            <a:ext cx="1841559" cy="10280429"/>
            <a:chOff x="14059089" y="5999"/>
            <a:chExt cx="1841559" cy="10280429"/>
          </a:xfrm>
        </p:grpSpPr>
        <p:sp>
          <p:nvSpPr>
            <p:cNvPr id="477"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480" name="组合"/>
          <p:cNvGrpSpPr>
            <a:grpSpLocks/>
          </p:cNvGrpSpPr>
          <p:nvPr/>
        </p:nvGrpSpPr>
        <p:grpSpPr>
          <a:xfrm>
            <a:off x="11168917" y="5536438"/>
            <a:ext cx="7122794" cy="4756117"/>
            <a:chOff x="11168917" y="5536438"/>
            <a:chExt cx="7122794" cy="4756117"/>
          </a:xfrm>
        </p:grpSpPr>
        <p:sp>
          <p:nvSpPr>
            <p:cNvPr id="479"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482" name="组合"/>
          <p:cNvGrpSpPr>
            <a:grpSpLocks/>
          </p:cNvGrpSpPr>
          <p:nvPr/>
        </p:nvGrpSpPr>
        <p:grpSpPr>
          <a:xfrm>
            <a:off x="13773150" y="0"/>
            <a:ext cx="4514658" cy="10286522"/>
            <a:chOff x="13773150" y="0"/>
            <a:chExt cx="4514658" cy="10286522"/>
          </a:xfrm>
        </p:grpSpPr>
        <p:sp>
          <p:nvSpPr>
            <p:cNvPr id="481"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484" name="组合"/>
          <p:cNvGrpSpPr>
            <a:grpSpLocks/>
          </p:cNvGrpSpPr>
          <p:nvPr/>
        </p:nvGrpSpPr>
        <p:grpSpPr>
          <a:xfrm>
            <a:off x="14404318" y="0"/>
            <a:ext cx="3883437" cy="10286522"/>
            <a:chOff x="14404318" y="0"/>
            <a:chExt cx="3883437" cy="10286522"/>
          </a:xfrm>
        </p:grpSpPr>
        <p:sp>
          <p:nvSpPr>
            <p:cNvPr id="483"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486" name="组合"/>
          <p:cNvGrpSpPr>
            <a:grpSpLocks/>
          </p:cNvGrpSpPr>
          <p:nvPr/>
        </p:nvGrpSpPr>
        <p:grpSpPr>
          <a:xfrm>
            <a:off x="13401675" y="4572000"/>
            <a:ext cx="4886321" cy="5715000"/>
            <a:chOff x="13401675" y="4572000"/>
            <a:chExt cx="4886321" cy="5715000"/>
          </a:xfrm>
        </p:grpSpPr>
        <p:sp>
          <p:nvSpPr>
            <p:cNvPr id="485"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88" name="组合"/>
          <p:cNvGrpSpPr>
            <a:grpSpLocks/>
          </p:cNvGrpSpPr>
          <p:nvPr/>
        </p:nvGrpSpPr>
        <p:grpSpPr>
          <a:xfrm>
            <a:off x="14006896" y="0"/>
            <a:ext cx="4281105" cy="10286522"/>
            <a:chOff x="14006896" y="0"/>
            <a:chExt cx="4281105" cy="10286522"/>
          </a:xfrm>
        </p:grpSpPr>
        <p:sp>
          <p:nvSpPr>
            <p:cNvPr id="487"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490" name="组合"/>
          <p:cNvGrpSpPr>
            <a:grpSpLocks/>
          </p:cNvGrpSpPr>
          <p:nvPr/>
        </p:nvGrpSpPr>
        <p:grpSpPr>
          <a:xfrm>
            <a:off x="16344902" y="0"/>
            <a:ext cx="1942906" cy="10286522"/>
            <a:chOff x="16344902" y="0"/>
            <a:chExt cx="1942906" cy="10286522"/>
          </a:xfrm>
        </p:grpSpPr>
        <p:sp>
          <p:nvSpPr>
            <p:cNvPr id="489"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1"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492" name="组合"/>
          <p:cNvGrpSpPr>
            <a:grpSpLocks/>
          </p:cNvGrpSpPr>
          <p:nvPr/>
        </p:nvGrpSpPr>
        <p:grpSpPr>
          <a:xfrm>
            <a:off x="16404370" y="0"/>
            <a:ext cx="1883569" cy="10286522"/>
            <a:chOff x="16404370" y="0"/>
            <a:chExt cx="1883569" cy="10286522"/>
          </a:xfrm>
        </p:grpSpPr>
        <p:sp>
          <p:nvSpPr>
            <p:cNvPr id="491"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494" name="组合"/>
          <p:cNvGrpSpPr>
            <a:grpSpLocks/>
          </p:cNvGrpSpPr>
          <p:nvPr/>
        </p:nvGrpSpPr>
        <p:grpSpPr>
          <a:xfrm>
            <a:off x="15559088" y="5386388"/>
            <a:ext cx="2728910" cy="4900612"/>
            <a:chOff x="15559088" y="5386388"/>
            <a:chExt cx="2728910" cy="4900612"/>
          </a:xfrm>
        </p:grpSpPr>
        <p:sp>
          <p:nvSpPr>
            <p:cNvPr id="493"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96" name="组合"/>
          <p:cNvGrpSpPr>
            <a:grpSpLocks/>
          </p:cNvGrpSpPr>
          <p:nvPr/>
        </p:nvGrpSpPr>
        <p:grpSpPr>
          <a:xfrm>
            <a:off x="0" y="6015038"/>
            <a:ext cx="671512" cy="4271961"/>
            <a:chOff x="0" y="6015038"/>
            <a:chExt cx="671512" cy="4271961"/>
          </a:xfrm>
        </p:grpSpPr>
        <p:sp>
          <p:nvSpPr>
            <p:cNvPr id="495"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497" name="矩形"/>
          <p:cNvSpPr>
            <a:spLocks/>
          </p:cNvSpPr>
          <p:nvPr/>
        </p:nvSpPr>
        <p:spPr>
          <a:xfrm rot="0">
            <a:off x="1224438" y="604836"/>
            <a:ext cx="15839123" cy="109728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8640"/>
              </a:lnSpc>
              <a:spcBef>
                <a:spcPts val="0"/>
              </a:spcBef>
              <a:spcAft>
                <a:spcPts val="0"/>
              </a:spcAft>
              <a:buNone/>
            </a:pPr>
            <a:r>
              <a:rPr lang="en-US" altLang="zh-CN"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FEATURES AND FUNCTIONALITY</a:t>
            </a:r>
            <a:endParaRPr lang="zh-CN" altLang="en-US"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498" name="矩形"/>
          <p:cNvSpPr>
            <a:spLocks/>
          </p:cNvSpPr>
          <p:nvPr/>
        </p:nvSpPr>
        <p:spPr>
          <a:xfrm rot="0">
            <a:off x="707394" y="2366553"/>
            <a:ext cx="12884919" cy="7680961"/>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The Digital Portfolio is designed with a focus on usability, interactivity, and professional presentation. Its main features and functionalities include:</a:t>
            </a:r>
            <a:endPar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5040"/>
              </a:lnSpc>
              <a:spcBef>
                <a:spcPts val="0"/>
              </a:spcBef>
              <a:spcAft>
                <a:spcPts val="0"/>
              </a:spcAft>
              <a:buNone/>
            </a:pPr>
            <a:endPar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Profile</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Header</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with</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Branding</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Displays a profile photo, name, and professional tagline, creating a strong first impression.</a:t>
            </a:r>
            <a:endPar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5040"/>
              </a:lnSpc>
              <a:spcBef>
                <a:spcPts val="0"/>
              </a:spcBef>
              <a:spcAft>
                <a:spcPts val="0"/>
              </a:spcAft>
              <a:buNone/>
            </a:pPr>
            <a:endPar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Dark</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Mode</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Toggle</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 switch located at the top-right corner allows users to switch between light and dark themes, enhancing accessibility and user comfort.</a:t>
            </a:r>
            <a:endPar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5040"/>
              </a:lnSpc>
              <a:spcBef>
                <a:spcPts val="0"/>
              </a:spcBef>
              <a:spcAft>
                <a:spcPts val="0"/>
              </a:spcAft>
              <a:buNone/>
            </a:pPr>
            <a:endParaRPr lang="zh-CN" altLang="en-US"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210018668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02" name="组合"/>
          <p:cNvGrpSpPr>
            <a:grpSpLocks/>
          </p:cNvGrpSpPr>
          <p:nvPr/>
        </p:nvGrpSpPr>
        <p:grpSpPr>
          <a:xfrm>
            <a:off x="14059089" y="5999"/>
            <a:ext cx="1841559" cy="10280429"/>
            <a:chOff x="14059089" y="5999"/>
            <a:chExt cx="1841559" cy="10280429"/>
          </a:xfrm>
        </p:grpSpPr>
        <p:sp>
          <p:nvSpPr>
            <p:cNvPr id="501"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504" name="组合"/>
          <p:cNvGrpSpPr>
            <a:grpSpLocks/>
          </p:cNvGrpSpPr>
          <p:nvPr/>
        </p:nvGrpSpPr>
        <p:grpSpPr>
          <a:xfrm>
            <a:off x="11168917" y="5536438"/>
            <a:ext cx="7122794" cy="4756117"/>
            <a:chOff x="11168917" y="5536438"/>
            <a:chExt cx="7122794" cy="4756117"/>
          </a:xfrm>
        </p:grpSpPr>
        <p:sp>
          <p:nvSpPr>
            <p:cNvPr id="503"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506" name="组合"/>
          <p:cNvGrpSpPr>
            <a:grpSpLocks/>
          </p:cNvGrpSpPr>
          <p:nvPr/>
        </p:nvGrpSpPr>
        <p:grpSpPr>
          <a:xfrm>
            <a:off x="13773150" y="0"/>
            <a:ext cx="4514658" cy="10286522"/>
            <a:chOff x="13773150" y="0"/>
            <a:chExt cx="4514658" cy="10286522"/>
          </a:xfrm>
        </p:grpSpPr>
        <p:sp>
          <p:nvSpPr>
            <p:cNvPr id="505"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508" name="组合"/>
          <p:cNvGrpSpPr>
            <a:grpSpLocks/>
          </p:cNvGrpSpPr>
          <p:nvPr/>
        </p:nvGrpSpPr>
        <p:grpSpPr>
          <a:xfrm>
            <a:off x="14404318" y="0"/>
            <a:ext cx="3883437" cy="10286522"/>
            <a:chOff x="14404318" y="0"/>
            <a:chExt cx="3883437" cy="10286522"/>
          </a:xfrm>
        </p:grpSpPr>
        <p:sp>
          <p:nvSpPr>
            <p:cNvPr id="507"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510" name="组合"/>
          <p:cNvGrpSpPr>
            <a:grpSpLocks/>
          </p:cNvGrpSpPr>
          <p:nvPr/>
        </p:nvGrpSpPr>
        <p:grpSpPr>
          <a:xfrm>
            <a:off x="13401675" y="4572000"/>
            <a:ext cx="4886321" cy="5715000"/>
            <a:chOff x="13401675" y="4572000"/>
            <a:chExt cx="4886321" cy="5715000"/>
          </a:xfrm>
        </p:grpSpPr>
        <p:sp>
          <p:nvSpPr>
            <p:cNvPr id="509"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12" name="组合"/>
          <p:cNvGrpSpPr>
            <a:grpSpLocks/>
          </p:cNvGrpSpPr>
          <p:nvPr/>
        </p:nvGrpSpPr>
        <p:grpSpPr>
          <a:xfrm>
            <a:off x="14006896" y="0"/>
            <a:ext cx="4281105" cy="10286522"/>
            <a:chOff x="14006896" y="0"/>
            <a:chExt cx="4281105" cy="10286522"/>
          </a:xfrm>
        </p:grpSpPr>
        <p:sp>
          <p:nvSpPr>
            <p:cNvPr id="511"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514" name="组合"/>
          <p:cNvGrpSpPr>
            <a:grpSpLocks/>
          </p:cNvGrpSpPr>
          <p:nvPr/>
        </p:nvGrpSpPr>
        <p:grpSpPr>
          <a:xfrm>
            <a:off x="16344902" y="0"/>
            <a:ext cx="1942906" cy="10286522"/>
            <a:chOff x="16344902" y="0"/>
            <a:chExt cx="1942906" cy="10286522"/>
          </a:xfrm>
        </p:grpSpPr>
        <p:sp>
          <p:nvSpPr>
            <p:cNvPr id="513"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1"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516" name="组合"/>
          <p:cNvGrpSpPr>
            <a:grpSpLocks/>
          </p:cNvGrpSpPr>
          <p:nvPr/>
        </p:nvGrpSpPr>
        <p:grpSpPr>
          <a:xfrm>
            <a:off x="16404370" y="0"/>
            <a:ext cx="1883569" cy="10286522"/>
            <a:chOff x="16404370" y="0"/>
            <a:chExt cx="1883569" cy="10286522"/>
          </a:xfrm>
        </p:grpSpPr>
        <p:sp>
          <p:nvSpPr>
            <p:cNvPr id="515"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518" name="组合"/>
          <p:cNvGrpSpPr>
            <a:grpSpLocks/>
          </p:cNvGrpSpPr>
          <p:nvPr/>
        </p:nvGrpSpPr>
        <p:grpSpPr>
          <a:xfrm>
            <a:off x="15559088" y="5386388"/>
            <a:ext cx="2728910" cy="4900612"/>
            <a:chOff x="15559088" y="5386388"/>
            <a:chExt cx="2728910" cy="4900612"/>
          </a:xfrm>
        </p:grpSpPr>
        <p:sp>
          <p:nvSpPr>
            <p:cNvPr id="517"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20" name="组合"/>
          <p:cNvGrpSpPr>
            <a:grpSpLocks/>
          </p:cNvGrpSpPr>
          <p:nvPr/>
        </p:nvGrpSpPr>
        <p:grpSpPr>
          <a:xfrm>
            <a:off x="0" y="6015038"/>
            <a:ext cx="671512" cy="4271961"/>
            <a:chOff x="0" y="6015038"/>
            <a:chExt cx="671512" cy="4271961"/>
          </a:xfrm>
        </p:grpSpPr>
        <p:sp>
          <p:nvSpPr>
            <p:cNvPr id="519"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522" name="组合"/>
          <p:cNvGrpSpPr>
            <a:grpSpLocks/>
          </p:cNvGrpSpPr>
          <p:nvPr/>
        </p:nvGrpSpPr>
        <p:grpSpPr>
          <a:xfrm>
            <a:off x="14059089" y="5999"/>
            <a:ext cx="1841559" cy="10280429"/>
            <a:chOff x="14059089" y="5999"/>
            <a:chExt cx="1841559" cy="10280429"/>
          </a:xfrm>
        </p:grpSpPr>
        <p:sp>
          <p:nvSpPr>
            <p:cNvPr id="521"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524" name="组合"/>
          <p:cNvGrpSpPr>
            <a:grpSpLocks/>
          </p:cNvGrpSpPr>
          <p:nvPr/>
        </p:nvGrpSpPr>
        <p:grpSpPr>
          <a:xfrm>
            <a:off x="11168917" y="5536438"/>
            <a:ext cx="7122794" cy="4756117"/>
            <a:chOff x="11168917" y="5536438"/>
            <a:chExt cx="7122794" cy="4756117"/>
          </a:xfrm>
        </p:grpSpPr>
        <p:sp>
          <p:nvSpPr>
            <p:cNvPr id="523"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526" name="组合"/>
          <p:cNvGrpSpPr>
            <a:grpSpLocks/>
          </p:cNvGrpSpPr>
          <p:nvPr/>
        </p:nvGrpSpPr>
        <p:grpSpPr>
          <a:xfrm>
            <a:off x="13773150" y="0"/>
            <a:ext cx="4514658" cy="10286522"/>
            <a:chOff x="13773150" y="0"/>
            <a:chExt cx="4514658" cy="10286522"/>
          </a:xfrm>
        </p:grpSpPr>
        <p:sp>
          <p:nvSpPr>
            <p:cNvPr id="525"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528" name="组合"/>
          <p:cNvGrpSpPr>
            <a:grpSpLocks/>
          </p:cNvGrpSpPr>
          <p:nvPr/>
        </p:nvGrpSpPr>
        <p:grpSpPr>
          <a:xfrm>
            <a:off x="14404318" y="0"/>
            <a:ext cx="3883437" cy="10286522"/>
            <a:chOff x="14404318" y="0"/>
            <a:chExt cx="3883437" cy="10286522"/>
          </a:xfrm>
        </p:grpSpPr>
        <p:sp>
          <p:nvSpPr>
            <p:cNvPr id="527"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530" name="组合"/>
          <p:cNvGrpSpPr>
            <a:grpSpLocks/>
          </p:cNvGrpSpPr>
          <p:nvPr/>
        </p:nvGrpSpPr>
        <p:grpSpPr>
          <a:xfrm>
            <a:off x="13401675" y="4572000"/>
            <a:ext cx="4886321" cy="5715000"/>
            <a:chOff x="13401675" y="4572000"/>
            <a:chExt cx="4886321" cy="5715000"/>
          </a:xfrm>
        </p:grpSpPr>
        <p:sp>
          <p:nvSpPr>
            <p:cNvPr id="529"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32" name="组合"/>
          <p:cNvGrpSpPr>
            <a:grpSpLocks/>
          </p:cNvGrpSpPr>
          <p:nvPr/>
        </p:nvGrpSpPr>
        <p:grpSpPr>
          <a:xfrm>
            <a:off x="14006896" y="0"/>
            <a:ext cx="4281105" cy="10286522"/>
            <a:chOff x="14006896" y="0"/>
            <a:chExt cx="4281105" cy="10286522"/>
          </a:xfrm>
        </p:grpSpPr>
        <p:sp>
          <p:nvSpPr>
            <p:cNvPr id="531"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534" name="组合"/>
          <p:cNvGrpSpPr>
            <a:grpSpLocks/>
          </p:cNvGrpSpPr>
          <p:nvPr/>
        </p:nvGrpSpPr>
        <p:grpSpPr>
          <a:xfrm>
            <a:off x="16344902" y="0"/>
            <a:ext cx="1942906" cy="10286522"/>
            <a:chOff x="16344902" y="0"/>
            <a:chExt cx="1942906" cy="10286522"/>
          </a:xfrm>
        </p:grpSpPr>
        <p:sp>
          <p:nvSpPr>
            <p:cNvPr id="533"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1"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536" name="组合"/>
          <p:cNvGrpSpPr>
            <a:grpSpLocks/>
          </p:cNvGrpSpPr>
          <p:nvPr/>
        </p:nvGrpSpPr>
        <p:grpSpPr>
          <a:xfrm>
            <a:off x="16404370" y="0"/>
            <a:ext cx="1883569" cy="10286522"/>
            <a:chOff x="16404370" y="0"/>
            <a:chExt cx="1883569" cy="10286522"/>
          </a:xfrm>
        </p:grpSpPr>
        <p:sp>
          <p:nvSpPr>
            <p:cNvPr id="535"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538" name="组合"/>
          <p:cNvGrpSpPr>
            <a:grpSpLocks/>
          </p:cNvGrpSpPr>
          <p:nvPr/>
        </p:nvGrpSpPr>
        <p:grpSpPr>
          <a:xfrm>
            <a:off x="15559088" y="5386388"/>
            <a:ext cx="2728910" cy="4900612"/>
            <a:chOff x="15559088" y="5386388"/>
            <a:chExt cx="2728910" cy="4900612"/>
          </a:xfrm>
        </p:grpSpPr>
        <p:sp>
          <p:nvSpPr>
            <p:cNvPr id="537"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40" name="组合"/>
          <p:cNvGrpSpPr>
            <a:grpSpLocks/>
          </p:cNvGrpSpPr>
          <p:nvPr/>
        </p:nvGrpSpPr>
        <p:grpSpPr>
          <a:xfrm>
            <a:off x="0" y="6015038"/>
            <a:ext cx="671512" cy="4271961"/>
            <a:chOff x="0" y="6015038"/>
            <a:chExt cx="671512" cy="4271961"/>
          </a:xfrm>
        </p:grpSpPr>
        <p:sp>
          <p:nvSpPr>
            <p:cNvPr id="539"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541" name="矩形"/>
          <p:cNvSpPr>
            <a:spLocks/>
          </p:cNvSpPr>
          <p:nvPr/>
        </p:nvSpPr>
        <p:spPr>
          <a:xfrm rot="0">
            <a:off x="1005824" y="2448681"/>
            <a:ext cx="13878644" cy="6035038"/>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Responsive</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36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Design</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Built with HTML, CSS, and Flexbox techniques to ensure the portfolio adapts seamlessly across desktop, tablet, and mobile devices.</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Navigation</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36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Bar</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 fixed menu bar provides smooth and quick navigation to different sections like About, Education, Certificates, Projects, and Contact.</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Card-Based</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36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Sections</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Information such as education, certificates, and projects is presented in clean card layouts for readability and a professional appearance.</a:t>
            </a:r>
            <a:endParaRPr lang="zh-CN" altLang="en-US"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1509602477"/>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45" name="组合"/>
          <p:cNvGrpSpPr>
            <a:grpSpLocks/>
          </p:cNvGrpSpPr>
          <p:nvPr/>
        </p:nvGrpSpPr>
        <p:grpSpPr>
          <a:xfrm>
            <a:off x="14059089" y="5999"/>
            <a:ext cx="1841559" cy="10280429"/>
            <a:chOff x="14059089" y="5999"/>
            <a:chExt cx="1841559" cy="10280429"/>
          </a:xfrm>
        </p:grpSpPr>
        <p:sp>
          <p:nvSpPr>
            <p:cNvPr id="544"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547" name="组合"/>
          <p:cNvGrpSpPr>
            <a:grpSpLocks/>
          </p:cNvGrpSpPr>
          <p:nvPr/>
        </p:nvGrpSpPr>
        <p:grpSpPr>
          <a:xfrm>
            <a:off x="11168917" y="5536438"/>
            <a:ext cx="7122794" cy="4756117"/>
            <a:chOff x="11168917" y="5536438"/>
            <a:chExt cx="7122794" cy="4756117"/>
          </a:xfrm>
        </p:grpSpPr>
        <p:sp>
          <p:nvSpPr>
            <p:cNvPr id="546"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549" name="组合"/>
          <p:cNvGrpSpPr>
            <a:grpSpLocks/>
          </p:cNvGrpSpPr>
          <p:nvPr/>
        </p:nvGrpSpPr>
        <p:grpSpPr>
          <a:xfrm>
            <a:off x="13773150" y="0"/>
            <a:ext cx="4514658" cy="10286522"/>
            <a:chOff x="13773150" y="0"/>
            <a:chExt cx="4514658" cy="10286522"/>
          </a:xfrm>
        </p:grpSpPr>
        <p:sp>
          <p:nvSpPr>
            <p:cNvPr id="548"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551" name="组合"/>
          <p:cNvGrpSpPr>
            <a:grpSpLocks/>
          </p:cNvGrpSpPr>
          <p:nvPr/>
        </p:nvGrpSpPr>
        <p:grpSpPr>
          <a:xfrm>
            <a:off x="14404318" y="0"/>
            <a:ext cx="3883437" cy="10286522"/>
            <a:chOff x="14404318" y="0"/>
            <a:chExt cx="3883437" cy="10286522"/>
          </a:xfrm>
        </p:grpSpPr>
        <p:sp>
          <p:nvSpPr>
            <p:cNvPr id="550"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553" name="组合"/>
          <p:cNvGrpSpPr>
            <a:grpSpLocks/>
          </p:cNvGrpSpPr>
          <p:nvPr/>
        </p:nvGrpSpPr>
        <p:grpSpPr>
          <a:xfrm>
            <a:off x="13401675" y="4572000"/>
            <a:ext cx="4886321" cy="5715000"/>
            <a:chOff x="13401675" y="4572000"/>
            <a:chExt cx="4886321" cy="5715000"/>
          </a:xfrm>
        </p:grpSpPr>
        <p:sp>
          <p:nvSpPr>
            <p:cNvPr id="552"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55" name="组合"/>
          <p:cNvGrpSpPr>
            <a:grpSpLocks/>
          </p:cNvGrpSpPr>
          <p:nvPr/>
        </p:nvGrpSpPr>
        <p:grpSpPr>
          <a:xfrm>
            <a:off x="14006896" y="0"/>
            <a:ext cx="4281105" cy="10286522"/>
            <a:chOff x="14006896" y="0"/>
            <a:chExt cx="4281105" cy="10286522"/>
          </a:xfrm>
        </p:grpSpPr>
        <p:sp>
          <p:nvSpPr>
            <p:cNvPr id="554"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557" name="组合"/>
          <p:cNvGrpSpPr>
            <a:grpSpLocks/>
          </p:cNvGrpSpPr>
          <p:nvPr/>
        </p:nvGrpSpPr>
        <p:grpSpPr>
          <a:xfrm>
            <a:off x="16344902" y="0"/>
            <a:ext cx="1942906" cy="10286522"/>
            <a:chOff x="16344902" y="0"/>
            <a:chExt cx="1942906" cy="10286522"/>
          </a:xfrm>
        </p:grpSpPr>
        <p:sp>
          <p:nvSpPr>
            <p:cNvPr id="556"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1"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559" name="组合"/>
          <p:cNvGrpSpPr>
            <a:grpSpLocks/>
          </p:cNvGrpSpPr>
          <p:nvPr/>
        </p:nvGrpSpPr>
        <p:grpSpPr>
          <a:xfrm>
            <a:off x="16404370" y="0"/>
            <a:ext cx="1883569" cy="10286522"/>
            <a:chOff x="16404370" y="0"/>
            <a:chExt cx="1883569" cy="10286522"/>
          </a:xfrm>
        </p:grpSpPr>
        <p:sp>
          <p:nvSpPr>
            <p:cNvPr id="558"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561" name="组合"/>
          <p:cNvGrpSpPr>
            <a:grpSpLocks/>
          </p:cNvGrpSpPr>
          <p:nvPr/>
        </p:nvGrpSpPr>
        <p:grpSpPr>
          <a:xfrm>
            <a:off x="15559088" y="5386388"/>
            <a:ext cx="2728910" cy="4900612"/>
            <a:chOff x="15559088" y="5386388"/>
            <a:chExt cx="2728910" cy="4900612"/>
          </a:xfrm>
        </p:grpSpPr>
        <p:sp>
          <p:nvSpPr>
            <p:cNvPr id="560"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63" name="组合"/>
          <p:cNvGrpSpPr>
            <a:grpSpLocks/>
          </p:cNvGrpSpPr>
          <p:nvPr/>
        </p:nvGrpSpPr>
        <p:grpSpPr>
          <a:xfrm>
            <a:off x="0" y="6015038"/>
            <a:ext cx="671512" cy="4271961"/>
            <a:chOff x="0" y="6015038"/>
            <a:chExt cx="671512" cy="4271961"/>
          </a:xfrm>
        </p:grpSpPr>
        <p:sp>
          <p:nvSpPr>
            <p:cNvPr id="562"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565" name="组合"/>
          <p:cNvGrpSpPr>
            <a:grpSpLocks/>
          </p:cNvGrpSpPr>
          <p:nvPr/>
        </p:nvGrpSpPr>
        <p:grpSpPr>
          <a:xfrm>
            <a:off x="14059089" y="5999"/>
            <a:ext cx="1841559" cy="10280429"/>
            <a:chOff x="14059089" y="5999"/>
            <a:chExt cx="1841559" cy="10280429"/>
          </a:xfrm>
        </p:grpSpPr>
        <p:sp>
          <p:nvSpPr>
            <p:cNvPr id="564"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567" name="组合"/>
          <p:cNvGrpSpPr>
            <a:grpSpLocks/>
          </p:cNvGrpSpPr>
          <p:nvPr/>
        </p:nvGrpSpPr>
        <p:grpSpPr>
          <a:xfrm>
            <a:off x="11168917" y="5536438"/>
            <a:ext cx="7122794" cy="4756117"/>
            <a:chOff x="11168917" y="5536438"/>
            <a:chExt cx="7122794" cy="4756117"/>
          </a:xfrm>
        </p:grpSpPr>
        <p:sp>
          <p:nvSpPr>
            <p:cNvPr id="566"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569" name="组合"/>
          <p:cNvGrpSpPr>
            <a:grpSpLocks/>
          </p:cNvGrpSpPr>
          <p:nvPr/>
        </p:nvGrpSpPr>
        <p:grpSpPr>
          <a:xfrm>
            <a:off x="13773150" y="0"/>
            <a:ext cx="4514658" cy="10286522"/>
            <a:chOff x="13773150" y="0"/>
            <a:chExt cx="4514658" cy="10286522"/>
          </a:xfrm>
        </p:grpSpPr>
        <p:sp>
          <p:nvSpPr>
            <p:cNvPr id="568"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571" name="组合"/>
          <p:cNvGrpSpPr>
            <a:grpSpLocks/>
          </p:cNvGrpSpPr>
          <p:nvPr/>
        </p:nvGrpSpPr>
        <p:grpSpPr>
          <a:xfrm>
            <a:off x="14404318" y="0"/>
            <a:ext cx="3883437" cy="10286522"/>
            <a:chOff x="14404318" y="0"/>
            <a:chExt cx="3883437" cy="10286522"/>
          </a:xfrm>
        </p:grpSpPr>
        <p:sp>
          <p:nvSpPr>
            <p:cNvPr id="570"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573" name="组合"/>
          <p:cNvGrpSpPr>
            <a:grpSpLocks/>
          </p:cNvGrpSpPr>
          <p:nvPr/>
        </p:nvGrpSpPr>
        <p:grpSpPr>
          <a:xfrm>
            <a:off x="13401675" y="4572000"/>
            <a:ext cx="4886321" cy="5715000"/>
            <a:chOff x="13401675" y="4572000"/>
            <a:chExt cx="4886321" cy="5715000"/>
          </a:xfrm>
        </p:grpSpPr>
        <p:sp>
          <p:nvSpPr>
            <p:cNvPr id="572"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75" name="组合"/>
          <p:cNvGrpSpPr>
            <a:grpSpLocks/>
          </p:cNvGrpSpPr>
          <p:nvPr/>
        </p:nvGrpSpPr>
        <p:grpSpPr>
          <a:xfrm>
            <a:off x="14006896" y="0"/>
            <a:ext cx="4281105" cy="10286522"/>
            <a:chOff x="14006896" y="0"/>
            <a:chExt cx="4281105" cy="10286522"/>
          </a:xfrm>
        </p:grpSpPr>
        <p:sp>
          <p:nvSpPr>
            <p:cNvPr id="574"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577" name="组合"/>
          <p:cNvGrpSpPr>
            <a:grpSpLocks/>
          </p:cNvGrpSpPr>
          <p:nvPr/>
        </p:nvGrpSpPr>
        <p:grpSpPr>
          <a:xfrm>
            <a:off x="16344902" y="0"/>
            <a:ext cx="1942906" cy="10286522"/>
            <a:chOff x="16344902" y="0"/>
            <a:chExt cx="1942906" cy="10286522"/>
          </a:xfrm>
        </p:grpSpPr>
        <p:sp>
          <p:nvSpPr>
            <p:cNvPr id="576"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1"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579" name="组合"/>
          <p:cNvGrpSpPr>
            <a:grpSpLocks/>
          </p:cNvGrpSpPr>
          <p:nvPr/>
        </p:nvGrpSpPr>
        <p:grpSpPr>
          <a:xfrm>
            <a:off x="16404370" y="0"/>
            <a:ext cx="1883569" cy="10286522"/>
            <a:chOff x="16404370" y="0"/>
            <a:chExt cx="1883569" cy="10286522"/>
          </a:xfrm>
        </p:grpSpPr>
        <p:sp>
          <p:nvSpPr>
            <p:cNvPr id="578"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581" name="组合"/>
          <p:cNvGrpSpPr>
            <a:grpSpLocks/>
          </p:cNvGrpSpPr>
          <p:nvPr/>
        </p:nvGrpSpPr>
        <p:grpSpPr>
          <a:xfrm>
            <a:off x="15559088" y="5386388"/>
            <a:ext cx="2728910" cy="4900612"/>
            <a:chOff x="15559088" y="5386388"/>
            <a:chExt cx="2728910" cy="4900612"/>
          </a:xfrm>
        </p:grpSpPr>
        <p:sp>
          <p:nvSpPr>
            <p:cNvPr id="580"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83" name="组合"/>
          <p:cNvGrpSpPr>
            <a:grpSpLocks/>
          </p:cNvGrpSpPr>
          <p:nvPr/>
        </p:nvGrpSpPr>
        <p:grpSpPr>
          <a:xfrm>
            <a:off x="0" y="6015038"/>
            <a:ext cx="671512" cy="4271961"/>
            <a:chOff x="0" y="6015038"/>
            <a:chExt cx="671512" cy="4271961"/>
          </a:xfrm>
        </p:grpSpPr>
        <p:sp>
          <p:nvSpPr>
            <p:cNvPr id="582"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584" name="矩形"/>
          <p:cNvSpPr>
            <a:spLocks/>
          </p:cNvSpPr>
          <p:nvPr/>
        </p:nvSpPr>
        <p:spPr>
          <a:xfrm rot="0">
            <a:off x="754103" y="1738691"/>
            <a:ext cx="13567620" cy="6829933"/>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4889"/>
              </a:lnSpc>
              <a:spcBef>
                <a:spcPts val="0"/>
              </a:spcBef>
              <a:spcAft>
                <a:spcPts val="0"/>
              </a:spcAft>
              <a:buNone/>
            </a:pPr>
            <a:r>
              <a:rPr lang="en-US" altLang="zh-CN" sz="4074"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Resume</a:t>
            </a:r>
            <a:r>
              <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074"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Download</a:t>
            </a:r>
            <a:r>
              <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074"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Button</a:t>
            </a:r>
            <a:r>
              <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 dedicated button in the Contact section enables recruiters to download the resume instantly in PDF or Word format.</a:t>
            </a:r>
            <a:endPar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889"/>
              </a:lnSpc>
              <a:spcBef>
                <a:spcPts val="0"/>
              </a:spcBef>
              <a:spcAft>
                <a:spcPts val="0"/>
              </a:spcAft>
              <a:buNone/>
            </a:pPr>
            <a:endPar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889"/>
              </a:lnSpc>
              <a:spcBef>
                <a:spcPts val="0"/>
              </a:spcBef>
              <a:spcAft>
                <a:spcPts val="0"/>
              </a:spcAft>
              <a:buNone/>
            </a:pPr>
            <a:r>
              <a:rPr lang="en-US" altLang="zh-CN" sz="4074"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Interactive</a:t>
            </a:r>
            <a:r>
              <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074"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Elements</a:t>
            </a:r>
            <a:r>
              <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Hover effects, smooth transitions, and button highlights make the portfolio engaging and modern.</a:t>
            </a:r>
            <a:endPar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889"/>
              </a:lnSpc>
              <a:spcBef>
                <a:spcPts val="0"/>
              </a:spcBef>
              <a:spcAft>
                <a:spcPts val="0"/>
              </a:spcAft>
              <a:buNone/>
            </a:pPr>
            <a:endPar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889"/>
              </a:lnSpc>
              <a:spcBef>
                <a:spcPts val="0"/>
              </a:spcBef>
              <a:spcAft>
                <a:spcPts val="0"/>
              </a:spcAft>
              <a:buNone/>
            </a:pPr>
            <a:r>
              <a:rPr lang="en-US" altLang="zh-CN" sz="4074"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Project</a:t>
            </a:r>
            <a:r>
              <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074"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Showcasing</a:t>
            </a:r>
            <a:r>
              <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Dedicated project section highlights problem statements, overviews, tools used, and results, making it easy to demonstrate practical skills.</a:t>
            </a:r>
            <a:endPar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889"/>
              </a:lnSpc>
              <a:spcBef>
                <a:spcPts val="0"/>
              </a:spcBef>
              <a:spcAft>
                <a:spcPts val="0"/>
              </a:spcAft>
              <a:buNone/>
            </a:pPr>
            <a:endParaRPr lang="zh-CN" altLang="en-US"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1038466501"/>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88" name="组合"/>
          <p:cNvGrpSpPr>
            <a:grpSpLocks/>
          </p:cNvGrpSpPr>
          <p:nvPr/>
        </p:nvGrpSpPr>
        <p:grpSpPr>
          <a:xfrm>
            <a:off x="14059089" y="5999"/>
            <a:ext cx="1841559" cy="10280429"/>
            <a:chOff x="14059089" y="5999"/>
            <a:chExt cx="1841559" cy="10280429"/>
          </a:xfrm>
        </p:grpSpPr>
        <p:sp>
          <p:nvSpPr>
            <p:cNvPr id="587"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590" name="组合"/>
          <p:cNvGrpSpPr>
            <a:grpSpLocks/>
          </p:cNvGrpSpPr>
          <p:nvPr/>
        </p:nvGrpSpPr>
        <p:grpSpPr>
          <a:xfrm>
            <a:off x="11168917" y="5536438"/>
            <a:ext cx="7122794" cy="4756117"/>
            <a:chOff x="11168917" y="5536438"/>
            <a:chExt cx="7122794" cy="4756117"/>
          </a:xfrm>
        </p:grpSpPr>
        <p:sp>
          <p:nvSpPr>
            <p:cNvPr id="589"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592" name="组合"/>
          <p:cNvGrpSpPr>
            <a:grpSpLocks/>
          </p:cNvGrpSpPr>
          <p:nvPr/>
        </p:nvGrpSpPr>
        <p:grpSpPr>
          <a:xfrm>
            <a:off x="13773150" y="0"/>
            <a:ext cx="4514658" cy="10286522"/>
            <a:chOff x="13773150" y="0"/>
            <a:chExt cx="4514658" cy="10286522"/>
          </a:xfrm>
        </p:grpSpPr>
        <p:sp>
          <p:nvSpPr>
            <p:cNvPr id="591"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594" name="组合"/>
          <p:cNvGrpSpPr>
            <a:grpSpLocks/>
          </p:cNvGrpSpPr>
          <p:nvPr/>
        </p:nvGrpSpPr>
        <p:grpSpPr>
          <a:xfrm>
            <a:off x="14404318" y="0"/>
            <a:ext cx="3883437" cy="10286522"/>
            <a:chOff x="14404318" y="0"/>
            <a:chExt cx="3883437" cy="10286522"/>
          </a:xfrm>
        </p:grpSpPr>
        <p:sp>
          <p:nvSpPr>
            <p:cNvPr id="593"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596" name="组合"/>
          <p:cNvGrpSpPr>
            <a:grpSpLocks/>
          </p:cNvGrpSpPr>
          <p:nvPr/>
        </p:nvGrpSpPr>
        <p:grpSpPr>
          <a:xfrm>
            <a:off x="13401675" y="4572000"/>
            <a:ext cx="4886321" cy="5715000"/>
            <a:chOff x="13401675" y="4572000"/>
            <a:chExt cx="4886321" cy="5715000"/>
          </a:xfrm>
        </p:grpSpPr>
        <p:sp>
          <p:nvSpPr>
            <p:cNvPr id="595"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98" name="组合"/>
          <p:cNvGrpSpPr>
            <a:grpSpLocks/>
          </p:cNvGrpSpPr>
          <p:nvPr/>
        </p:nvGrpSpPr>
        <p:grpSpPr>
          <a:xfrm>
            <a:off x="14006896" y="0"/>
            <a:ext cx="4281105" cy="10286522"/>
            <a:chOff x="14006896" y="0"/>
            <a:chExt cx="4281105" cy="10286522"/>
          </a:xfrm>
        </p:grpSpPr>
        <p:sp>
          <p:nvSpPr>
            <p:cNvPr id="597"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600" name="组合"/>
          <p:cNvGrpSpPr>
            <a:grpSpLocks/>
          </p:cNvGrpSpPr>
          <p:nvPr/>
        </p:nvGrpSpPr>
        <p:grpSpPr>
          <a:xfrm>
            <a:off x="16344902" y="0"/>
            <a:ext cx="1942906" cy="10286522"/>
            <a:chOff x="16344902" y="0"/>
            <a:chExt cx="1942906" cy="10286522"/>
          </a:xfrm>
        </p:grpSpPr>
        <p:sp>
          <p:nvSpPr>
            <p:cNvPr id="599"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1"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602" name="组合"/>
          <p:cNvGrpSpPr>
            <a:grpSpLocks/>
          </p:cNvGrpSpPr>
          <p:nvPr/>
        </p:nvGrpSpPr>
        <p:grpSpPr>
          <a:xfrm>
            <a:off x="16404370" y="0"/>
            <a:ext cx="1883569" cy="10286522"/>
            <a:chOff x="16404370" y="0"/>
            <a:chExt cx="1883569" cy="10286522"/>
          </a:xfrm>
        </p:grpSpPr>
        <p:sp>
          <p:nvSpPr>
            <p:cNvPr id="601"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604" name="组合"/>
          <p:cNvGrpSpPr>
            <a:grpSpLocks/>
          </p:cNvGrpSpPr>
          <p:nvPr/>
        </p:nvGrpSpPr>
        <p:grpSpPr>
          <a:xfrm>
            <a:off x="15559088" y="5386388"/>
            <a:ext cx="2728910" cy="4900612"/>
            <a:chOff x="15559088" y="5386388"/>
            <a:chExt cx="2728910" cy="4900612"/>
          </a:xfrm>
        </p:grpSpPr>
        <p:sp>
          <p:nvSpPr>
            <p:cNvPr id="603"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606" name="组合"/>
          <p:cNvGrpSpPr>
            <a:grpSpLocks/>
          </p:cNvGrpSpPr>
          <p:nvPr/>
        </p:nvGrpSpPr>
        <p:grpSpPr>
          <a:xfrm>
            <a:off x="0" y="6015038"/>
            <a:ext cx="671512" cy="4271961"/>
            <a:chOff x="0" y="6015038"/>
            <a:chExt cx="671512" cy="4271961"/>
          </a:xfrm>
        </p:grpSpPr>
        <p:sp>
          <p:nvSpPr>
            <p:cNvPr id="605"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608" name="组合"/>
          <p:cNvGrpSpPr>
            <a:grpSpLocks/>
          </p:cNvGrpSpPr>
          <p:nvPr/>
        </p:nvGrpSpPr>
        <p:grpSpPr>
          <a:xfrm>
            <a:off x="14059089" y="5999"/>
            <a:ext cx="1841559" cy="10280429"/>
            <a:chOff x="14059089" y="5999"/>
            <a:chExt cx="1841559" cy="10280429"/>
          </a:xfrm>
        </p:grpSpPr>
        <p:sp>
          <p:nvSpPr>
            <p:cNvPr id="607"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610" name="组合"/>
          <p:cNvGrpSpPr>
            <a:grpSpLocks/>
          </p:cNvGrpSpPr>
          <p:nvPr/>
        </p:nvGrpSpPr>
        <p:grpSpPr>
          <a:xfrm>
            <a:off x="11168917" y="5536438"/>
            <a:ext cx="7122794" cy="4756117"/>
            <a:chOff x="11168917" y="5536438"/>
            <a:chExt cx="7122794" cy="4756117"/>
          </a:xfrm>
        </p:grpSpPr>
        <p:sp>
          <p:nvSpPr>
            <p:cNvPr id="609"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612" name="组合"/>
          <p:cNvGrpSpPr>
            <a:grpSpLocks/>
          </p:cNvGrpSpPr>
          <p:nvPr/>
        </p:nvGrpSpPr>
        <p:grpSpPr>
          <a:xfrm>
            <a:off x="13773150" y="0"/>
            <a:ext cx="4514658" cy="10286522"/>
            <a:chOff x="13773150" y="0"/>
            <a:chExt cx="4514658" cy="10286522"/>
          </a:xfrm>
        </p:grpSpPr>
        <p:sp>
          <p:nvSpPr>
            <p:cNvPr id="611"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614" name="组合"/>
          <p:cNvGrpSpPr>
            <a:grpSpLocks/>
          </p:cNvGrpSpPr>
          <p:nvPr/>
        </p:nvGrpSpPr>
        <p:grpSpPr>
          <a:xfrm>
            <a:off x="14404318" y="0"/>
            <a:ext cx="3883437" cy="10286522"/>
            <a:chOff x="14404318" y="0"/>
            <a:chExt cx="3883437" cy="10286522"/>
          </a:xfrm>
        </p:grpSpPr>
        <p:sp>
          <p:nvSpPr>
            <p:cNvPr id="613"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616" name="组合"/>
          <p:cNvGrpSpPr>
            <a:grpSpLocks/>
          </p:cNvGrpSpPr>
          <p:nvPr/>
        </p:nvGrpSpPr>
        <p:grpSpPr>
          <a:xfrm>
            <a:off x="13401675" y="4572000"/>
            <a:ext cx="4886321" cy="5715000"/>
            <a:chOff x="13401675" y="4572000"/>
            <a:chExt cx="4886321" cy="5715000"/>
          </a:xfrm>
        </p:grpSpPr>
        <p:sp>
          <p:nvSpPr>
            <p:cNvPr id="615"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618" name="组合"/>
          <p:cNvGrpSpPr>
            <a:grpSpLocks/>
          </p:cNvGrpSpPr>
          <p:nvPr/>
        </p:nvGrpSpPr>
        <p:grpSpPr>
          <a:xfrm>
            <a:off x="14006896" y="0"/>
            <a:ext cx="4281105" cy="10286522"/>
            <a:chOff x="14006896" y="0"/>
            <a:chExt cx="4281105" cy="10286522"/>
          </a:xfrm>
        </p:grpSpPr>
        <p:sp>
          <p:nvSpPr>
            <p:cNvPr id="617"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620" name="组合"/>
          <p:cNvGrpSpPr>
            <a:grpSpLocks/>
          </p:cNvGrpSpPr>
          <p:nvPr/>
        </p:nvGrpSpPr>
        <p:grpSpPr>
          <a:xfrm>
            <a:off x="16344902" y="0"/>
            <a:ext cx="1942906" cy="10286522"/>
            <a:chOff x="16344902" y="0"/>
            <a:chExt cx="1942906" cy="10286522"/>
          </a:xfrm>
        </p:grpSpPr>
        <p:sp>
          <p:nvSpPr>
            <p:cNvPr id="619"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1"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622" name="组合"/>
          <p:cNvGrpSpPr>
            <a:grpSpLocks/>
          </p:cNvGrpSpPr>
          <p:nvPr/>
        </p:nvGrpSpPr>
        <p:grpSpPr>
          <a:xfrm>
            <a:off x="16404370" y="0"/>
            <a:ext cx="1883569" cy="10286522"/>
            <a:chOff x="16404370" y="0"/>
            <a:chExt cx="1883569" cy="10286522"/>
          </a:xfrm>
        </p:grpSpPr>
        <p:sp>
          <p:nvSpPr>
            <p:cNvPr id="621"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624" name="组合"/>
          <p:cNvGrpSpPr>
            <a:grpSpLocks/>
          </p:cNvGrpSpPr>
          <p:nvPr/>
        </p:nvGrpSpPr>
        <p:grpSpPr>
          <a:xfrm>
            <a:off x="15559088" y="5386388"/>
            <a:ext cx="2728910" cy="4900612"/>
            <a:chOff x="15559088" y="5386388"/>
            <a:chExt cx="2728910" cy="4900612"/>
          </a:xfrm>
        </p:grpSpPr>
        <p:sp>
          <p:nvSpPr>
            <p:cNvPr id="623"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626" name="组合"/>
          <p:cNvGrpSpPr>
            <a:grpSpLocks/>
          </p:cNvGrpSpPr>
          <p:nvPr/>
        </p:nvGrpSpPr>
        <p:grpSpPr>
          <a:xfrm>
            <a:off x="0" y="6015038"/>
            <a:ext cx="671512" cy="4271961"/>
            <a:chOff x="0" y="6015038"/>
            <a:chExt cx="671512" cy="4271961"/>
          </a:xfrm>
        </p:grpSpPr>
        <p:sp>
          <p:nvSpPr>
            <p:cNvPr id="625"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627" name="矩形"/>
          <p:cNvSpPr>
            <a:spLocks/>
          </p:cNvSpPr>
          <p:nvPr/>
        </p:nvSpPr>
        <p:spPr>
          <a:xfrm rot="0">
            <a:off x="1005824" y="2439157"/>
            <a:ext cx="13230657" cy="4476750"/>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Minimalist</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Design</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Principle</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Clear typography, proper spacing, and pastel-to-dark theme gradients keep the portfolio visually appealing yet distraction-free.</a:t>
            </a:r>
            <a:endPar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5040"/>
              </a:lnSpc>
              <a:spcBef>
                <a:spcPts val="0"/>
              </a:spcBef>
              <a:spcAft>
                <a:spcPts val="0"/>
              </a:spcAft>
              <a:buNone/>
            </a:pPr>
            <a:endPar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Accessibility</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Support</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Sufficient contrast in dark mode and mobile-friendly layout ensure easy navigation for all users.</a:t>
            </a:r>
            <a:endParaRPr lang="zh-CN" altLang="en-US"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1946940309"/>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631" name="组合"/>
          <p:cNvGrpSpPr>
            <a:grpSpLocks/>
          </p:cNvGrpSpPr>
          <p:nvPr/>
        </p:nvGrpSpPr>
        <p:grpSpPr>
          <a:xfrm>
            <a:off x="14059089" y="5999"/>
            <a:ext cx="1841559" cy="10280429"/>
            <a:chOff x="14059089" y="5999"/>
            <a:chExt cx="1841559" cy="10280429"/>
          </a:xfrm>
        </p:grpSpPr>
        <p:sp>
          <p:nvSpPr>
            <p:cNvPr id="630"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633" name="组合"/>
          <p:cNvGrpSpPr>
            <a:grpSpLocks/>
          </p:cNvGrpSpPr>
          <p:nvPr/>
        </p:nvGrpSpPr>
        <p:grpSpPr>
          <a:xfrm>
            <a:off x="11168917" y="5536438"/>
            <a:ext cx="7122794" cy="4756117"/>
            <a:chOff x="11168917" y="5536438"/>
            <a:chExt cx="7122794" cy="4756117"/>
          </a:xfrm>
        </p:grpSpPr>
        <p:sp>
          <p:nvSpPr>
            <p:cNvPr id="632"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635" name="组合"/>
          <p:cNvGrpSpPr>
            <a:grpSpLocks/>
          </p:cNvGrpSpPr>
          <p:nvPr/>
        </p:nvGrpSpPr>
        <p:grpSpPr>
          <a:xfrm>
            <a:off x="13773150" y="0"/>
            <a:ext cx="4514658" cy="10286522"/>
            <a:chOff x="13773150" y="0"/>
            <a:chExt cx="4514658" cy="10286522"/>
          </a:xfrm>
        </p:grpSpPr>
        <p:sp>
          <p:nvSpPr>
            <p:cNvPr id="634"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637" name="组合"/>
          <p:cNvGrpSpPr>
            <a:grpSpLocks/>
          </p:cNvGrpSpPr>
          <p:nvPr/>
        </p:nvGrpSpPr>
        <p:grpSpPr>
          <a:xfrm>
            <a:off x="14404318" y="0"/>
            <a:ext cx="3883437" cy="10286522"/>
            <a:chOff x="14404318" y="0"/>
            <a:chExt cx="3883437" cy="10286522"/>
          </a:xfrm>
        </p:grpSpPr>
        <p:sp>
          <p:nvSpPr>
            <p:cNvPr id="636"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639" name="组合"/>
          <p:cNvGrpSpPr>
            <a:grpSpLocks/>
          </p:cNvGrpSpPr>
          <p:nvPr/>
        </p:nvGrpSpPr>
        <p:grpSpPr>
          <a:xfrm>
            <a:off x="13401675" y="4572000"/>
            <a:ext cx="4886321" cy="5715000"/>
            <a:chOff x="13401675" y="4572000"/>
            <a:chExt cx="4886321" cy="5715000"/>
          </a:xfrm>
        </p:grpSpPr>
        <p:sp>
          <p:nvSpPr>
            <p:cNvPr id="638"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641" name="组合"/>
          <p:cNvGrpSpPr>
            <a:grpSpLocks/>
          </p:cNvGrpSpPr>
          <p:nvPr/>
        </p:nvGrpSpPr>
        <p:grpSpPr>
          <a:xfrm>
            <a:off x="14006896" y="0"/>
            <a:ext cx="4281105" cy="10286522"/>
            <a:chOff x="14006896" y="0"/>
            <a:chExt cx="4281105" cy="10286522"/>
          </a:xfrm>
        </p:grpSpPr>
        <p:sp>
          <p:nvSpPr>
            <p:cNvPr id="640"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643" name="组合"/>
          <p:cNvGrpSpPr>
            <a:grpSpLocks/>
          </p:cNvGrpSpPr>
          <p:nvPr/>
        </p:nvGrpSpPr>
        <p:grpSpPr>
          <a:xfrm>
            <a:off x="16344902" y="0"/>
            <a:ext cx="1942906" cy="10286522"/>
            <a:chOff x="16344902" y="0"/>
            <a:chExt cx="1942906" cy="10286522"/>
          </a:xfrm>
        </p:grpSpPr>
        <p:sp>
          <p:nvSpPr>
            <p:cNvPr id="642"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1"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645" name="组合"/>
          <p:cNvGrpSpPr>
            <a:grpSpLocks/>
          </p:cNvGrpSpPr>
          <p:nvPr/>
        </p:nvGrpSpPr>
        <p:grpSpPr>
          <a:xfrm>
            <a:off x="16404370" y="0"/>
            <a:ext cx="1883569" cy="10286522"/>
            <a:chOff x="16404370" y="0"/>
            <a:chExt cx="1883569" cy="10286522"/>
          </a:xfrm>
        </p:grpSpPr>
        <p:sp>
          <p:nvSpPr>
            <p:cNvPr id="644"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647" name="组合"/>
          <p:cNvGrpSpPr>
            <a:grpSpLocks/>
          </p:cNvGrpSpPr>
          <p:nvPr/>
        </p:nvGrpSpPr>
        <p:grpSpPr>
          <a:xfrm>
            <a:off x="15559088" y="5386388"/>
            <a:ext cx="2728910" cy="4900612"/>
            <a:chOff x="15559088" y="5386388"/>
            <a:chExt cx="2728910" cy="4900612"/>
          </a:xfrm>
        </p:grpSpPr>
        <p:sp>
          <p:nvSpPr>
            <p:cNvPr id="646"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649" name="组合"/>
          <p:cNvGrpSpPr>
            <a:grpSpLocks/>
          </p:cNvGrpSpPr>
          <p:nvPr/>
        </p:nvGrpSpPr>
        <p:grpSpPr>
          <a:xfrm>
            <a:off x="0" y="6015038"/>
            <a:ext cx="671512" cy="4271961"/>
            <a:chOff x="0" y="6015038"/>
            <a:chExt cx="671512" cy="4271961"/>
          </a:xfrm>
        </p:grpSpPr>
        <p:sp>
          <p:nvSpPr>
            <p:cNvPr id="648"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651" name="组合"/>
          <p:cNvGrpSpPr>
            <a:grpSpLocks/>
          </p:cNvGrpSpPr>
          <p:nvPr/>
        </p:nvGrpSpPr>
        <p:grpSpPr>
          <a:xfrm>
            <a:off x="14059089" y="5999"/>
            <a:ext cx="1841559" cy="10280429"/>
            <a:chOff x="14059089" y="5999"/>
            <a:chExt cx="1841559" cy="10280429"/>
          </a:xfrm>
        </p:grpSpPr>
        <p:sp>
          <p:nvSpPr>
            <p:cNvPr id="650"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653" name="组合"/>
          <p:cNvGrpSpPr>
            <a:grpSpLocks/>
          </p:cNvGrpSpPr>
          <p:nvPr/>
        </p:nvGrpSpPr>
        <p:grpSpPr>
          <a:xfrm>
            <a:off x="11168917" y="5536438"/>
            <a:ext cx="7122794" cy="4756117"/>
            <a:chOff x="11168917" y="5536438"/>
            <a:chExt cx="7122794" cy="4756117"/>
          </a:xfrm>
        </p:grpSpPr>
        <p:sp>
          <p:nvSpPr>
            <p:cNvPr id="652"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655" name="组合"/>
          <p:cNvGrpSpPr>
            <a:grpSpLocks/>
          </p:cNvGrpSpPr>
          <p:nvPr/>
        </p:nvGrpSpPr>
        <p:grpSpPr>
          <a:xfrm>
            <a:off x="13773150" y="0"/>
            <a:ext cx="4514658" cy="10286522"/>
            <a:chOff x="13773150" y="0"/>
            <a:chExt cx="4514658" cy="10286522"/>
          </a:xfrm>
        </p:grpSpPr>
        <p:sp>
          <p:nvSpPr>
            <p:cNvPr id="654"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657" name="组合"/>
          <p:cNvGrpSpPr>
            <a:grpSpLocks/>
          </p:cNvGrpSpPr>
          <p:nvPr/>
        </p:nvGrpSpPr>
        <p:grpSpPr>
          <a:xfrm>
            <a:off x="14404318" y="0"/>
            <a:ext cx="3883437" cy="10286522"/>
            <a:chOff x="14404318" y="0"/>
            <a:chExt cx="3883437" cy="10286522"/>
          </a:xfrm>
        </p:grpSpPr>
        <p:sp>
          <p:nvSpPr>
            <p:cNvPr id="656"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659" name="组合"/>
          <p:cNvGrpSpPr>
            <a:grpSpLocks/>
          </p:cNvGrpSpPr>
          <p:nvPr/>
        </p:nvGrpSpPr>
        <p:grpSpPr>
          <a:xfrm>
            <a:off x="13401675" y="4572000"/>
            <a:ext cx="4886321" cy="5715000"/>
            <a:chOff x="13401675" y="4572000"/>
            <a:chExt cx="4886321" cy="5715000"/>
          </a:xfrm>
        </p:grpSpPr>
        <p:sp>
          <p:nvSpPr>
            <p:cNvPr id="658"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661" name="组合"/>
          <p:cNvGrpSpPr>
            <a:grpSpLocks/>
          </p:cNvGrpSpPr>
          <p:nvPr/>
        </p:nvGrpSpPr>
        <p:grpSpPr>
          <a:xfrm>
            <a:off x="14006896" y="0"/>
            <a:ext cx="4281105" cy="10286522"/>
            <a:chOff x="14006896" y="0"/>
            <a:chExt cx="4281105" cy="10286522"/>
          </a:xfrm>
        </p:grpSpPr>
        <p:sp>
          <p:nvSpPr>
            <p:cNvPr id="660"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663" name="组合"/>
          <p:cNvGrpSpPr>
            <a:grpSpLocks/>
          </p:cNvGrpSpPr>
          <p:nvPr/>
        </p:nvGrpSpPr>
        <p:grpSpPr>
          <a:xfrm>
            <a:off x="16344902" y="0"/>
            <a:ext cx="1942906" cy="10286522"/>
            <a:chOff x="16344902" y="0"/>
            <a:chExt cx="1942906" cy="10286522"/>
          </a:xfrm>
        </p:grpSpPr>
        <p:sp>
          <p:nvSpPr>
            <p:cNvPr id="662"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1"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665" name="组合"/>
          <p:cNvGrpSpPr>
            <a:grpSpLocks/>
          </p:cNvGrpSpPr>
          <p:nvPr/>
        </p:nvGrpSpPr>
        <p:grpSpPr>
          <a:xfrm>
            <a:off x="16404370" y="0"/>
            <a:ext cx="1883569" cy="10286522"/>
            <a:chOff x="16404370" y="0"/>
            <a:chExt cx="1883569" cy="10286522"/>
          </a:xfrm>
        </p:grpSpPr>
        <p:sp>
          <p:nvSpPr>
            <p:cNvPr id="664"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667" name="组合"/>
          <p:cNvGrpSpPr>
            <a:grpSpLocks/>
          </p:cNvGrpSpPr>
          <p:nvPr/>
        </p:nvGrpSpPr>
        <p:grpSpPr>
          <a:xfrm>
            <a:off x="15559088" y="5386388"/>
            <a:ext cx="2728910" cy="4900612"/>
            <a:chOff x="15559088" y="5386388"/>
            <a:chExt cx="2728910" cy="4900612"/>
          </a:xfrm>
        </p:grpSpPr>
        <p:sp>
          <p:nvSpPr>
            <p:cNvPr id="666"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669" name="组合"/>
          <p:cNvGrpSpPr>
            <a:grpSpLocks/>
          </p:cNvGrpSpPr>
          <p:nvPr/>
        </p:nvGrpSpPr>
        <p:grpSpPr>
          <a:xfrm>
            <a:off x="0" y="6015038"/>
            <a:ext cx="671512" cy="4271961"/>
            <a:chOff x="0" y="6015038"/>
            <a:chExt cx="671512" cy="4271961"/>
          </a:xfrm>
        </p:grpSpPr>
        <p:sp>
          <p:nvSpPr>
            <p:cNvPr id="668"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670" name="矩形"/>
          <p:cNvSpPr>
            <a:spLocks/>
          </p:cNvSpPr>
          <p:nvPr/>
        </p:nvSpPr>
        <p:spPr>
          <a:xfrm rot="0">
            <a:off x="1128711" y="9719531"/>
            <a:ext cx="2660331" cy="24282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12"/>
              </a:lnSpc>
              <a:spcBef>
                <a:spcPts val="0"/>
              </a:spcBef>
              <a:spcAft>
                <a:spcPts val="0"/>
              </a:spcAft>
              <a:buNone/>
            </a:pPr>
            <a:r>
              <a:rPr lang="en-US" altLang="zh-CN" sz="1650" b="0" i="0" u="none" strike="noStrike" kern="1200" cap="none" spc="3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650" b="0" i="0" u="none" strike="noStrike" kern="1200" cap="none" spc="30" baseline="0">
                <a:solidFill>
                  <a:srgbClr val="2D83C3"/>
                </a:solidFill>
                <a:latin typeface="Trebuchet MS Bold" pitchFamily="0" charset="0"/>
                <a:ea typeface="Trebuchet MS Bold" pitchFamily="0" charset="0"/>
                <a:cs typeface="Trebuchet MS Bold" pitchFamily="0" charset="0"/>
                <a:sym typeface="Trebuchet MS Bold" pitchFamily="0" charset="0"/>
              </a:rPr>
              <a:t>Annual Review</a:t>
            </a:r>
            <a:endParaRPr lang="zh-CN" altLang="en-US" sz="1650" b="0" i="0" u="none" strike="noStrike" kern="1200" cap="none" spc="30" baseline="0">
              <a:solidFill>
                <a:srgbClr val="2D83C3"/>
              </a:solidFill>
              <a:latin typeface="Trebuchet MS Bold" pitchFamily="0" charset="0"/>
              <a:ea typeface="Trebuchet MS Bold" pitchFamily="0" charset="0"/>
              <a:cs typeface="Trebuchet MS Bold" pitchFamily="0" charset="0"/>
              <a:sym typeface="Trebuchet MS Bold" pitchFamily="0" charset="0"/>
            </a:endParaRPr>
          </a:p>
        </p:txBody>
      </p:sp>
      <p:grpSp>
        <p:nvGrpSpPr>
          <p:cNvPr id="672" name="组合"/>
          <p:cNvGrpSpPr>
            <a:grpSpLocks/>
          </p:cNvGrpSpPr>
          <p:nvPr/>
        </p:nvGrpSpPr>
        <p:grpSpPr>
          <a:xfrm>
            <a:off x="14030326" y="8043861"/>
            <a:ext cx="685800" cy="685800"/>
            <a:chOff x="14030326" y="8043861"/>
            <a:chExt cx="685800" cy="685800"/>
          </a:xfrm>
        </p:grpSpPr>
        <p:sp>
          <p:nvSpPr>
            <p:cNvPr id="671"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674" name="组合"/>
          <p:cNvGrpSpPr>
            <a:grpSpLocks/>
          </p:cNvGrpSpPr>
          <p:nvPr/>
        </p:nvGrpSpPr>
        <p:grpSpPr>
          <a:xfrm>
            <a:off x="14030326" y="8843961"/>
            <a:ext cx="271459" cy="271460"/>
            <a:chOff x="14030326" y="8843961"/>
            <a:chExt cx="271459" cy="271460"/>
          </a:xfrm>
        </p:grpSpPr>
        <p:sp>
          <p:nvSpPr>
            <p:cNvPr id="673" name="曲线"/>
            <p:cNvSpPr>
              <a:spLocks/>
            </p:cNvSpPr>
            <p:nvPr/>
          </p:nvSpPr>
          <p:spPr>
            <a:xfrm rot="0">
              <a:off x="14030326" y="8843961"/>
              <a:ext cx="271459" cy="27146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grpSp>
        <p:nvGrpSpPr>
          <p:cNvPr id="676" name="组合"/>
          <p:cNvGrpSpPr>
            <a:grpSpLocks/>
          </p:cNvGrpSpPr>
          <p:nvPr/>
        </p:nvGrpSpPr>
        <p:grpSpPr>
          <a:xfrm>
            <a:off x="100012" y="5072059"/>
            <a:ext cx="3700462" cy="5129213"/>
            <a:chOff x="100012" y="5072059"/>
            <a:chExt cx="3700462" cy="5129213"/>
          </a:xfrm>
        </p:grpSpPr>
        <p:sp>
          <p:nvSpPr>
            <p:cNvPr id="675" name="曲线"/>
            <p:cNvSpPr>
              <a:spLocks/>
            </p:cNvSpPr>
            <p:nvPr/>
          </p:nvSpPr>
          <p:spPr>
            <a:xfrm rot="0">
              <a:off x="100012" y="5072059"/>
              <a:ext cx="3700462" cy="512921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28" b="-1428"/>
              </a:stretch>
            </a:blipFill>
            <a:ln cmpd="sng" cap="flat">
              <a:noFill/>
              <a:prstDash val="solid"/>
              <a:miter/>
            </a:ln>
          </p:spPr>
        </p:sp>
      </p:grpSp>
      <p:sp>
        <p:nvSpPr>
          <p:cNvPr id="677" name="曲线"/>
          <p:cNvSpPr>
            <a:spLocks/>
          </p:cNvSpPr>
          <p:nvPr/>
        </p:nvSpPr>
        <p:spPr>
          <a:xfrm rot="0">
            <a:off x="4258191" y="3299785"/>
            <a:ext cx="3320903" cy="6417204"/>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blipFill>
          <a:ln cmpd="sng" cap="flat">
            <a:noFill/>
            <a:prstDash val="solid"/>
            <a:miter/>
          </a:ln>
        </p:spPr>
      </p:sp>
      <p:sp>
        <p:nvSpPr>
          <p:cNvPr id="678" name="曲线"/>
          <p:cNvSpPr>
            <a:spLocks/>
          </p:cNvSpPr>
          <p:nvPr/>
        </p:nvSpPr>
        <p:spPr>
          <a:xfrm rot="0">
            <a:off x="8791080" y="3372097"/>
            <a:ext cx="3353295" cy="635695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sp>
        <p:nvSpPr>
          <p:cNvPr id="679" name="矩形"/>
          <p:cNvSpPr>
            <a:spLocks/>
          </p:cNvSpPr>
          <p:nvPr/>
        </p:nvSpPr>
        <p:spPr>
          <a:xfrm rot="0">
            <a:off x="1109661" y="989391"/>
            <a:ext cx="12720637" cy="97154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650"/>
              </a:lnSpc>
              <a:spcBef>
                <a:spcPts val="0"/>
              </a:spcBef>
              <a:spcAft>
                <a:spcPts val="0"/>
              </a:spcAft>
              <a:buNone/>
            </a:pPr>
            <a:r>
              <a:rPr lang="en-US" altLang="zh-CN" sz="6375" b="0" i="0" u="none" strike="noStrike" kern="1200" cap="none" spc="22" baseline="0">
                <a:solidFill>
                  <a:srgbClr val="000000"/>
                </a:solidFill>
                <a:latin typeface="Trebuchet MS Bold" pitchFamily="0" charset="0"/>
                <a:ea typeface="Trebuchet MS Bold" pitchFamily="0" charset="0"/>
                <a:cs typeface="Trebuchet MS Bold" pitchFamily="0" charset="0"/>
                <a:sym typeface="Trebuchet MS Bold" pitchFamily="0" charset="0"/>
              </a:rPr>
              <a:t>RESULTS AND SCREENSHOTS</a:t>
            </a:r>
            <a:endParaRPr lang="zh-CN" altLang="en-US" sz="6375" b="0" i="0" u="none" strike="noStrike" kern="1200" cap="none" spc="22"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680" name="矩形"/>
          <p:cNvSpPr>
            <a:spLocks/>
          </p:cNvSpPr>
          <p:nvPr/>
        </p:nvSpPr>
        <p:spPr>
          <a:xfrm rot="0">
            <a:off x="16915828" y="9707464"/>
            <a:ext cx="342900"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15</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908320204"/>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684" name="组合"/>
          <p:cNvGrpSpPr>
            <a:grpSpLocks/>
          </p:cNvGrpSpPr>
          <p:nvPr/>
        </p:nvGrpSpPr>
        <p:grpSpPr>
          <a:xfrm>
            <a:off x="14059089" y="5999"/>
            <a:ext cx="1841559" cy="10280429"/>
            <a:chOff x="14059089" y="5999"/>
            <a:chExt cx="1841559" cy="10280429"/>
          </a:xfrm>
        </p:grpSpPr>
        <p:sp>
          <p:nvSpPr>
            <p:cNvPr id="683"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686" name="组合"/>
          <p:cNvGrpSpPr>
            <a:grpSpLocks/>
          </p:cNvGrpSpPr>
          <p:nvPr/>
        </p:nvGrpSpPr>
        <p:grpSpPr>
          <a:xfrm>
            <a:off x="11168917" y="5536438"/>
            <a:ext cx="7122794" cy="4756117"/>
            <a:chOff x="11168917" y="5536438"/>
            <a:chExt cx="7122794" cy="4756117"/>
          </a:xfrm>
        </p:grpSpPr>
        <p:sp>
          <p:nvSpPr>
            <p:cNvPr id="685"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688" name="组合"/>
          <p:cNvGrpSpPr>
            <a:grpSpLocks/>
          </p:cNvGrpSpPr>
          <p:nvPr/>
        </p:nvGrpSpPr>
        <p:grpSpPr>
          <a:xfrm>
            <a:off x="13773150" y="0"/>
            <a:ext cx="4514658" cy="10286522"/>
            <a:chOff x="13773150" y="0"/>
            <a:chExt cx="4514658" cy="10286522"/>
          </a:xfrm>
        </p:grpSpPr>
        <p:sp>
          <p:nvSpPr>
            <p:cNvPr id="687"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690" name="组合"/>
          <p:cNvGrpSpPr>
            <a:grpSpLocks/>
          </p:cNvGrpSpPr>
          <p:nvPr/>
        </p:nvGrpSpPr>
        <p:grpSpPr>
          <a:xfrm>
            <a:off x="14404318" y="0"/>
            <a:ext cx="3883437" cy="10286522"/>
            <a:chOff x="14404318" y="0"/>
            <a:chExt cx="3883437" cy="10286522"/>
          </a:xfrm>
        </p:grpSpPr>
        <p:sp>
          <p:nvSpPr>
            <p:cNvPr id="689"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692" name="组合"/>
          <p:cNvGrpSpPr>
            <a:grpSpLocks/>
          </p:cNvGrpSpPr>
          <p:nvPr/>
        </p:nvGrpSpPr>
        <p:grpSpPr>
          <a:xfrm>
            <a:off x="13401675" y="4572000"/>
            <a:ext cx="4886321" cy="5715000"/>
            <a:chOff x="13401675" y="4572000"/>
            <a:chExt cx="4886321" cy="5715000"/>
          </a:xfrm>
        </p:grpSpPr>
        <p:sp>
          <p:nvSpPr>
            <p:cNvPr id="691"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694" name="组合"/>
          <p:cNvGrpSpPr>
            <a:grpSpLocks/>
          </p:cNvGrpSpPr>
          <p:nvPr/>
        </p:nvGrpSpPr>
        <p:grpSpPr>
          <a:xfrm>
            <a:off x="14006896" y="0"/>
            <a:ext cx="4281105" cy="10286522"/>
            <a:chOff x="14006896" y="0"/>
            <a:chExt cx="4281105" cy="10286522"/>
          </a:xfrm>
        </p:grpSpPr>
        <p:sp>
          <p:nvSpPr>
            <p:cNvPr id="693"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696" name="组合"/>
          <p:cNvGrpSpPr>
            <a:grpSpLocks/>
          </p:cNvGrpSpPr>
          <p:nvPr/>
        </p:nvGrpSpPr>
        <p:grpSpPr>
          <a:xfrm>
            <a:off x="16344902" y="0"/>
            <a:ext cx="1942906" cy="10286522"/>
            <a:chOff x="16344902" y="0"/>
            <a:chExt cx="1942906" cy="10286522"/>
          </a:xfrm>
        </p:grpSpPr>
        <p:sp>
          <p:nvSpPr>
            <p:cNvPr id="695"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1"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698" name="组合"/>
          <p:cNvGrpSpPr>
            <a:grpSpLocks/>
          </p:cNvGrpSpPr>
          <p:nvPr/>
        </p:nvGrpSpPr>
        <p:grpSpPr>
          <a:xfrm>
            <a:off x="16404370" y="0"/>
            <a:ext cx="1883569" cy="10286522"/>
            <a:chOff x="16404370" y="0"/>
            <a:chExt cx="1883569" cy="10286522"/>
          </a:xfrm>
        </p:grpSpPr>
        <p:sp>
          <p:nvSpPr>
            <p:cNvPr id="697"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700" name="组合"/>
          <p:cNvGrpSpPr>
            <a:grpSpLocks/>
          </p:cNvGrpSpPr>
          <p:nvPr/>
        </p:nvGrpSpPr>
        <p:grpSpPr>
          <a:xfrm>
            <a:off x="15559088" y="5386388"/>
            <a:ext cx="2728910" cy="4900612"/>
            <a:chOff x="15559088" y="5386388"/>
            <a:chExt cx="2728910" cy="4900612"/>
          </a:xfrm>
        </p:grpSpPr>
        <p:sp>
          <p:nvSpPr>
            <p:cNvPr id="699"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702" name="组合"/>
          <p:cNvGrpSpPr>
            <a:grpSpLocks/>
          </p:cNvGrpSpPr>
          <p:nvPr/>
        </p:nvGrpSpPr>
        <p:grpSpPr>
          <a:xfrm>
            <a:off x="0" y="6015038"/>
            <a:ext cx="671512" cy="4271961"/>
            <a:chOff x="0" y="6015038"/>
            <a:chExt cx="671512" cy="4271961"/>
          </a:xfrm>
        </p:grpSpPr>
        <p:sp>
          <p:nvSpPr>
            <p:cNvPr id="701"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704" name="组合"/>
          <p:cNvGrpSpPr>
            <a:grpSpLocks/>
          </p:cNvGrpSpPr>
          <p:nvPr/>
        </p:nvGrpSpPr>
        <p:grpSpPr>
          <a:xfrm>
            <a:off x="14059089" y="5999"/>
            <a:ext cx="1841559" cy="10280429"/>
            <a:chOff x="14059089" y="5999"/>
            <a:chExt cx="1841559" cy="10280429"/>
          </a:xfrm>
        </p:grpSpPr>
        <p:sp>
          <p:nvSpPr>
            <p:cNvPr id="703"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706" name="组合"/>
          <p:cNvGrpSpPr>
            <a:grpSpLocks/>
          </p:cNvGrpSpPr>
          <p:nvPr/>
        </p:nvGrpSpPr>
        <p:grpSpPr>
          <a:xfrm>
            <a:off x="11168917" y="5536438"/>
            <a:ext cx="7122794" cy="4756117"/>
            <a:chOff x="11168917" y="5536438"/>
            <a:chExt cx="7122794" cy="4756117"/>
          </a:xfrm>
        </p:grpSpPr>
        <p:sp>
          <p:nvSpPr>
            <p:cNvPr id="705"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708" name="组合"/>
          <p:cNvGrpSpPr>
            <a:grpSpLocks/>
          </p:cNvGrpSpPr>
          <p:nvPr/>
        </p:nvGrpSpPr>
        <p:grpSpPr>
          <a:xfrm>
            <a:off x="13773150" y="0"/>
            <a:ext cx="4514658" cy="10286522"/>
            <a:chOff x="13773150" y="0"/>
            <a:chExt cx="4514658" cy="10286522"/>
          </a:xfrm>
        </p:grpSpPr>
        <p:sp>
          <p:nvSpPr>
            <p:cNvPr id="707"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710" name="组合"/>
          <p:cNvGrpSpPr>
            <a:grpSpLocks/>
          </p:cNvGrpSpPr>
          <p:nvPr/>
        </p:nvGrpSpPr>
        <p:grpSpPr>
          <a:xfrm>
            <a:off x="14404318" y="0"/>
            <a:ext cx="3883437" cy="10286522"/>
            <a:chOff x="14404318" y="0"/>
            <a:chExt cx="3883437" cy="10286522"/>
          </a:xfrm>
        </p:grpSpPr>
        <p:sp>
          <p:nvSpPr>
            <p:cNvPr id="709"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712" name="组合"/>
          <p:cNvGrpSpPr>
            <a:grpSpLocks/>
          </p:cNvGrpSpPr>
          <p:nvPr/>
        </p:nvGrpSpPr>
        <p:grpSpPr>
          <a:xfrm>
            <a:off x="13401675" y="4572000"/>
            <a:ext cx="4886321" cy="5715000"/>
            <a:chOff x="13401675" y="4572000"/>
            <a:chExt cx="4886321" cy="5715000"/>
          </a:xfrm>
        </p:grpSpPr>
        <p:sp>
          <p:nvSpPr>
            <p:cNvPr id="711"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714" name="组合"/>
          <p:cNvGrpSpPr>
            <a:grpSpLocks/>
          </p:cNvGrpSpPr>
          <p:nvPr/>
        </p:nvGrpSpPr>
        <p:grpSpPr>
          <a:xfrm>
            <a:off x="14006896" y="0"/>
            <a:ext cx="4281105" cy="10286522"/>
            <a:chOff x="14006896" y="0"/>
            <a:chExt cx="4281105" cy="10286522"/>
          </a:xfrm>
        </p:grpSpPr>
        <p:sp>
          <p:nvSpPr>
            <p:cNvPr id="713"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716" name="组合"/>
          <p:cNvGrpSpPr>
            <a:grpSpLocks/>
          </p:cNvGrpSpPr>
          <p:nvPr/>
        </p:nvGrpSpPr>
        <p:grpSpPr>
          <a:xfrm>
            <a:off x="16344902" y="0"/>
            <a:ext cx="1942906" cy="10286522"/>
            <a:chOff x="16344902" y="0"/>
            <a:chExt cx="1942906" cy="10286522"/>
          </a:xfrm>
        </p:grpSpPr>
        <p:sp>
          <p:nvSpPr>
            <p:cNvPr id="715"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1"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718" name="组合"/>
          <p:cNvGrpSpPr>
            <a:grpSpLocks/>
          </p:cNvGrpSpPr>
          <p:nvPr/>
        </p:nvGrpSpPr>
        <p:grpSpPr>
          <a:xfrm>
            <a:off x="16404370" y="0"/>
            <a:ext cx="1883569" cy="10286522"/>
            <a:chOff x="16404370" y="0"/>
            <a:chExt cx="1883569" cy="10286522"/>
          </a:xfrm>
        </p:grpSpPr>
        <p:sp>
          <p:nvSpPr>
            <p:cNvPr id="717"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720" name="组合"/>
          <p:cNvGrpSpPr>
            <a:grpSpLocks/>
          </p:cNvGrpSpPr>
          <p:nvPr/>
        </p:nvGrpSpPr>
        <p:grpSpPr>
          <a:xfrm>
            <a:off x="15559088" y="5386388"/>
            <a:ext cx="2728910" cy="4900612"/>
            <a:chOff x="15559088" y="5386388"/>
            <a:chExt cx="2728910" cy="4900612"/>
          </a:xfrm>
        </p:grpSpPr>
        <p:sp>
          <p:nvSpPr>
            <p:cNvPr id="719"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722" name="组合"/>
          <p:cNvGrpSpPr>
            <a:grpSpLocks/>
          </p:cNvGrpSpPr>
          <p:nvPr/>
        </p:nvGrpSpPr>
        <p:grpSpPr>
          <a:xfrm>
            <a:off x="0" y="6015038"/>
            <a:ext cx="671512" cy="4271961"/>
            <a:chOff x="0" y="6015038"/>
            <a:chExt cx="671512" cy="4271961"/>
          </a:xfrm>
        </p:grpSpPr>
        <p:sp>
          <p:nvSpPr>
            <p:cNvPr id="721"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724" name="组合"/>
          <p:cNvGrpSpPr>
            <a:grpSpLocks/>
          </p:cNvGrpSpPr>
          <p:nvPr/>
        </p:nvGrpSpPr>
        <p:grpSpPr>
          <a:xfrm>
            <a:off x="14030326" y="8043861"/>
            <a:ext cx="685800" cy="685800"/>
            <a:chOff x="14030326" y="8043861"/>
            <a:chExt cx="685800" cy="685800"/>
          </a:xfrm>
        </p:grpSpPr>
        <p:sp>
          <p:nvSpPr>
            <p:cNvPr id="723"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726" name="组合"/>
          <p:cNvGrpSpPr>
            <a:grpSpLocks/>
          </p:cNvGrpSpPr>
          <p:nvPr/>
        </p:nvGrpSpPr>
        <p:grpSpPr>
          <a:xfrm>
            <a:off x="14030326" y="8843961"/>
            <a:ext cx="271459" cy="271460"/>
            <a:chOff x="14030326" y="8843961"/>
            <a:chExt cx="271459" cy="271460"/>
          </a:xfrm>
        </p:grpSpPr>
        <p:sp>
          <p:nvSpPr>
            <p:cNvPr id="725" name="曲线"/>
            <p:cNvSpPr>
              <a:spLocks/>
            </p:cNvSpPr>
            <p:nvPr/>
          </p:nvSpPr>
          <p:spPr>
            <a:xfrm rot="0">
              <a:off x="14030326" y="8843961"/>
              <a:ext cx="271459" cy="27146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grpSp>
        <p:nvGrpSpPr>
          <p:cNvPr id="728" name="组合"/>
          <p:cNvGrpSpPr>
            <a:grpSpLocks/>
          </p:cNvGrpSpPr>
          <p:nvPr/>
        </p:nvGrpSpPr>
        <p:grpSpPr>
          <a:xfrm>
            <a:off x="2500311" y="9701212"/>
            <a:ext cx="114300" cy="266696"/>
            <a:chOff x="2500311" y="9701212"/>
            <a:chExt cx="114300" cy="266696"/>
          </a:xfrm>
        </p:grpSpPr>
        <p:sp>
          <p:nvSpPr>
            <p:cNvPr id="727" name="曲线"/>
            <p:cNvSpPr>
              <a:spLocks/>
            </p:cNvSpPr>
            <p:nvPr/>
          </p:nvSpPr>
          <p:spPr>
            <a:xfrm rot="0">
              <a:off x="2500311" y="9701212"/>
              <a:ext cx="114300" cy="266696"/>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lnTo>
                    <a:pt x="0" y="0"/>
                  </a:lnTo>
                  <a:close/>
                </a:path>
              </a:pathLst>
            </a:custGeom>
            <a:blipFill rotWithShape="1">
              <a:blip r:embed="rId1"/>
              <a:stretch>
                <a:fillRect l="-66666" r="-66666"/>
              </a:stretch>
            </a:blipFill>
            <a:ln cmpd="sng" cap="flat">
              <a:noFill/>
              <a:prstDash val="solid"/>
              <a:miter/>
            </a:ln>
          </p:spPr>
        </p:sp>
      </p:grpSp>
      <p:sp>
        <p:nvSpPr>
          <p:cNvPr id="729" name="矩形"/>
          <p:cNvSpPr>
            <a:spLocks/>
          </p:cNvSpPr>
          <p:nvPr/>
        </p:nvSpPr>
        <p:spPr>
          <a:xfrm rot="0">
            <a:off x="1132998" y="572450"/>
            <a:ext cx="6868001" cy="109727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8640"/>
              </a:lnSpc>
              <a:spcBef>
                <a:spcPts val="0"/>
              </a:spcBef>
              <a:spcAft>
                <a:spcPts val="0"/>
              </a:spcAft>
              <a:buNone/>
            </a:pPr>
            <a:r>
              <a:rPr lang="en-US" altLang="zh-CN"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CONCLUSION</a:t>
            </a:r>
            <a:endParaRPr lang="zh-CN" altLang="en-US"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730" name="矩形"/>
          <p:cNvSpPr>
            <a:spLocks/>
          </p:cNvSpPr>
          <p:nvPr/>
        </p:nvSpPr>
        <p:spPr>
          <a:xfrm rot="0">
            <a:off x="16915828" y="9707464"/>
            <a:ext cx="342900"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16</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731" name="矩形"/>
          <p:cNvSpPr>
            <a:spLocks/>
          </p:cNvSpPr>
          <p:nvPr/>
        </p:nvSpPr>
        <p:spPr>
          <a:xfrm rot="0">
            <a:off x="1355864" y="2257867"/>
            <a:ext cx="11799396" cy="6400800"/>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This project successfully delivers a simple yet powerful digital portfolio that can replace traditional resumes and enhance personal branding. It not only demonstrates technical skills in front-end development but also highlights creativity in UI/UX design. With the addition of more interactivity and backend integration in the future, the portfolio can be further expanded into a personal website or professional blog, making it a strong career asset.</a:t>
            </a:r>
            <a:endParaRPr lang="zh-CN" altLang="en-US"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203488856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69" name="组合"/>
          <p:cNvGrpSpPr>
            <a:grpSpLocks/>
          </p:cNvGrpSpPr>
          <p:nvPr/>
        </p:nvGrpSpPr>
        <p:grpSpPr>
          <a:xfrm>
            <a:off x="0" y="0"/>
            <a:ext cx="18288000" cy="10286999"/>
            <a:chOff x="0" y="0"/>
            <a:chExt cx="18288000" cy="10286999"/>
          </a:xfrm>
        </p:grpSpPr>
        <p:sp>
          <p:nvSpPr>
            <p:cNvPr id="68" name="曲线"/>
            <p:cNvSpPr>
              <a:spLocks/>
            </p:cNvSpPr>
            <p:nvPr/>
          </p:nvSpPr>
          <p:spPr>
            <a:xfrm rot="0">
              <a:off x="0" y="0"/>
              <a:ext cx="18288000" cy="1028699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FFFFF"/>
            </a:solidFill>
            <a:ln cmpd="sng" cap="flat">
              <a:noFill/>
              <a:prstDash val="solid"/>
              <a:miter/>
            </a:ln>
          </p:spPr>
        </p:sp>
      </p:grpSp>
      <p:sp>
        <p:nvSpPr>
          <p:cNvPr id="70" name="曲线"/>
          <p:cNvSpPr>
            <a:spLocks/>
          </p:cNvSpPr>
          <p:nvPr/>
        </p:nvSpPr>
        <p:spPr>
          <a:xfrm rot="0">
            <a:off x="11165774" y="0"/>
            <a:ext cx="7129462" cy="1029484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grpSp>
        <p:nvGrpSpPr>
          <p:cNvPr id="72" name="组合"/>
          <p:cNvGrpSpPr>
            <a:grpSpLocks/>
          </p:cNvGrpSpPr>
          <p:nvPr/>
        </p:nvGrpSpPr>
        <p:grpSpPr>
          <a:xfrm>
            <a:off x="0" y="6015038"/>
            <a:ext cx="671512" cy="4271961"/>
            <a:chOff x="0" y="6015038"/>
            <a:chExt cx="671512" cy="4271961"/>
          </a:xfrm>
        </p:grpSpPr>
        <p:sp>
          <p:nvSpPr>
            <p:cNvPr id="71"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74" name="组合"/>
          <p:cNvGrpSpPr>
            <a:grpSpLocks/>
          </p:cNvGrpSpPr>
          <p:nvPr/>
        </p:nvGrpSpPr>
        <p:grpSpPr>
          <a:xfrm>
            <a:off x="14030326" y="8043861"/>
            <a:ext cx="685800" cy="685800"/>
            <a:chOff x="14030326" y="8043861"/>
            <a:chExt cx="685800" cy="685800"/>
          </a:xfrm>
        </p:grpSpPr>
        <p:sp>
          <p:nvSpPr>
            <p:cNvPr id="73"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76" name="组合"/>
          <p:cNvGrpSpPr>
            <a:grpSpLocks/>
          </p:cNvGrpSpPr>
          <p:nvPr/>
        </p:nvGrpSpPr>
        <p:grpSpPr>
          <a:xfrm>
            <a:off x="10044112" y="2543175"/>
            <a:ext cx="471488" cy="485771"/>
            <a:chOff x="10044112" y="2543175"/>
            <a:chExt cx="471488" cy="485771"/>
          </a:xfrm>
        </p:grpSpPr>
        <p:sp>
          <p:nvSpPr>
            <p:cNvPr id="75" name="曲线"/>
            <p:cNvSpPr>
              <a:spLocks/>
            </p:cNvSpPr>
            <p:nvPr/>
          </p:nvSpPr>
          <p:spPr>
            <a:xfrm rot="0">
              <a:off x="10044112" y="2543175"/>
              <a:ext cx="471488" cy="48577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grpSp>
      <p:grpSp>
        <p:nvGrpSpPr>
          <p:cNvPr id="78" name="组合"/>
          <p:cNvGrpSpPr>
            <a:grpSpLocks/>
          </p:cNvGrpSpPr>
          <p:nvPr/>
        </p:nvGrpSpPr>
        <p:grpSpPr>
          <a:xfrm>
            <a:off x="14030326" y="8843961"/>
            <a:ext cx="271459" cy="271460"/>
            <a:chOff x="14030326" y="8843961"/>
            <a:chExt cx="271459" cy="271460"/>
          </a:xfrm>
        </p:grpSpPr>
        <p:sp>
          <p:nvSpPr>
            <p:cNvPr id="77" name="曲线"/>
            <p:cNvSpPr>
              <a:spLocks/>
            </p:cNvSpPr>
            <p:nvPr/>
          </p:nvSpPr>
          <p:spPr>
            <a:xfrm rot="0">
              <a:off x="14030326" y="8843961"/>
              <a:ext cx="271459" cy="27146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sp>
        <p:nvSpPr>
          <p:cNvPr id="79" name="矩形"/>
          <p:cNvSpPr>
            <a:spLocks/>
          </p:cNvSpPr>
          <p:nvPr/>
        </p:nvSpPr>
        <p:spPr>
          <a:xfrm rot="0">
            <a:off x="1109661" y="1251424"/>
            <a:ext cx="5864542" cy="97155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650"/>
              </a:lnSpc>
              <a:spcBef>
                <a:spcPts val="0"/>
              </a:spcBef>
              <a:spcAft>
                <a:spcPts val="0"/>
              </a:spcAft>
              <a:buNone/>
            </a:pPr>
            <a:r>
              <a:rPr lang="en-US" altLang="zh-CN" sz="6375" b="0" i="0" u="none" strike="noStrike" kern="1200" cap="none" spc="7" baseline="0">
                <a:solidFill>
                  <a:srgbClr val="000000"/>
                </a:solidFill>
                <a:latin typeface="Trebuchet MS Bold" pitchFamily="0" charset="0"/>
                <a:ea typeface="Trebuchet MS Bold" pitchFamily="0" charset="0"/>
                <a:cs typeface="Trebuchet MS Bold" pitchFamily="0" charset="0"/>
                <a:sym typeface="Trebuchet MS Bold" pitchFamily="0" charset="0"/>
              </a:rPr>
              <a:t>PROJECT TITLE</a:t>
            </a:r>
            <a:endParaRPr lang="zh-CN" altLang="en-US" sz="6375" b="0" i="0" u="none" strike="noStrike" kern="1200" cap="none" spc="7"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grpSp>
        <p:nvGrpSpPr>
          <p:cNvPr id="81" name="组合"/>
          <p:cNvGrpSpPr>
            <a:grpSpLocks/>
          </p:cNvGrpSpPr>
          <p:nvPr/>
        </p:nvGrpSpPr>
        <p:grpSpPr>
          <a:xfrm>
            <a:off x="1014411" y="9701212"/>
            <a:ext cx="3214688" cy="300033"/>
            <a:chOff x="1014411" y="9701212"/>
            <a:chExt cx="3214688" cy="300033"/>
          </a:xfrm>
        </p:grpSpPr>
        <p:sp>
          <p:nvSpPr>
            <p:cNvPr id="80" name="曲线"/>
            <p:cNvSpPr>
              <a:spLocks/>
            </p:cNvSpPr>
            <p:nvPr/>
          </p:nvSpPr>
          <p:spPr>
            <a:xfrm rot="0">
              <a:off x="1014411" y="9701212"/>
              <a:ext cx="3214688" cy="30003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l="-66665" r="-66665"/>
              </a:stretch>
            </a:blipFill>
            <a:ln cmpd="sng" cap="flat">
              <a:noFill/>
              <a:prstDash val="solid"/>
              <a:miter/>
            </a:ln>
          </p:spPr>
        </p:sp>
      </p:grpSp>
      <p:grpSp>
        <p:nvGrpSpPr>
          <p:cNvPr id="83" name="组合"/>
          <p:cNvGrpSpPr>
            <a:grpSpLocks/>
          </p:cNvGrpSpPr>
          <p:nvPr/>
        </p:nvGrpSpPr>
        <p:grpSpPr>
          <a:xfrm>
            <a:off x="700087" y="9615488"/>
            <a:ext cx="5557833" cy="442912"/>
            <a:chOff x="700087" y="9615488"/>
            <a:chExt cx="5557833" cy="442912"/>
          </a:xfrm>
        </p:grpSpPr>
        <p:sp>
          <p:nvSpPr>
            <p:cNvPr id="82" name="曲线"/>
            <p:cNvSpPr>
              <a:spLocks/>
            </p:cNvSpPr>
            <p:nvPr/>
          </p:nvSpPr>
          <p:spPr>
            <a:xfrm rot="0">
              <a:off x="700087" y="9615488"/>
              <a:ext cx="5557833" cy="442912"/>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fillRect t="-124" b="-124"/>
              </a:stretch>
            </a:blipFill>
            <a:ln cmpd="sng" cap="flat">
              <a:noFill/>
              <a:prstDash val="solid"/>
              <a:miter/>
            </a:ln>
          </p:spPr>
        </p:sp>
      </p:grpSp>
      <p:sp>
        <p:nvSpPr>
          <p:cNvPr id="84" name="矩形"/>
          <p:cNvSpPr>
            <a:spLocks/>
          </p:cNvSpPr>
          <p:nvPr/>
        </p:nvSpPr>
        <p:spPr>
          <a:xfrm rot="0">
            <a:off x="17030128" y="9707464"/>
            <a:ext cx="226693"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2</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5" name="矩形"/>
          <p:cNvSpPr>
            <a:spLocks/>
          </p:cNvSpPr>
          <p:nvPr/>
        </p:nvSpPr>
        <p:spPr>
          <a:xfrm rot="0">
            <a:off x="934837" y="2952329"/>
            <a:ext cx="11563721" cy="4114798"/>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10800"/>
              </a:lnSpc>
              <a:spcBef>
                <a:spcPts val="0"/>
              </a:spcBef>
              <a:spcAft>
                <a:spcPts val="0"/>
              </a:spcAft>
              <a:buNone/>
            </a:pPr>
            <a:r>
              <a:rPr lang="en-US" altLang="zh-CN" sz="9000" b="0" i="0" u="none" strike="noStrike" kern="1200" cap="none" spc="0" baseline="0">
                <a:solidFill>
                  <a:srgbClr val="000000"/>
                </a:solidFill>
                <a:latin typeface="Times New Roman" pitchFamily="0" charset="0"/>
                <a:ea typeface="Times New Roman" pitchFamily="0" charset="0"/>
                <a:cs typeface="Times New Roman" pitchFamily="0" charset="0"/>
                <a:sym typeface="Times New Roman" pitchFamily="0" charset="0"/>
              </a:rPr>
              <a:t>Interactive Digital Portfolio with Resume Integration</a:t>
            </a:r>
            <a:endParaRPr lang="zh-CN" altLang="en-US" sz="9000" b="0" i="0" u="none" strike="noStrike" kern="120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53219251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89" name="组合"/>
          <p:cNvGrpSpPr>
            <a:grpSpLocks/>
          </p:cNvGrpSpPr>
          <p:nvPr/>
        </p:nvGrpSpPr>
        <p:grpSpPr>
          <a:xfrm>
            <a:off x="-114300" y="42867"/>
            <a:ext cx="18721674" cy="10285097"/>
            <a:chOff x="-114300" y="42867"/>
            <a:chExt cx="18721674" cy="10285097"/>
          </a:xfrm>
        </p:grpSpPr>
        <p:sp>
          <p:nvSpPr>
            <p:cNvPr id="88" name="曲线"/>
            <p:cNvSpPr>
              <a:spLocks/>
            </p:cNvSpPr>
            <p:nvPr/>
          </p:nvSpPr>
          <p:spPr>
            <a:xfrm rot="0">
              <a:off x="-114300" y="42867"/>
              <a:ext cx="18721674" cy="10285097"/>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FFFFF"/>
            </a:solidFill>
            <a:ln cmpd="sng" cap="flat">
              <a:noFill/>
              <a:prstDash val="solid"/>
              <a:miter/>
            </a:ln>
          </p:spPr>
        </p:sp>
      </p:grpSp>
      <p:sp>
        <p:nvSpPr>
          <p:cNvPr id="90" name="曲线"/>
          <p:cNvSpPr>
            <a:spLocks/>
          </p:cNvSpPr>
          <p:nvPr/>
        </p:nvSpPr>
        <p:spPr>
          <a:xfrm rot="0">
            <a:off x="11165774" y="0"/>
            <a:ext cx="7129462" cy="1029484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grpSp>
        <p:nvGrpSpPr>
          <p:cNvPr id="92" name="组合"/>
          <p:cNvGrpSpPr>
            <a:grpSpLocks/>
          </p:cNvGrpSpPr>
          <p:nvPr/>
        </p:nvGrpSpPr>
        <p:grpSpPr>
          <a:xfrm>
            <a:off x="0" y="6015038"/>
            <a:ext cx="671512" cy="4271961"/>
            <a:chOff x="0" y="6015038"/>
            <a:chExt cx="671512" cy="4271961"/>
          </a:xfrm>
        </p:grpSpPr>
        <p:sp>
          <p:nvSpPr>
            <p:cNvPr id="91"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93" name="矩形"/>
          <p:cNvSpPr>
            <a:spLocks/>
          </p:cNvSpPr>
          <p:nvPr/>
        </p:nvSpPr>
        <p:spPr>
          <a:xfrm rot="0">
            <a:off x="1128711" y="9719531"/>
            <a:ext cx="2660331" cy="24282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12"/>
              </a:lnSpc>
              <a:spcBef>
                <a:spcPts val="0"/>
              </a:spcBef>
              <a:spcAft>
                <a:spcPts val="0"/>
              </a:spcAft>
              <a:buNone/>
            </a:pPr>
            <a:r>
              <a:rPr lang="en-US" altLang="zh-CN" sz="1650" b="0" i="0" u="none" strike="noStrike" kern="1200" cap="none" spc="3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650" b="0" i="0" u="none" strike="noStrike" kern="1200" cap="none" spc="30" baseline="0">
                <a:solidFill>
                  <a:srgbClr val="2D83C3"/>
                </a:solidFill>
                <a:latin typeface="Trebuchet MS Bold" pitchFamily="0" charset="0"/>
                <a:ea typeface="Trebuchet MS Bold" pitchFamily="0" charset="0"/>
                <a:cs typeface="Trebuchet MS Bold" pitchFamily="0" charset="0"/>
                <a:sym typeface="Trebuchet MS Bold" pitchFamily="0" charset="0"/>
              </a:rPr>
              <a:t>Annual Review</a:t>
            </a:r>
            <a:endParaRPr lang="zh-CN" altLang="en-US" sz="1650" b="0" i="0" u="none" strike="noStrike" kern="1200" cap="none" spc="30" baseline="0">
              <a:solidFill>
                <a:srgbClr val="2D83C3"/>
              </a:solidFill>
              <a:latin typeface="Trebuchet MS Bold" pitchFamily="0" charset="0"/>
              <a:ea typeface="Trebuchet MS Bold" pitchFamily="0" charset="0"/>
              <a:cs typeface="Trebuchet MS Bold" pitchFamily="0" charset="0"/>
              <a:sym typeface="Trebuchet MS Bold" pitchFamily="0" charset="0"/>
            </a:endParaRPr>
          </a:p>
        </p:txBody>
      </p:sp>
      <p:grpSp>
        <p:nvGrpSpPr>
          <p:cNvPr id="95" name="组合"/>
          <p:cNvGrpSpPr>
            <a:grpSpLocks/>
          </p:cNvGrpSpPr>
          <p:nvPr/>
        </p:nvGrpSpPr>
        <p:grpSpPr>
          <a:xfrm>
            <a:off x="11044238" y="671511"/>
            <a:ext cx="542922" cy="542925"/>
            <a:chOff x="11044238" y="671511"/>
            <a:chExt cx="542922" cy="542925"/>
          </a:xfrm>
        </p:grpSpPr>
        <p:sp>
          <p:nvSpPr>
            <p:cNvPr id="94" name="曲线"/>
            <p:cNvSpPr>
              <a:spLocks/>
            </p:cNvSpPr>
            <p:nvPr/>
          </p:nvSpPr>
          <p:spPr>
            <a:xfrm rot="0">
              <a:off x="11044238" y="671511"/>
              <a:ext cx="542922" cy="542925"/>
            </a:xfrm>
            <a:custGeom>
              <a:gdLst>
                <a:gd name="T1" fmla="*/ 0 w 21600"/>
                <a:gd name="T2" fmla="*/ 0 h 21600"/>
                <a:gd name="T3" fmla="*/ 21600 w 21600"/>
                <a:gd name="T4" fmla="*/ 21600 h 21600"/>
              </a:gdLst>
              <a:rect l="T1" t="T2" r="T3" b="T4"/>
              <a:pathLst>
                <a:path w="21600" h="21600">
                  <a:moveTo>
                    <a:pt x="10800" y="0"/>
                  </a:moveTo>
                  <a:lnTo>
                    <a:pt x="7925" y="384"/>
                  </a:lnTo>
                  <a:lnTo>
                    <a:pt x="5349" y="1474"/>
                  </a:lnTo>
                  <a:lnTo>
                    <a:pt x="3155" y="3160"/>
                  </a:lnTo>
                  <a:lnTo>
                    <a:pt x="1472" y="5346"/>
                  </a:lnTo>
                  <a:lnTo>
                    <a:pt x="381" y="7927"/>
                  </a:lnTo>
                  <a:lnTo>
                    <a:pt x="0" y="10800"/>
                  </a:lnTo>
                  <a:lnTo>
                    <a:pt x="381" y="13672"/>
                  </a:lnTo>
                  <a:lnTo>
                    <a:pt x="1472" y="16251"/>
                  </a:lnTo>
                  <a:lnTo>
                    <a:pt x="3155" y="18439"/>
                  </a:lnTo>
                  <a:lnTo>
                    <a:pt x="5349" y="20125"/>
                  </a:lnTo>
                  <a:lnTo>
                    <a:pt x="7930" y="21216"/>
                  </a:lnTo>
                  <a:lnTo>
                    <a:pt x="10800" y="21600"/>
                  </a:lnTo>
                  <a:lnTo>
                    <a:pt x="13666" y="21213"/>
                  </a:lnTo>
                  <a:lnTo>
                    <a:pt x="16247" y="20122"/>
                  </a:lnTo>
                  <a:lnTo>
                    <a:pt x="18435" y="18435"/>
                  </a:lnTo>
                  <a:lnTo>
                    <a:pt x="20124" y="16249"/>
                  </a:lnTo>
                  <a:lnTo>
                    <a:pt x="21216" y="13668"/>
                  </a:lnTo>
                  <a:lnTo>
                    <a:pt x="21599" y="10800"/>
                  </a:lnTo>
                  <a:lnTo>
                    <a:pt x="21213" y="7927"/>
                  </a:lnTo>
                  <a:lnTo>
                    <a:pt x="20122" y="5346"/>
                  </a:lnTo>
                  <a:lnTo>
                    <a:pt x="18430" y="3160"/>
                  </a:lnTo>
                  <a:lnTo>
                    <a:pt x="16244" y="1474"/>
                  </a:lnTo>
                  <a:lnTo>
                    <a:pt x="13663" y="384"/>
                  </a:lnTo>
                  <a:lnTo>
                    <a:pt x="10800" y="0"/>
                  </a:lnTo>
                  <a:close/>
                </a:path>
              </a:pathLst>
            </a:custGeom>
            <a:solidFill>
              <a:srgbClr val="EBEBEB"/>
            </a:solidFill>
            <a:ln cmpd="sng" cap="flat">
              <a:noFill/>
              <a:prstDash val="solid"/>
              <a:miter/>
            </a:ln>
          </p:spPr>
        </p:sp>
      </p:grpSp>
      <p:sp>
        <p:nvSpPr>
          <p:cNvPr id="96" name="曲线"/>
          <p:cNvSpPr>
            <a:spLocks/>
          </p:cNvSpPr>
          <p:nvPr/>
        </p:nvSpPr>
        <p:spPr>
          <a:xfrm rot="0">
            <a:off x="16516350" y="8415338"/>
            <a:ext cx="971549" cy="97155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blipFill>
          <a:ln cmpd="sng" cap="flat">
            <a:noFill/>
            <a:prstDash val="solid"/>
            <a:miter/>
          </a:ln>
        </p:spPr>
      </p:sp>
      <p:grpSp>
        <p:nvGrpSpPr>
          <p:cNvPr id="98" name="组合"/>
          <p:cNvGrpSpPr>
            <a:grpSpLocks/>
          </p:cNvGrpSpPr>
          <p:nvPr/>
        </p:nvGrpSpPr>
        <p:grpSpPr>
          <a:xfrm>
            <a:off x="16030575" y="9201150"/>
            <a:ext cx="371470" cy="371475"/>
            <a:chOff x="16030575" y="9201150"/>
            <a:chExt cx="371470" cy="371475"/>
          </a:xfrm>
        </p:grpSpPr>
        <p:sp>
          <p:nvSpPr>
            <p:cNvPr id="97" name="曲线"/>
            <p:cNvSpPr>
              <a:spLocks/>
            </p:cNvSpPr>
            <p:nvPr/>
          </p:nvSpPr>
          <p:spPr>
            <a:xfrm rot="0">
              <a:off x="16030575" y="9201150"/>
              <a:ext cx="371470" cy="3714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grpSp>
      <p:grpSp>
        <p:nvGrpSpPr>
          <p:cNvPr id="100" name="组合"/>
          <p:cNvGrpSpPr>
            <a:grpSpLocks/>
          </p:cNvGrpSpPr>
          <p:nvPr/>
        </p:nvGrpSpPr>
        <p:grpSpPr>
          <a:xfrm>
            <a:off x="700087" y="9615488"/>
            <a:ext cx="5557833" cy="442912"/>
            <a:chOff x="700087" y="9615488"/>
            <a:chExt cx="5557833" cy="442912"/>
          </a:xfrm>
        </p:grpSpPr>
        <p:sp>
          <p:nvSpPr>
            <p:cNvPr id="99" name="曲线"/>
            <p:cNvSpPr>
              <a:spLocks/>
            </p:cNvSpPr>
            <p:nvPr/>
          </p:nvSpPr>
          <p:spPr>
            <a:xfrm rot="0">
              <a:off x="700087" y="9615488"/>
              <a:ext cx="5557833" cy="442912"/>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fillRect t="-124" b="-124"/>
              </a:stretch>
            </a:blipFill>
            <a:ln cmpd="sng" cap="flat">
              <a:noFill/>
              <a:prstDash val="solid"/>
              <a:miter/>
            </a:ln>
          </p:spPr>
        </p:sp>
      </p:grpSp>
      <p:grpSp>
        <p:nvGrpSpPr>
          <p:cNvPr id="102" name="组合"/>
          <p:cNvGrpSpPr>
            <a:grpSpLocks/>
          </p:cNvGrpSpPr>
          <p:nvPr/>
        </p:nvGrpSpPr>
        <p:grpSpPr>
          <a:xfrm>
            <a:off x="71438" y="5729285"/>
            <a:ext cx="2600325" cy="4514850"/>
            <a:chOff x="71438" y="5729285"/>
            <a:chExt cx="2600325" cy="4514850"/>
          </a:xfrm>
        </p:grpSpPr>
        <p:sp>
          <p:nvSpPr>
            <p:cNvPr id="101" name="曲线"/>
            <p:cNvSpPr>
              <a:spLocks/>
            </p:cNvSpPr>
            <p:nvPr/>
          </p:nvSpPr>
          <p:spPr>
            <a:xfrm rot="0">
              <a:off x="71438" y="5729285"/>
              <a:ext cx="2600325" cy="451485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5"/>
              <a:stretch>
                <a:fillRect l="-3" r="-3"/>
              </a:stretch>
            </a:blipFill>
            <a:ln cmpd="sng" cap="flat">
              <a:noFill/>
              <a:prstDash val="solid"/>
              <a:miter/>
            </a:ln>
          </p:spPr>
        </p:sp>
      </p:grpSp>
      <p:sp>
        <p:nvSpPr>
          <p:cNvPr id="103" name="矩形"/>
          <p:cNvSpPr>
            <a:spLocks/>
          </p:cNvSpPr>
          <p:nvPr/>
        </p:nvSpPr>
        <p:spPr>
          <a:xfrm rot="0">
            <a:off x="1109661" y="662364"/>
            <a:ext cx="3535680" cy="109728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8640"/>
              </a:lnSpc>
              <a:spcBef>
                <a:spcPts val="0"/>
              </a:spcBef>
              <a:spcAft>
                <a:spcPts val="0"/>
              </a:spcAft>
              <a:buNone/>
            </a:pPr>
            <a:r>
              <a:rPr lang="en-US" altLang="zh-CN"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AGENDA</a:t>
            </a:r>
            <a:endParaRPr lang="zh-CN" altLang="en-US"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104" name="矩形"/>
          <p:cNvSpPr>
            <a:spLocks/>
          </p:cNvSpPr>
          <p:nvPr/>
        </p:nvSpPr>
        <p:spPr>
          <a:xfrm rot="0">
            <a:off x="17030128" y="9707464"/>
            <a:ext cx="226693"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3</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5" name="矩形"/>
          <p:cNvSpPr>
            <a:spLocks/>
          </p:cNvSpPr>
          <p:nvPr/>
        </p:nvSpPr>
        <p:spPr>
          <a:xfrm rot="0">
            <a:off x="3856149" y="1522295"/>
            <a:ext cx="7360919" cy="704088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504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Tools and Technologies</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Portfolio design and Layout</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Features and Functionality</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Screenshots</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Github Link</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None/>
            </a:pPr>
            <a:endParaRPr lang="zh-CN" altLang="en-US"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48650279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14059089" y="5999"/>
            <a:ext cx="1841559" cy="10280429"/>
            <a:chOff x="14059089" y="5999"/>
            <a:chExt cx="1841559" cy="10280429"/>
          </a:xfrm>
        </p:grpSpPr>
        <p:sp>
          <p:nvSpPr>
            <p:cNvPr id="108"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111" name="组合"/>
          <p:cNvGrpSpPr>
            <a:grpSpLocks/>
          </p:cNvGrpSpPr>
          <p:nvPr/>
        </p:nvGrpSpPr>
        <p:grpSpPr>
          <a:xfrm>
            <a:off x="11168917" y="5536438"/>
            <a:ext cx="7122794" cy="4756117"/>
            <a:chOff x="11168917" y="5536438"/>
            <a:chExt cx="7122794" cy="4756117"/>
          </a:xfrm>
        </p:grpSpPr>
        <p:sp>
          <p:nvSpPr>
            <p:cNvPr id="110"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113" name="组合"/>
          <p:cNvGrpSpPr>
            <a:grpSpLocks/>
          </p:cNvGrpSpPr>
          <p:nvPr/>
        </p:nvGrpSpPr>
        <p:grpSpPr>
          <a:xfrm>
            <a:off x="13773150" y="0"/>
            <a:ext cx="4514658" cy="10286522"/>
            <a:chOff x="13773150" y="0"/>
            <a:chExt cx="4514658" cy="10286522"/>
          </a:xfrm>
        </p:grpSpPr>
        <p:sp>
          <p:nvSpPr>
            <p:cNvPr id="112"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115" name="组合"/>
          <p:cNvGrpSpPr>
            <a:grpSpLocks/>
          </p:cNvGrpSpPr>
          <p:nvPr/>
        </p:nvGrpSpPr>
        <p:grpSpPr>
          <a:xfrm>
            <a:off x="14404318" y="0"/>
            <a:ext cx="3883437" cy="10286522"/>
            <a:chOff x="14404318" y="0"/>
            <a:chExt cx="3883437" cy="10286522"/>
          </a:xfrm>
        </p:grpSpPr>
        <p:sp>
          <p:nvSpPr>
            <p:cNvPr id="114"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117" name="组合"/>
          <p:cNvGrpSpPr>
            <a:grpSpLocks/>
          </p:cNvGrpSpPr>
          <p:nvPr/>
        </p:nvGrpSpPr>
        <p:grpSpPr>
          <a:xfrm>
            <a:off x="13401675" y="4572000"/>
            <a:ext cx="4886321" cy="5715000"/>
            <a:chOff x="13401675" y="4572000"/>
            <a:chExt cx="4886321" cy="5715000"/>
          </a:xfrm>
        </p:grpSpPr>
        <p:sp>
          <p:nvSpPr>
            <p:cNvPr id="116"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119" name="组合"/>
          <p:cNvGrpSpPr>
            <a:grpSpLocks/>
          </p:cNvGrpSpPr>
          <p:nvPr/>
        </p:nvGrpSpPr>
        <p:grpSpPr>
          <a:xfrm>
            <a:off x="14006896" y="0"/>
            <a:ext cx="4281105" cy="10286522"/>
            <a:chOff x="14006896" y="0"/>
            <a:chExt cx="4281105" cy="10286522"/>
          </a:xfrm>
        </p:grpSpPr>
        <p:sp>
          <p:nvSpPr>
            <p:cNvPr id="118"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121" name="组合"/>
          <p:cNvGrpSpPr>
            <a:grpSpLocks/>
          </p:cNvGrpSpPr>
          <p:nvPr/>
        </p:nvGrpSpPr>
        <p:grpSpPr>
          <a:xfrm>
            <a:off x="16344902" y="0"/>
            <a:ext cx="1942906" cy="10286522"/>
            <a:chOff x="16344902" y="0"/>
            <a:chExt cx="1942906" cy="10286522"/>
          </a:xfrm>
        </p:grpSpPr>
        <p:sp>
          <p:nvSpPr>
            <p:cNvPr id="120"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1"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123" name="组合"/>
          <p:cNvGrpSpPr>
            <a:grpSpLocks/>
          </p:cNvGrpSpPr>
          <p:nvPr/>
        </p:nvGrpSpPr>
        <p:grpSpPr>
          <a:xfrm>
            <a:off x="16404370" y="0"/>
            <a:ext cx="1883569" cy="10286522"/>
            <a:chOff x="16404370" y="0"/>
            <a:chExt cx="1883569" cy="10286522"/>
          </a:xfrm>
        </p:grpSpPr>
        <p:sp>
          <p:nvSpPr>
            <p:cNvPr id="122"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125" name="组合"/>
          <p:cNvGrpSpPr>
            <a:grpSpLocks/>
          </p:cNvGrpSpPr>
          <p:nvPr/>
        </p:nvGrpSpPr>
        <p:grpSpPr>
          <a:xfrm>
            <a:off x="15559088" y="5386388"/>
            <a:ext cx="2728910" cy="4900612"/>
            <a:chOff x="15559088" y="5386388"/>
            <a:chExt cx="2728910" cy="4900612"/>
          </a:xfrm>
        </p:grpSpPr>
        <p:sp>
          <p:nvSpPr>
            <p:cNvPr id="124"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127" name="组合"/>
          <p:cNvGrpSpPr>
            <a:grpSpLocks/>
          </p:cNvGrpSpPr>
          <p:nvPr/>
        </p:nvGrpSpPr>
        <p:grpSpPr>
          <a:xfrm>
            <a:off x="0" y="6015038"/>
            <a:ext cx="671512" cy="4271961"/>
            <a:chOff x="0" y="6015038"/>
            <a:chExt cx="671512" cy="4271961"/>
          </a:xfrm>
        </p:grpSpPr>
        <p:sp>
          <p:nvSpPr>
            <p:cNvPr id="126"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129" name="组合"/>
          <p:cNvGrpSpPr>
            <a:grpSpLocks/>
          </p:cNvGrpSpPr>
          <p:nvPr/>
        </p:nvGrpSpPr>
        <p:grpSpPr>
          <a:xfrm>
            <a:off x="14059089" y="5999"/>
            <a:ext cx="1841559" cy="10280429"/>
            <a:chOff x="14059089" y="5999"/>
            <a:chExt cx="1841559" cy="10280429"/>
          </a:xfrm>
        </p:grpSpPr>
        <p:sp>
          <p:nvSpPr>
            <p:cNvPr id="128"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131" name="组合"/>
          <p:cNvGrpSpPr>
            <a:grpSpLocks/>
          </p:cNvGrpSpPr>
          <p:nvPr/>
        </p:nvGrpSpPr>
        <p:grpSpPr>
          <a:xfrm>
            <a:off x="11168917" y="5536438"/>
            <a:ext cx="7122794" cy="4756117"/>
            <a:chOff x="11168917" y="5536438"/>
            <a:chExt cx="7122794" cy="4756117"/>
          </a:xfrm>
        </p:grpSpPr>
        <p:sp>
          <p:nvSpPr>
            <p:cNvPr id="130"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133" name="组合"/>
          <p:cNvGrpSpPr>
            <a:grpSpLocks/>
          </p:cNvGrpSpPr>
          <p:nvPr/>
        </p:nvGrpSpPr>
        <p:grpSpPr>
          <a:xfrm>
            <a:off x="13773150" y="0"/>
            <a:ext cx="4514658" cy="10286522"/>
            <a:chOff x="13773150" y="0"/>
            <a:chExt cx="4514658" cy="10286522"/>
          </a:xfrm>
        </p:grpSpPr>
        <p:sp>
          <p:nvSpPr>
            <p:cNvPr id="132"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135" name="组合"/>
          <p:cNvGrpSpPr>
            <a:grpSpLocks/>
          </p:cNvGrpSpPr>
          <p:nvPr/>
        </p:nvGrpSpPr>
        <p:grpSpPr>
          <a:xfrm>
            <a:off x="14404318" y="0"/>
            <a:ext cx="3883437" cy="10286522"/>
            <a:chOff x="14404318" y="0"/>
            <a:chExt cx="3883437" cy="10286522"/>
          </a:xfrm>
        </p:grpSpPr>
        <p:sp>
          <p:nvSpPr>
            <p:cNvPr id="134"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137" name="组合"/>
          <p:cNvGrpSpPr>
            <a:grpSpLocks/>
          </p:cNvGrpSpPr>
          <p:nvPr/>
        </p:nvGrpSpPr>
        <p:grpSpPr>
          <a:xfrm>
            <a:off x="13401675" y="4572000"/>
            <a:ext cx="4886321" cy="5715000"/>
            <a:chOff x="13401675" y="4572000"/>
            <a:chExt cx="4886321" cy="5715000"/>
          </a:xfrm>
        </p:grpSpPr>
        <p:sp>
          <p:nvSpPr>
            <p:cNvPr id="136"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139" name="组合"/>
          <p:cNvGrpSpPr>
            <a:grpSpLocks/>
          </p:cNvGrpSpPr>
          <p:nvPr/>
        </p:nvGrpSpPr>
        <p:grpSpPr>
          <a:xfrm>
            <a:off x="14006896" y="0"/>
            <a:ext cx="4281105" cy="10286522"/>
            <a:chOff x="14006896" y="0"/>
            <a:chExt cx="4281105" cy="10286522"/>
          </a:xfrm>
        </p:grpSpPr>
        <p:sp>
          <p:nvSpPr>
            <p:cNvPr id="138"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141" name="组合"/>
          <p:cNvGrpSpPr>
            <a:grpSpLocks/>
          </p:cNvGrpSpPr>
          <p:nvPr/>
        </p:nvGrpSpPr>
        <p:grpSpPr>
          <a:xfrm>
            <a:off x="16344902" y="0"/>
            <a:ext cx="1942906" cy="10286522"/>
            <a:chOff x="16344902" y="0"/>
            <a:chExt cx="1942906" cy="10286522"/>
          </a:xfrm>
        </p:grpSpPr>
        <p:sp>
          <p:nvSpPr>
            <p:cNvPr id="140"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1"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143" name="组合"/>
          <p:cNvGrpSpPr>
            <a:grpSpLocks/>
          </p:cNvGrpSpPr>
          <p:nvPr/>
        </p:nvGrpSpPr>
        <p:grpSpPr>
          <a:xfrm>
            <a:off x="16404370" y="0"/>
            <a:ext cx="1883569" cy="10286522"/>
            <a:chOff x="16404370" y="0"/>
            <a:chExt cx="1883569" cy="10286522"/>
          </a:xfrm>
        </p:grpSpPr>
        <p:sp>
          <p:nvSpPr>
            <p:cNvPr id="142"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145" name="组合"/>
          <p:cNvGrpSpPr>
            <a:grpSpLocks/>
          </p:cNvGrpSpPr>
          <p:nvPr/>
        </p:nvGrpSpPr>
        <p:grpSpPr>
          <a:xfrm>
            <a:off x="15559088" y="5386388"/>
            <a:ext cx="2728910" cy="4900612"/>
            <a:chOff x="15559088" y="5386388"/>
            <a:chExt cx="2728910" cy="4900612"/>
          </a:xfrm>
        </p:grpSpPr>
        <p:sp>
          <p:nvSpPr>
            <p:cNvPr id="144"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147" name="组合"/>
          <p:cNvGrpSpPr>
            <a:grpSpLocks/>
          </p:cNvGrpSpPr>
          <p:nvPr/>
        </p:nvGrpSpPr>
        <p:grpSpPr>
          <a:xfrm>
            <a:off x="0" y="6015038"/>
            <a:ext cx="671512" cy="4271961"/>
            <a:chOff x="0" y="6015038"/>
            <a:chExt cx="671512" cy="4271961"/>
          </a:xfrm>
        </p:grpSpPr>
        <p:sp>
          <p:nvSpPr>
            <p:cNvPr id="146"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149" name="组合"/>
          <p:cNvGrpSpPr>
            <a:grpSpLocks/>
          </p:cNvGrpSpPr>
          <p:nvPr/>
        </p:nvGrpSpPr>
        <p:grpSpPr>
          <a:xfrm>
            <a:off x="14030326" y="8043861"/>
            <a:ext cx="685800" cy="685800"/>
            <a:chOff x="14030326" y="8043861"/>
            <a:chExt cx="685800" cy="685800"/>
          </a:xfrm>
        </p:grpSpPr>
        <p:sp>
          <p:nvSpPr>
            <p:cNvPr id="148"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151" name="组合"/>
          <p:cNvGrpSpPr>
            <a:grpSpLocks/>
          </p:cNvGrpSpPr>
          <p:nvPr/>
        </p:nvGrpSpPr>
        <p:grpSpPr>
          <a:xfrm>
            <a:off x="14030326" y="8843961"/>
            <a:ext cx="271459" cy="271460"/>
            <a:chOff x="14030326" y="8843961"/>
            <a:chExt cx="271459" cy="271460"/>
          </a:xfrm>
        </p:grpSpPr>
        <p:sp>
          <p:nvSpPr>
            <p:cNvPr id="150" name="曲线"/>
            <p:cNvSpPr>
              <a:spLocks/>
            </p:cNvSpPr>
            <p:nvPr/>
          </p:nvSpPr>
          <p:spPr>
            <a:xfrm rot="0">
              <a:off x="14030326" y="8843961"/>
              <a:ext cx="271459" cy="27146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grpSp>
        <p:nvGrpSpPr>
          <p:cNvPr id="153" name="组合"/>
          <p:cNvGrpSpPr>
            <a:grpSpLocks/>
          </p:cNvGrpSpPr>
          <p:nvPr/>
        </p:nvGrpSpPr>
        <p:grpSpPr>
          <a:xfrm>
            <a:off x="12780170" y="4371975"/>
            <a:ext cx="4143376" cy="4886322"/>
            <a:chOff x="12780170" y="4371975"/>
            <a:chExt cx="4143376" cy="4886322"/>
          </a:xfrm>
        </p:grpSpPr>
        <p:sp>
          <p:nvSpPr>
            <p:cNvPr id="152" name="曲线"/>
            <p:cNvSpPr>
              <a:spLocks/>
            </p:cNvSpPr>
            <p:nvPr/>
          </p:nvSpPr>
          <p:spPr>
            <a:xfrm rot="0">
              <a:off x="12780170" y="4371975"/>
              <a:ext cx="4143376" cy="4886322"/>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l="-21" r="-21"/>
              </a:stretch>
            </a:blipFill>
            <a:ln cmpd="sng" cap="flat">
              <a:noFill/>
              <a:prstDash val="solid"/>
              <a:miter/>
            </a:ln>
          </p:spPr>
        </p:sp>
      </p:grpSp>
      <p:sp>
        <p:nvSpPr>
          <p:cNvPr id="154" name="矩形"/>
          <p:cNvSpPr>
            <a:spLocks/>
          </p:cNvSpPr>
          <p:nvPr/>
        </p:nvSpPr>
        <p:spPr>
          <a:xfrm rot="0">
            <a:off x="1251106" y="869567"/>
            <a:ext cx="8455343" cy="97155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650"/>
              </a:lnSpc>
              <a:spcBef>
                <a:spcPts val="0"/>
              </a:spcBef>
              <a:spcAft>
                <a:spcPts val="0"/>
              </a:spcAft>
              <a:buNone/>
            </a:pPr>
            <a:r>
              <a:rPr lang="en-US" altLang="zh-CN" sz="6375" b="0" i="0" u="none" strike="noStrike" kern="1200" cap="none" spc="22" baseline="0">
                <a:solidFill>
                  <a:srgbClr val="000000"/>
                </a:solidFill>
                <a:latin typeface="Trebuchet MS Bold" pitchFamily="0" charset="0"/>
                <a:ea typeface="Trebuchet MS Bold" pitchFamily="0" charset="0"/>
                <a:cs typeface="Trebuchet MS Bold" pitchFamily="0" charset="0"/>
                <a:sym typeface="Trebuchet MS Bold" pitchFamily="0" charset="0"/>
              </a:rPr>
              <a:t>PROBLEM	STATEMENT</a:t>
            </a:r>
            <a:endParaRPr lang="zh-CN" altLang="en-US" sz="6375" b="0" i="0" u="none" strike="noStrike" kern="1200" cap="none" spc="22"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grpSp>
        <p:nvGrpSpPr>
          <p:cNvPr id="156" name="组合"/>
          <p:cNvGrpSpPr>
            <a:grpSpLocks/>
          </p:cNvGrpSpPr>
          <p:nvPr/>
        </p:nvGrpSpPr>
        <p:grpSpPr>
          <a:xfrm>
            <a:off x="1014411" y="9701212"/>
            <a:ext cx="3214688" cy="300033"/>
            <a:chOff x="1014411" y="9701212"/>
            <a:chExt cx="3214688" cy="300033"/>
          </a:xfrm>
        </p:grpSpPr>
        <p:sp>
          <p:nvSpPr>
            <p:cNvPr id="155" name="曲线"/>
            <p:cNvSpPr>
              <a:spLocks/>
            </p:cNvSpPr>
            <p:nvPr/>
          </p:nvSpPr>
          <p:spPr>
            <a:xfrm rot="0">
              <a:off x="1014411" y="9701212"/>
              <a:ext cx="3214688" cy="30003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l="-66665" r="-66665"/>
              </a:stretch>
            </a:blipFill>
            <a:ln cmpd="sng" cap="flat">
              <a:noFill/>
              <a:prstDash val="solid"/>
              <a:miter/>
            </a:ln>
          </p:spPr>
        </p:sp>
      </p:grpSp>
      <p:sp>
        <p:nvSpPr>
          <p:cNvPr id="157" name="矩形"/>
          <p:cNvSpPr>
            <a:spLocks/>
          </p:cNvSpPr>
          <p:nvPr/>
        </p:nvSpPr>
        <p:spPr>
          <a:xfrm rot="0">
            <a:off x="17030128" y="9707464"/>
            <a:ext cx="226693"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4</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8" name="矩形"/>
          <p:cNvSpPr>
            <a:spLocks/>
          </p:cNvSpPr>
          <p:nvPr/>
        </p:nvSpPr>
        <p:spPr>
          <a:xfrm rot="0">
            <a:off x="914954" y="2160811"/>
            <a:ext cx="12039045" cy="7040881"/>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In today’s digital era, resumes and traditional paper-based portfolios are no longer enough to showcase skills, achievements, and projects effectively. A digital portfolio allows professionals, especially in tech and creative fields, to present their work in a dynamic, accessible, and professional way. The problem was to create a visually appealing, user-friendly, and responsive portfolio that represents personal branding and provides easy access to information like education, skills, projects, and contact details.</a:t>
            </a:r>
            <a:endParaRPr lang="zh-CN" altLang="en-US"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103959357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62" name="组合"/>
          <p:cNvGrpSpPr>
            <a:grpSpLocks/>
          </p:cNvGrpSpPr>
          <p:nvPr/>
        </p:nvGrpSpPr>
        <p:grpSpPr>
          <a:xfrm>
            <a:off x="14059089" y="5999"/>
            <a:ext cx="1841559" cy="10280429"/>
            <a:chOff x="14059089" y="5999"/>
            <a:chExt cx="1841559" cy="10280429"/>
          </a:xfrm>
        </p:grpSpPr>
        <p:sp>
          <p:nvSpPr>
            <p:cNvPr id="161"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164" name="组合"/>
          <p:cNvGrpSpPr>
            <a:grpSpLocks/>
          </p:cNvGrpSpPr>
          <p:nvPr/>
        </p:nvGrpSpPr>
        <p:grpSpPr>
          <a:xfrm>
            <a:off x="11168917" y="5536438"/>
            <a:ext cx="7122794" cy="4756117"/>
            <a:chOff x="11168917" y="5536438"/>
            <a:chExt cx="7122794" cy="4756117"/>
          </a:xfrm>
        </p:grpSpPr>
        <p:sp>
          <p:nvSpPr>
            <p:cNvPr id="163"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166" name="组合"/>
          <p:cNvGrpSpPr>
            <a:grpSpLocks/>
          </p:cNvGrpSpPr>
          <p:nvPr/>
        </p:nvGrpSpPr>
        <p:grpSpPr>
          <a:xfrm>
            <a:off x="13773150" y="0"/>
            <a:ext cx="4514658" cy="10286522"/>
            <a:chOff x="13773150" y="0"/>
            <a:chExt cx="4514658" cy="10286522"/>
          </a:xfrm>
        </p:grpSpPr>
        <p:sp>
          <p:nvSpPr>
            <p:cNvPr id="165"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168" name="组合"/>
          <p:cNvGrpSpPr>
            <a:grpSpLocks/>
          </p:cNvGrpSpPr>
          <p:nvPr/>
        </p:nvGrpSpPr>
        <p:grpSpPr>
          <a:xfrm>
            <a:off x="14404318" y="0"/>
            <a:ext cx="3883437" cy="10286522"/>
            <a:chOff x="14404318" y="0"/>
            <a:chExt cx="3883437" cy="10286522"/>
          </a:xfrm>
        </p:grpSpPr>
        <p:sp>
          <p:nvSpPr>
            <p:cNvPr id="167"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170" name="组合"/>
          <p:cNvGrpSpPr>
            <a:grpSpLocks/>
          </p:cNvGrpSpPr>
          <p:nvPr/>
        </p:nvGrpSpPr>
        <p:grpSpPr>
          <a:xfrm>
            <a:off x="13401675" y="4572000"/>
            <a:ext cx="4886321" cy="5715000"/>
            <a:chOff x="13401675" y="4572000"/>
            <a:chExt cx="4886321" cy="5715000"/>
          </a:xfrm>
        </p:grpSpPr>
        <p:sp>
          <p:nvSpPr>
            <p:cNvPr id="169"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172" name="组合"/>
          <p:cNvGrpSpPr>
            <a:grpSpLocks/>
          </p:cNvGrpSpPr>
          <p:nvPr/>
        </p:nvGrpSpPr>
        <p:grpSpPr>
          <a:xfrm>
            <a:off x="14006896" y="0"/>
            <a:ext cx="4281105" cy="10286522"/>
            <a:chOff x="14006896" y="0"/>
            <a:chExt cx="4281105" cy="10286522"/>
          </a:xfrm>
        </p:grpSpPr>
        <p:sp>
          <p:nvSpPr>
            <p:cNvPr id="171"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174" name="组合"/>
          <p:cNvGrpSpPr>
            <a:grpSpLocks/>
          </p:cNvGrpSpPr>
          <p:nvPr/>
        </p:nvGrpSpPr>
        <p:grpSpPr>
          <a:xfrm>
            <a:off x="16344902" y="0"/>
            <a:ext cx="1942906" cy="10286522"/>
            <a:chOff x="16344902" y="0"/>
            <a:chExt cx="1942906" cy="10286522"/>
          </a:xfrm>
        </p:grpSpPr>
        <p:sp>
          <p:nvSpPr>
            <p:cNvPr id="173"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1"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176" name="组合"/>
          <p:cNvGrpSpPr>
            <a:grpSpLocks/>
          </p:cNvGrpSpPr>
          <p:nvPr/>
        </p:nvGrpSpPr>
        <p:grpSpPr>
          <a:xfrm>
            <a:off x="16404370" y="0"/>
            <a:ext cx="1883569" cy="10286522"/>
            <a:chOff x="16404370" y="0"/>
            <a:chExt cx="1883569" cy="10286522"/>
          </a:xfrm>
        </p:grpSpPr>
        <p:sp>
          <p:nvSpPr>
            <p:cNvPr id="175"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178" name="组合"/>
          <p:cNvGrpSpPr>
            <a:grpSpLocks/>
          </p:cNvGrpSpPr>
          <p:nvPr/>
        </p:nvGrpSpPr>
        <p:grpSpPr>
          <a:xfrm>
            <a:off x="15559088" y="5386388"/>
            <a:ext cx="2728910" cy="4900612"/>
            <a:chOff x="15559088" y="5386388"/>
            <a:chExt cx="2728910" cy="4900612"/>
          </a:xfrm>
        </p:grpSpPr>
        <p:sp>
          <p:nvSpPr>
            <p:cNvPr id="177"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180" name="组合"/>
          <p:cNvGrpSpPr>
            <a:grpSpLocks/>
          </p:cNvGrpSpPr>
          <p:nvPr/>
        </p:nvGrpSpPr>
        <p:grpSpPr>
          <a:xfrm>
            <a:off x="0" y="6015038"/>
            <a:ext cx="671512" cy="4271961"/>
            <a:chOff x="0" y="6015038"/>
            <a:chExt cx="671512" cy="4271961"/>
          </a:xfrm>
        </p:grpSpPr>
        <p:sp>
          <p:nvSpPr>
            <p:cNvPr id="179"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182" name="组合"/>
          <p:cNvGrpSpPr>
            <a:grpSpLocks/>
          </p:cNvGrpSpPr>
          <p:nvPr/>
        </p:nvGrpSpPr>
        <p:grpSpPr>
          <a:xfrm>
            <a:off x="14059089" y="5999"/>
            <a:ext cx="1841559" cy="10280429"/>
            <a:chOff x="14059089" y="5999"/>
            <a:chExt cx="1841559" cy="10280429"/>
          </a:xfrm>
        </p:grpSpPr>
        <p:sp>
          <p:nvSpPr>
            <p:cNvPr id="181"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184" name="组合"/>
          <p:cNvGrpSpPr>
            <a:grpSpLocks/>
          </p:cNvGrpSpPr>
          <p:nvPr/>
        </p:nvGrpSpPr>
        <p:grpSpPr>
          <a:xfrm>
            <a:off x="11168917" y="5536438"/>
            <a:ext cx="7122794" cy="4756117"/>
            <a:chOff x="11168917" y="5536438"/>
            <a:chExt cx="7122794" cy="4756117"/>
          </a:xfrm>
        </p:grpSpPr>
        <p:sp>
          <p:nvSpPr>
            <p:cNvPr id="183"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186" name="组合"/>
          <p:cNvGrpSpPr>
            <a:grpSpLocks/>
          </p:cNvGrpSpPr>
          <p:nvPr/>
        </p:nvGrpSpPr>
        <p:grpSpPr>
          <a:xfrm>
            <a:off x="13773150" y="0"/>
            <a:ext cx="4514658" cy="10286522"/>
            <a:chOff x="13773150" y="0"/>
            <a:chExt cx="4514658" cy="10286522"/>
          </a:xfrm>
        </p:grpSpPr>
        <p:sp>
          <p:nvSpPr>
            <p:cNvPr id="185"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188" name="组合"/>
          <p:cNvGrpSpPr>
            <a:grpSpLocks/>
          </p:cNvGrpSpPr>
          <p:nvPr/>
        </p:nvGrpSpPr>
        <p:grpSpPr>
          <a:xfrm>
            <a:off x="14404318" y="0"/>
            <a:ext cx="3883437" cy="10286522"/>
            <a:chOff x="14404318" y="0"/>
            <a:chExt cx="3883437" cy="10286522"/>
          </a:xfrm>
        </p:grpSpPr>
        <p:sp>
          <p:nvSpPr>
            <p:cNvPr id="187"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190" name="组合"/>
          <p:cNvGrpSpPr>
            <a:grpSpLocks/>
          </p:cNvGrpSpPr>
          <p:nvPr/>
        </p:nvGrpSpPr>
        <p:grpSpPr>
          <a:xfrm>
            <a:off x="13401675" y="4572000"/>
            <a:ext cx="4886321" cy="5715000"/>
            <a:chOff x="13401675" y="4572000"/>
            <a:chExt cx="4886321" cy="5715000"/>
          </a:xfrm>
        </p:grpSpPr>
        <p:sp>
          <p:nvSpPr>
            <p:cNvPr id="189"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192" name="组合"/>
          <p:cNvGrpSpPr>
            <a:grpSpLocks/>
          </p:cNvGrpSpPr>
          <p:nvPr/>
        </p:nvGrpSpPr>
        <p:grpSpPr>
          <a:xfrm>
            <a:off x="14006896" y="0"/>
            <a:ext cx="4281105" cy="10286522"/>
            <a:chOff x="14006896" y="0"/>
            <a:chExt cx="4281105" cy="10286522"/>
          </a:xfrm>
        </p:grpSpPr>
        <p:sp>
          <p:nvSpPr>
            <p:cNvPr id="191"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194" name="组合"/>
          <p:cNvGrpSpPr>
            <a:grpSpLocks/>
          </p:cNvGrpSpPr>
          <p:nvPr/>
        </p:nvGrpSpPr>
        <p:grpSpPr>
          <a:xfrm>
            <a:off x="16344902" y="0"/>
            <a:ext cx="1942906" cy="10286522"/>
            <a:chOff x="16344902" y="0"/>
            <a:chExt cx="1942906" cy="10286522"/>
          </a:xfrm>
        </p:grpSpPr>
        <p:sp>
          <p:nvSpPr>
            <p:cNvPr id="193"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1"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196" name="组合"/>
          <p:cNvGrpSpPr>
            <a:grpSpLocks/>
          </p:cNvGrpSpPr>
          <p:nvPr/>
        </p:nvGrpSpPr>
        <p:grpSpPr>
          <a:xfrm>
            <a:off x="16404370" y="0"/>
            <a:ext cx="1883569" cy="10286522"/>
            <a:chOff x="16404370" y="0"/>
            <a:chExt cx="1883569" cy="10286522"/>
          </a:xfrm>
        </p:grpSpPr>
        <p:sp>
          <p:nvSpPr>
            <p:cNvPr id="195"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198" name="组合"/>
          <p:cNvGrpSpPr>
            <a:grpSpLocks/>
          </p:cNvGrpSpPr>
          <p:nvPr/>
        </p:nvGrpSpPr>
        <p:grpSpPr>
          <a:xfrm>
            <a:off x="15559088" y="5386388"/>
            <a:ext cx="2728910" cy="4900612"/>
            <a:chOff x="15559088" y="5386388"/>
            <a:chExt cx="2728910" cy="4900612"/>
          </a:xfrm>
        </p:grpSpPr>
        <p:sp>
          <p:nvSpPr>
            <p:cNvPr id="197"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00" name="组合"/>
          <p:cNvGrpSpPr>
            <a:grpSpLocks/>
          </p:cNvGrpSpPr>
          <p:nvPr/>
        </p:nvGrpSpPr>
        <p:grpSpPr>
          <a:xfrm>
            <a:off x="0" y="6015038"/>
            <a:ext cx="671512" cy="4271961"/>
            <a:chOff x="0" y="6015038"/>
            <a:chExt cx="671512" cy="4271961"/>
          </a:xfrm>
        </p:grpSpPr>
        <p:sp>
          <p:nvSpPr>
            <p:cNvPr id="199"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202" name="组合"/>
          <p:cNvGrpSpPr>
            <a:grpSpLocks/>
          </p:cNvGrpSpPr>
          <p:nvPr/>
        </p:nvGrpSpPr>
        <p:grpSpPr>
          <a:xfrm>
            <a:off x="14030326" y="8043861"/>
            <a:ext cx="685800" cy="685800"/>
            <a:chOff x="14030326" y="8043861"/>
            <a:chExt cx="685800" cy="685800"/>
          </a:xfrm>
        </p:grpSpPr>
        <p:sp>
          <p:nvSpPr>
            <p:cNvPr id="201"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204" name="组合"/>
          <p:cNvGrpSpPr>
            <a:grpSpLocks/>
          </p:cNvGrpSpPr>
          <p:nvPr/>
        </p:nvGrpSpPr>
        <p:grpSpPr>
          <a:xfrm>
            <a:off x="14030326" y="8843961"/>
            <a:ext cx="271459" cy="271460"/>
            <a:chOff x="14030326" y="8843961"/>
            <a:chExt cx="271459" cy="271460"/>
          </a:xfrm>
        </p:grpSpPr>
        <p:sp>
          <p:nvSpPr>
            <p:cNvPr id="203" name="曲线"/>
            <p:cNvSpPr>
              <a:spLocks/>
            </p:cNvSpPr>
            <p:nvPr/>
          </p:nvSpPr>
          <p:spPr>
            <a:xfrm rot="0">
              <a:off x="14030326" y="8843961"/>
              <a:ext cx="271459" cy="27146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grpSp>
        <p:nvGrpSpPr>
          <p:cNvPr id="206" name="组合"/>
          <p:cNvGrpSpPr>
            <a:grpSpLocks/>
          </p:cNvGrpSpPr>
          <p:nvPr/>
        </p:nvGrpSpPr>
        <p:grpSpPr>
          <a:xfrm>
            <a:off x="12987339" y="3971925"/>
            <a:ext cx="5300663" cy="5715000"/>
            <a:chOff x="12987339" y="3971925"/>
            <a:chExt cx="5300663" cy="5715000"/>
          </a:xfrm>
        </p:grpSpPr>
        <p:sp>
          <p:nvSpPr>
            <p:cNvPr id="205" name="曲线"/>
            <p:cNvSpPr>
              <a:spLocks/>
            </p:cNvSpPr>
            <p:nvPr/>
          </p:nvSpPr>
          <p:spPr>
            <a:xfrm rot="0">
              <a:off x="12987339" y="3971925"/>
              <a:ext cx="5300663" cy="5715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grpSp>
      <p:sp>
        <p:nvSpPr>
          <p:cNvPr id="207" name="矩形"/>
          <p:cNvSpPr>
            <a:spLocks/>
          </p:cNvSpPr>
          <p:nvPr/>
        </p:nvSpPr>
        <p:spPr>
          <a:xfrm rot="0">
            <a:off x="1109661" y="1251424"/>
            <a:ext cx="7895271" cy="97155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650"/>
              </a:lnSpc>
              <a:spcBef>
                <a:spcPts val="0"/>
              </a:spcBef>
              <a:spcAft>
                <a:spcPts val="0"/>
              </a:spcAft>
              <a:buNone/>
            </a:pPr>
            <a:r>
              <a:rPr lang="en-US" altLang="zh-CN" sz="6375" b="0" i="0" u="none" strike="noStrike" kern="1200" cap="none" spc="7" baseline="0">
                <a:solidFill>
                  <a:srgbClr val="000000"/>
                </a:solidFill>
                <a:latin typeface="Trebuchet MS Bold" pitchFamily="0" charset="0"/>
                <a:ea typeface="Trebuchet MS Bold" pitchFamily="0" charset="0"/>
                <a:cs typeface="Trebuchet MS Bold" pitchFamily="0" charset="0"/>
                <a:sym typeface="Trebuchet MS Bold" pitchFamily="0" charset="0"/>
              </a:rPr>
              <a:t>PROJECT	OVERVIEW</a:t>
            </a:r>
            <a:endParaRPr lang="zh-CN" altLang="en-US" sz="6375" b="0" i="0" u="none" strike="noStrike" kern="1200" cap="none" spc="7"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grpSp>
        <p:nvGrpSpPr>
          <p:cNvPr id="209" name="组合"/>
          <p:cNvGrpSpPr>
            <a:grpSpLocks/>
          </p:cNvGrpSpPr>
          <p:nvPr/>
        </p:nvGrpSpPr>
        <p:grpSpPr>
          <a:xfrm>
            <a:off x="1014411" y="9701212"/>
            <a:ext cx="3214688" cy="300033"/>
            <a:chOff x="1014411" y="9701212"/>
            <a:chExt cx="3214688" cy="300033"/>
          </a:xfrm>
        </p:grpSpPr>
        <p:sp>
          <p:nvSpPr>
            <p:cNvPr id="208" name="曲线"/>
            <p:cNvSpPr>
              <a:spLocks/>
            </p:cNvSpPr>
            <p:nvPr/>
          </p:nvSpPr>
          <p:spPr>
            <a:xfrm rot="0">
              <a:off x="1014411" y="9701212"/>
              <a:ext cx="3214688" cy="30003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l="-66665" r="-66665"/>
              </a:stretch>
            </a:blipFill>
            <a:ln cmpd="sng" cap="flat">
              <a:noFill/>
              <a:prstDash val="solid"/>
              <a:miter/>
            </a:ln>
          </p:spPr>
        </p:sp>
      </p:grpSp>
      <p:sp>
        <p:nvSpPr>
          <p:cNvPr id="210" name="矩形"/>
          <p:cNvSpPr>
            <a:spLocks/>
          </p:cNvSpPr>
          <p:nvPr/>
        </p:nvSpPr>
        <p:spPr>
          <a:xfrm rot="0">
            <a:off x="17030128" y="9707464"/>
            <a:ext cx="226693"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5</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211" name="矩形"/>
          <p:cNvSpPr>
            <a:spLocks/>
          </p:cNvSpPr>
          <p:nvPr/>
        </p:nvSpPr>
        <p:spPr>
          <a:xfrm rot="0">
            <a:off x="1132300" y="2915082"/>
            <a:ext cx="12128933" cy="5753100"/>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The Digital Portfolio is a responsive, modern web-based application designed to highlight a person’s professional journey. It includes essential sections such as About Me, Education, Certificates, Projects, Skills, and Contact. A dark mode toggle is provided for better accessibility and user experience. The portfolio also features a dedicated resume download button, ensuring quick access for recruiters and employers.</a:t>
            </a:r>
            <a:endParaRPr lang="zh-CN" altLang="en-US"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202680844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15" name="组合"/>
          <p:cNvGrpSpPr>
            <a:grpSpLocks/>
          </p:cNvGrpSpPr>
          <p:nvPr/>
        </p:nvGrpSpPr>
        <p:grpSpPr>
          <a:xfrm>
            <a:off x="14059089" y="5999"/>
            <a:ext cx="1841559" cy="10280429"/>
            <a:chOff x="14059089" y="5999"/>
            <a:chExt cx="1841559" cy="10280429"/>
          </a:xfrm>
        </p:grpSpPr>
        <p:sp>
          <p:nvSpPr>
            <p:cNvPr id="214"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217" name="组合"/>
          <p:cNvGrpSpPr>
            <a:grpSpLocks/>
          </p:cNvGrpSpPr>
          <p:nvPr/>
        </p:nvGrpSpPr>
        <p:grpSpPr>
          <a:xfrm>
            <a:off x="11168917" y="5536438"/>
            <a:ext cx="7122794" cy="4756117"/>
            <a:chOff x="11168917" y="5536438"/>
            <a:chExt cx="7122794" cy="4756117"/>
          </a:xfrm>
        </p:grpSpPr>
        <p:sp>
          <p:nvSpPr>
            <p:cNvPr id="216"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219" name="组合"/>
          <p:cNvGrpSpPr>
            <a:grpSpLocks/>
          </p:cNvGrpSpPr>
          <p:nvPr/>
        </p:nvGrpSpPr>
        <p:grpSpPr>
          <a:xfrm>
            <a:off x="13773150" y="0"/>
            <a:ext cx="4514658" cy="10286522"/>
            <a:chOff x="13773150" y="0"/>
            <a:chExt cx="4514658" cy="10286522"/>
          </a:xfrm>
        </p:grpSpPr>
        <p:sp>
          <p:nvSpPr>
            <p:cNvPr id="218"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221" name="组合"/>
          <p:cNvGrpSpPr>
            <a:grpSpLocks/>
          </p:cNvGrpSpPr>
          <p:nvPr/>
        </p:nvGrpSpPr>
        <p:grpSpPr>
          <a:xfrm>
            <a:off x="14404318" y="0"/>
            <a:ext cx="3883437" cy="10286522"/>
            <a:chOff x="14404318" y="0"/>
            <a:chExt cx="3883437" cy="10286522"/>
          </a:xfrm>
        </p:grpSpPr>
        <p:sp>
          <p:nvSpPr>
            <p:cNvPr id="220"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223" name="组合"/>
          <p:cNvGrpSpPr>
            <a:grpSpLocks/>
          </p:cNvGrpSpPr>
          <p:nvPr/>
        </p:nvGrpSpPr>
        <p:grpSpPr>
          <a:xfrm>
            <a:off x="13401675" y="4572000"/>
            <a:ext cx="4886321" cy="5715000"/>
            <a:chOff x="13401675" y="4572000"/>
            <a:chExt cx="4886321" cy="5715000"/>
          </a:xfrm>
        </p:grpSpPr>
        <p:sp>
          <p:nvSpPr>
            <p:cNvPr id="222"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25" name="组合"/>
          <p:cNvGrpSpPr>
            <a:grpSpLocks/>
          </p:cNvGrpSpPr>
          <p:nvPr/>
        </p:nvGrpSpPr>
        <p:grpSpPr>
          <a:xfrm>
            <a:off x="14006896" y="0"/>
            <a:ext cx="4281105" cy="10286522"/>
            <a:chOff x="14006896" y="0"/>
            <a:chExt cx="4281105" cy="10286522"/>
          </a:xfrm>
        </p:grpSpPr>
        <p:sp>
          <p:nvSpPr>
            <p:cNvPr id="224"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227" name="组合"/>
          <p:cNvGrpSpPr>
            <a:grpSpLocks/>
          </p:cNvGrpSpPr>
          <p:nvPr/>
        </p:nvGrpSpPr>
        <p:grpSpPr>
          <a:xfrm>
            <a:off x="16344902" y="0"/>
            <a:ext cx="1942906" cy="10286522"/>
            <a:chOff x="16344902" y="0"/>
            <a:chExt cx="1942906" cy="10286522"/>
          </a:xfrm>
        </p:grpSpPr>
        <p:sp>
          <p:nvSpPr>
            <p:cNvPr id="226"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1"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229" name="组合"/>
          <p:cNvGrpSpPr>
            <a:grpSpLocks/>
          </p:cNvGrpSpPr>
          <p:nvPr/>
        </p:nvGrpSpPr>
        <p:grpSpPr>
          <a:xfrm>
            <a:off x="16404370" y="0"/>
            <a:ext cx="1883569" cy="10286522"/>
            <a:chOff x="16404370" y="0"/>
            <a:chExt cx="1883569" cy="10286522"/>
          </a:xfrm>
        </p:grpSpPr>
        <p:sp>
          <p:nvSpPr>
            <p:cNvPr id="228"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231" name="组合"/>
          <p:cNvGrpSpPr>
            <a:grpSpLocks/>
          </p:cNvGrpSpPr>
          <p:nvPr/>
        </p:nvGrpSpPr>
        <p:grpSpPr>
          <a:xfrm>
            <a:off x="15559088" y="5386388"/>
            <a:ext cx="2728910" cy="4900612"/>
            <a:chOff x="15559088" y="5386388"/>
            <a:chExt cx="2728910" cy="4900612"/>
          </a:xfrm>
        </p:grpSpPr>
        <p:sp>
          <p:nvSpPr>
            <p:cNvPr id="230"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33" name="组合"/>
          <p:cNvGrpSpPr>
            <a:grpSpLocks/>
          </p:cNvGrpSpPr>
          <p:nvPr/>
        </p:nvGrpSpPr>
        <p:grpSpPr>
          <a:xfrm>
            <a:off x="0" y="6015038"/>
            <a:ext cx="671512" cy="4271961"/>
            <a:chOff x="0" y="6015038"/>
            <a:chExt cx="671512" cy="4271961"/>
          </a:xfrm>
        </p:grpSpPr>
        <p:sp>
          <p:nvSpPr>
            <p:cNvPr id="232"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235" name="组合"/>
          <p:cNvGrpSpPr>
            <a:grpSpLocks/>
          </p:cNvGrpSpPr>
          <p:nvPr/>
        </p:nvGrpSpPr>
        <p:grpSpPr>
          <a:xfrm>
            <a:off x="14059089" y="5999"/>
            <a:ext cx="1841559" cy="10280429"/>
            <a:chOff x="14059089" y="5999"/>
            <a:chExt cx="1841559" cy="10280429"/>
          </a:xfrm>
        </p:grpSpPr>
        <p:sp>
          <p:nvSpPr>
            <p:cNvPr id="234"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237" name="组合"/>
          <p:cNvGrpSpPr>
            <a:grpSpLocks/>
          </p:cNvGrpSpPr>
          <p:nvPr/>
        </p:nvGrpSpPr>
        <p:grpSpPr>
          <a:xfrm>
            <a:off x="11168917" y="5536438"/>
            <a:ext cx="7122794" cy="4756117"/>
            <a:chOff x="11168917" y="5536438"/>
            <a:chExt cx="7122794" cy="4756117"/>
          </a:xfrm>
        </p:grpSpPr>
        <p:sp>
          <p:nvSpPr>
            <p:cNvPr id="236"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239" name="组合"/>
          <p:cNvGrpSpPr>
            <a:grpSpLocks/>
          </p:cNvGrpSpPr>
          <p:nvPr/>
        </p:nvGrpSpPr>
        <p:grpSpPr>
          <a:xfrm>
            <a:off x="13773150" y="0"/>
            <a:ext cx="4514658" cy="10286522"/>
            <a:chOff x="13773150" y="0"/>
            <a:chExt cx="4514658" cy="10286522"/>
          </a:xfrm>
        </p:grpSpPr>
        <p:sp>
          <p:nvSpPr>
            <p:cNvPr id="238"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241" name="组合"/>
          <p:cNvGrpSpPr>
            <a:grpSpLocks/>
          </p:cNvGrpSpPr>
          <p:nvPr/>
        </p:nvGrpSpPr>
        <p:grpSpPr>
          <a:xfrm>
            <a:off x="14404318" y="0"/>
            <a:ext cx="3883437" cy="10286522"/>
            <a:chOff x="14404318" y="0"/>
            <a:chExt cx="3883437" cy="10286522"/>
          </a:xfrm>
        </p:grpSpPr>
        <p:sp>
          <p:nvSpPr>
            <p:cNvPr id="240"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243" name="组合"/>
          <p:cNvGrpSpPr>
            <a:grpSpLocks/>
          </p:cNvGrpSpPr>
          <p:nvPr/>
        </p:nvGrpSpPr>
        <p:grpSpPr>
          <a:xfrm>
            <a:off x="13401675" y="4572000"/>
            <a:ext cx="4886321" cy="5715000"/>
            <a:chOff x="13401675" y="4572000"/>
            <a:chExt cx="4886321" cy="5715000"/>
          </a:xfrm>
        </p:grpSpPr>
        <p:sp>
          <p:nvSpPr>
            <p:cNvPr id="242"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45" name="组合"/>
          <p:cNvGrpSpPr>
            <a:grpSpLocks/>
          </p:cNvGrpSpPr>
          <p:nvPr/>
        </p:nvGrpSpPr>
        <p:grpSpPr>
          <a:xfrm>
            <a:off x="14006896" y="0"/>
            <a:ext cx="4281105" cy="10286522"/>
            <a:chOff x="14006896" y="0"/>
            <a:chExt cx="4281105" cy="10286522"/>
          </a:xfrm>
        </p:grpSpPr>
        <p:sp>
          <p:nvSpPr>
            <p:cNvPr id="244"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247" name="组合"/>
          <p:cNvGrpSpPr>
            <a:grpSpLocks/>
          </p:cNvGrpSpPr>
          <p:nvPr/>
        </p:nvGrpSpPr>
        <p:grpSpPr>
          <a:xfrm>
            <a:off x="16344902" y="0"/>
            <a:ext cx="1942906" cy="10286522"/>
            <a:chOff x="16344902" y="0"/>
            <a:chExt cx="1942906" cy="10286522"/>
          </a:xfrm>
        </p:grpSpPr>
        <p:sp>
          <p:nvSpPr>
            <p:cNvPr id="246"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1"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249" name="组合"/>
          <p:cNvGrpSpPr>
            <a:grpSpLocks/>
          </p:cNvGrpSpPr>
          <p:nvPr/>
        </p:nvGrpSpPr>
        <p:grpSpPr>
          <a:xfrm>
            <a:off x="16404370" y="0"/>
            <a:ext cx="1883569" cy="10286522"/>
            <a:chOff x="16404370" y="0"/>
            <a:chExt cx="1883569" cy="10286522"/>
          </a:xfrm>
        </p:grpSpPr>
        <p:sp>
          <p:nvSpPr>
            <p:cNvPr id="248"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251" name="组合"/>
          <p:cNvGrpSpPr>
            <a:grpSpLocks/>
          </p:cNvGrpSpPr>
          <p:nvPr/>
        </p:nvGrpSpPr>
        <p:grpSpPr>
          <a:xfrm>
            <a:off x="15559088" y="5386388"/>
            <a:ext cx="2728910" cy="4900612"/>
            <a:chOff x="15559088" y="5386388"/>
            <a:chExt cx="2728910" cy="4900612"/>
          </a:xfrm>
        </p:grpSpPr>
        <p:sp>
          <p:nvSpPr>
            <p:cNvPr id="250"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53" name="组合"/>
          <p:cNvGrpSpPr>
            <a:grpSpLocks/>
          </p:cNvGrpSpPr>
          <p:nvPr/>
        </p:nvGrpSpPr>
        <p:grpSpPr>
          <a:xfrm>
            <a:off x="0" y="6015038"/>
            <a:ext cx="671512" cy="4271961"/>
            <a:chOff x="0" y="6015038"/>
            <a:chExt cx="671512" cy="4271961"/>
          </a:xfrm>
        </p:grpSpPr>
        <p:sp>
          <p:nvSpPr>
            <p:cNvPr id="252"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255" name="组合"/>
          <p:cNvGrpSpPr>
            <a:grpSpLocks/>
          </p:cNvGrpSpPr>
          <p:nvPr/>
        </p:nvGrpSpPr>
        <p:grpSpPr>
          <a:xfrm>
            <a:off x="14030326" y="8043861"/>
            <a:ext cx="685800" cy="685800"/>
            <a:chOff x="14030326" y="8043861"/>
            <a:chExt cx="685800" cy="685800"/>
          </a:xfrm>
        </p:grpSpPr>
        <p:sp>
          <p:nvSpPr>
            <p:cNvPr id="254"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257" name="组合"/>
          <p:cNvGrpSpPr>
            <a:grpSpLocks/>
          </p:cNvGrpSpPr>
          <p:nvPr/>
        </p:nvGrpSpPr>
        <p:grpSpPr>
          <a:xfrm>
            <a:off x="14030326" y="8843961"/>
            <a:ext cx="271459" cy="271460"/>
            <a:chOff x="14030326" y="8843961"/>
            <a:chExt cx="271459" cy="271460"/>
          </a:xfrm>
        </p:grpSpPr>
        <p:sp>
          <p:nvSpPr>
            <p:cNvPr id="256" name="曲线"/>
            <p:cNvSpPr>
              <a:spLocks/>
            </p:cNvSpPr>
            <p:nvPr/>
          </p:nvSpPr>
          <p:spPr>
            <a:xfrm rot="0">
              <a:off x="14030326" y="8843961"/>
              <a:ext cx="271459" cy="27146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sp>
        <p:nvSpPr>
          <p:cNvPr id="258" name="矩形"/>
          <p:cNvSpPr>
            <a:spLocks/>
          </p:cNvSpPr>
          <p:nvPr/>
        </p:nvSpPr>
        <p:spPr>
          <a:xfrm rot="0">
            <a:off x="1049178" y="1344674"/>
            <a:ext cx="7521892" cy="731392"/>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5759"/>
              </a:lnSpc>
              <a:spcBef>
                <a:spcPts val="0"/>
              </a:spcBef>
              <a:spcAft>
                <a:spcPts val="0"/>
              </a:spcAft>
              <a:buNone/>
            </a:pPr>
            <a:r>
              <a:rPr lang="en-US" altLang="zh-CN" sz="4800" b="0" i="0" u="none" strike="noStrike" kern="1200" cap="none" spc="-15" baseline="0">
                <a:solidFill>
                  <a:srgbClr val="000000"/>
                </a:solidFill>
                <a:latin typeface="Trebuchet MS Bold" pitchFamily="0" charset="0"/>
                <a:ea typeface="Trebuchet MS Bold" pitchFamily="0" charset="0"/>
                <a:cs typeface="Trebuchet MS Bold" pitchFamily="0" charset="0"/>
                <a:sym typeface="Trebuchet MS Bold" pitchFamily="0" charset="0"/>
              </a:rPr>
              <a:t>WHO ARE THE END USERS?</a:t>
            </a:r>
            <a:endParaRPr lang="zh-CN" altLang="en-US" sz="4800" b="0" i="0" u="none" strike="noStrike" kern="1200" cap="none" spc="-15"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grpSp>
        <p:nvGrpSpPr>
          <p:cNvPr id="260" name="组合"/>
          <p:cNvGrpSpPr>
            <a:grpSpLocks/>
          </p:cNvGrpSpPr>
          <p:nvPr/>
        </p:nvGrpSpPr>
        <p:grpSpPr>
          <a:xfrm>
            <a:off x="1085850" y="9258300"/>
            <a:ext cx="3271837" cy="728662"/>
            <a:chOff x="1085850" y="9258300"/>
            <a:chExt cx="3271837" cy="728662"/>
          </a:xfrm>
        </p:grpSpPr>
        <p:sp>
          <p:nvSpPr>
            <p:cNvPr id="259" name="曲线"/>
            <p:cNvSpPr>
              <a:spLocks/>
            </p:cNvSpPr>
            <p:nvPr/>
          </p:nvSpPr>
          <p:spPr>
            <a:xfrm rot="0">
              <a:off x="1085850" y="9258300"/>
              <a:ext cx="3271837" cy="728662"/>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grpSp>
      <p:sp>
        <p:nvSpPr>
          <p:cNvPr id="261" name="矩形"/>
          <p:cNvSpPr>
            <a:spLocks/>
          </p:cNvSpPr>
          <p:nvPr/>
        </p:nvSpPr>
        <p:spPr>
          <a:xfrm rot="0">
            <a:off x="17030128" y="9707464"/>
            <a:ext cx="226693"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6</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262" name="矩形"/>
          <p:cNvSpPr>
            <a:spLocks/>
          </p:cNvSpPr>
          <p:nvPr/>
        </p:nvSpPr>
        <p:spPr>
          <a:xfrm rot="0">
            <a:off x="1355864" y="2495988"/>
            <a:ext cx="12121228" cy="5671312"/>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5582"/>
              </a:lnSpc>
              <a:spcBef>
                <a:spcPts val="0"/>
              </a:spcBef>
              <a:spcAft>
                <a:spcPts val="0"/>
              </a:spcAft>
              <a:buNone/>
            </a:pPr>
            <a:r>
              <a:rPr lang="en-US" altLang="zh-CN" sz="4652"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The primary end users are students, job seekers, freelancers, and professionals who want to showcase their academic achievements, skills, and project work in an interactive way. Employers and recruiters also form a secondary user base, as they can easily navigate through the portfolio and evaluate a candidate’s profile.</a:t>
            </a:r>
            <a:endParaRPr lang="zh-CN" altLang="en-US" sz="4652"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188628490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66" name="组合"/>
          <p:cNvGrpSpPr>
            <a:grpSpLocks/>
          </p:cNvGrpSpPr>
          <p:nvPr/>
        </p:nvGrpSpPr>
        <p:grpSpPr>
          <a:xfrm>
            <a:off x="14059089" y="5999"/>
            <a:ext cx="1841559" cy="10280429"/>
            <a:chOff x="14059089" y="5999"/>
            <a:chExt cx="1841559" cy="10280429"/>
          </a:xfrm>
        </p:grpSpPr>
        <p:sp>
          <p:nvSpPr>
            <p:cNvPr id="265"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268" name="组合"/>
          <p:cNvGrpSpPr>
            <a:grpSpLocks/>
          </p:cNvGrpSpPr>
          <p:nvPr/>
        </p:nvGrpSpPr>
        <p:grpSpPr>
          <a:xfrm>
            <a:off x="11168917" y="5536438"/>
            <a:ext cx="7122794" cy="4756117"/>
            <a:chOff x="11168917" y="5536438"/>
            <a:chExt cx="7122794" cy="4756117"/>
          </a:xfrm>
        </p:grpSpPr>
        <p:sp>
          <p:nvSpPr>
            <p:cNvPr id="267"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270" name="组合"/>
          <p:cNvGrpSpPr>
            <a:grpSpLocks/>
          </p:cNvGrpSpPr>
          <p:nvPr/>
        </p:nvGrpSpPr>
        <p:grpSpPr>
          <a:xfrm>
            <a:off x="13773150" y="0"/>
            <a:ext cx="4514658" cy="10286522"/>
            <a:chOff x="13773150" y="0"/>
            <a:chExt cx="4514658" cy="10286522"/>
          </a:xfrm>
        </p:grpSpPr>
        <p:sp>
          <p:nvSpPr>
            <p:cNvPr id="269"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272" name="组合"/>
          <p:cNvGrpSpPr>
            <a:grpSpLocks/>
          </p:cNvGrpSpPr>
          <p:nvPr/>
        </p:nvGrpSpPr>
        <p:grpSpPr>
          <a:xfrm>
            <a:off x="14404318" y="0"/>
            <a:ext cx="3883437" cy="10286522"/>
            <a:chOff x="14404318" y="0"/>
            <a:chExt cx="3883437" cy="10286522"/>
          </a:xfrm>
        </p:grpSpPr>
        <p:sp>
          <p:nvSpPr>
            <p:cNvPr id="271"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274" name="组合"/>
          <p:cNvGrpSpPr>
            <a:grpSpLocks/>
          </p:cNvGrpSpPr>
          <p:nvPr/>
        </p:nvGrpSpPr>
        <p:grpSpPr>
          <a:xfrm>
            <a:off x="13401675" y="4572000"/>
            <a:ext cx="4886321" cy="5715000"/>
            <a:chOff x="13401675" y="4572000"/>
            <a:chExt cx="4886321" cy="5715000"/>
          </a:xfrm>
        </p:grpSpPr>
        <p:sp>
          <p:nvSpPr>
            <p:cNvPr id="273"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76" name="组合"/>
          <p:cNvGrpSpPr>
            <a:grpSpLocks/>
          </p:cNvGrpSpPr>
          <p:nvPr/>
        </p:nvGrpSpPr>
        <p:grpSpPr>
          <a:xfrm>
            <a:off x="14006896" y="0"/>
            <a:ext cx="4281105" cy="10286522"/>
            <a:chOff x="14006896" y="0"/>
            <a:chExt cx="4281105" cy="10286522"/>
          </a:xfrm>
        </p:grpSpPr>
        <p:sp>
          <p:nvSpPr>
            <p:cNvPr id="275"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278" name="组合"/>
          <p:cNvGrpSpPr>
            <a:grpSpLocks/>
          </p:cNvGrpSpPr>
          <p:nvPr/>
        </p:nvGrpSpPr>
        <p:grpSpPr>
          <a:xfrm>
            <a:off x="16344902" y="0"/>
            <a:ext cx="1942906" cy="10286522"/>
            <a:chOff x="16344902" y="0"/>
            <a:chExt cx="1942906" cy="10286522"/>
          </a:xfrm>
        </p:grpSpPr>
        <p:sp>
          <p:nvSpPr>
            <p:cNvPr id="277"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1"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280" name="组合"/>
          <p:cNvGrpSpPr>
            <a:grpSpLocks/>
          </p:cNvGrpSpPr>
          <p:nvPr/>
        </p:nvGrpSpPr>
        <p:grpSpPr>
          <a:xfrm>
            <a:off x="16404370" y="0"/>
            <a:ext cx="1883569" cy="10286522"/>
            <a:chOff x="16404370" y="0"/>
            <a:chExt cx="1883569" cy="10286522"/>
          </a:xfrm>
        </p:grpSpPr>
        <p:sp>
          <p:nvSpPr>
            <p:cNvPr id="279"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282" name="组合"/>
          <p:cNvGrpSpPr>
            <a:grpSpLocks/>
          </p:cNvGrpSpPr>
          <p:nvPr/>
        </p:nvGrpSpPr>
        <p:grpSpPr>
          <a:xfrm>
            <a:off x="15559088" y="5386388"/>
            <a:ext cx="2728910" cy="4900612"/>
            <a:chOff x="15559088" y="5386388"/>
            <a:chExt cx="2728910" cy="4900612"/>
          </a:xfrm>
        </p:grpSpPr>
        <p:sp>
          <p:nvSpPr>
            <p:cNvPr id="281"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84" name="组合"/>
          <p:cNvGrpSpPr>
            <a:grpSpLocks/>
          </p:cNvGrpSpPr>
          <p:nvPr/>
        </p:nvGrpSpPr>
        <p:grpSpPr>
          <a:xfrm>
            <a:off x="0" y="6015038"/>
            <a:ext cx="671512" cy="4271961"/>
            <a:chOff x="0" y="6015038"/>
            <a:chExt cx="671512" cy="4271961"/>
          </a:xfrm>
        </p:grpSpPr>
        <p:sp>
          <p:nvSpPr>
            <p:cNvPr id="283"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286" name="组合"/>
          <p:cNvGrpSpPr>
            <a:grpSpLocks/>
          </p:cNvGrpSpPr>
          <p:nvPr/>
        </p:nvGrpSpPr>
        <p:grpSpPr>
          <a:xfrm>
            <a:off x="14059089" y="5999"/>
            <a:ext cx="1841559" cy="10280429"/>
            <a:chOff x="14059089" y="5999"/>
            <a:chExt cx="1841559" cy="10280429"/>
          </a:xfrm>
        </p:grpSpPr>
        <p:sp>
          <p:nvSpPr>
            <p:cNvPr id="285"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288" name="组合"/>
          <p:cNvGrpSpPr>
            <a:grpSpLocks/>
          </p:cNvGrpSpPr>
          <p:nvPr/>
        </p:nvGrpSpPr>
        <p:grpSpPr>
          <a:xfrm>
            <a:off x="11168917" y="5536438"/>
            <a:ext cx="7122794" cy="4756117"/>
            <a:chOff x="11168917" y="5536438"/>
            <a:chExt cx="7122794" cy="4756117"/>
          </a:xfrm>
        </p:grpSpPr>
        <p:sp>
          <p:nvSpPr>
            <p:cNvPr id="287"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290" name="组合"/>
          <p:cNvGrpSpPr>
            <a:grpSpLocks/>
          </p:cNvGrpSpPr>
          <p:nvPr/>
        </p:nvGrpSpPr>
        <p:grpSpPr>
          <a:xfrm>
            <a:off x="13773150" y="0"/>
            <a:ext cx="4514658" cy="10286522"/>
            <a:chOff x="13773150" y="0"/>
            <a:chExt cx="4514658" cy="10286522"/>
          </a:xfrm>
        </p:grpSpPr>
        <p:sp>
          <p:nvSpPr>
            <p:cNvPr id="289"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292" name="组合"/>
          <p:cNvGrpSpPr>
            <a:grpSpLocks/>
          </p:cNvGrpSpPr>
          <p:nvPr/>
        </p:nvGrpSpPr>
        <p:grpSpPr>
          <a:xfrm>
            <a:off x="14404318" y="0"/>
            <a:ext cx="3883437" cy="10286522"/>
            <a:chOff x="14404318" y="0"/>
            <a:chExt cx="3883437" cy="10286522"/>
          </a:xfrm>
        </p:grpSpPr>
        <p:sp>
          <p:nvSpPr>
            <p:cNvPr id="291"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294" name="组合"/>
          <p:cNvGrpSpPr>
            <a:grpSpLocks/>
          </p:cNvGrpSpPr>
          <p:nvPr/>
        </p:nvGrpSpPr>
        <p:grpSpPr>
          <a:xfrm>
            <a:off x="13401675" y="4572000"/>
            <a:ext cx="4886321" cy="5715000"/>
            <a:chOff x="13401675" y="4572000"/>
            <a:chExt cx="4886321" cy="5715000"/>
          </a:xfrm>
        </p:grpSpPr>
        <p:sp>
          <p:nvSpPr>
            <p:cNvPr id="293"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96" name="组合"/>
          <p:cNvGrpSpPr>
            <a:grpSpLocks/>
          </p:cNvGrpSpPr>
          <p:nvPr/>
        </p:nvGrpSpPr>
        <p:grpSpPr>
          <a:xfrm>
            <a:off x="14006896" y="0"/>
            <a:ext cx="4281105" cy="10286522"/>
            <a:chOff x="14006896" y="0"/>
            <a:chExt cx="4281105" cy="10286522"/>
          </a:xfrm>
        </p:grpSpPr>
        <p:sp>
          <p:nvSpPr>
            <p:cNvPr id="295"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298" name="组合"/>
          <p:cNvGrpSpPr>
            <a:grpSpLocks/>
          </p:cNvGrpSpPr>
          <p:nvPr/>
        </p:nvGrpSpPr>
        <p:grpSpPr>
          <a:xfrm>
            <a:off x="16344902" y="0"/>
            <a:ext cx="1942906" cy="10286522"/>
            <a:chOff x="16344902" y="0"/>
            <a:chExt cx="1942906" cy="10286522"/>
          </a:xfrm>
        </p:grpSpPr>
        <p:sp>
          <p:nvSpPr>
            <p:cNvPr id="297"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1"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300" name="组合"/>
          <p:cNvGrpSpPr>
            <a:grpSpLocks/>
          </p:cNvGrpSpPr>
          <p:nvPr/>
        </p:nvGrpSpPr>
        <p:grpSpPr>
          <a:xfrm>
            <a:off x="16404370" y="0"/>
            <a:ext cx="1883569" cy="10286522"/>
            <a:chOff x="16404370" y="0"/>
            <a:chExt cx="1883569" cy="10286522"/>
          </a:xfrm>
        </p:grpSpPr>
        <p:sp>
          <p:nvSpPr>
            <p:cNvPr id="299"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302" name="组合"/>
          <p:cNvGrpSpPr>
            <a:grpSpLocks/>
          </p:cNvGrpSpPr>
          <p:nvPr/>
        </p:nvGrpSpPr>
        <p:grpSpPr>
          <a:xfrm>
            <a:off x="15559088" y="5386388"/>
            <a:ext cx="2728910" cy="4900612"/>
            <a:chOff x="15559088" y="5386388"/>
            <a:chExt cx="2728910" cy="4900612"/>
          </a:xfrm>
        </p:grpSpPr>
        <p:sp>
          <p:nvSpPr>
            <p:cNvPr id="301"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04" name="组合"/>
          <p:cNvGrpSpPr>
            <a:grpSpLocks/>
          </p:cNvGrpSpPr>
          <p:nvPr/>
        </p:nvGrpSpPr>
        <p:grpSpPr>
          <a:xfrm>
            <a:off x="0" y="6015038"/>
            <a:ext cx="671512" cy="4271961"/>
            <a:chOff x="0" y="6015038"/>
            <a:chExt cx="671512" cy="4271961"/>
          </a:xfrm>
        </p:grpSpPr>
        <p:sp>
          <p:nvSpPr>
            <p:cNvPr id="303"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306" name="组合"/>
          <p:cNvGrpSpPr>
            <a:grpSpLocks/>
          </p:cNvGrpSpPr>
          <p:nvPr/>
        </p:nvGrpSpPr>
        <p:grpSpPr>
          <a:xfrm>
            <a:off x="11629848" y="-42825"/>
            <a:ext cx="4043361" cy="4872038"/>
            <a:chOff x="11629848" y="-42825"/>
            <a:chExt cx="4043361" cy="4872038"/>
          </a:xfrm>
        </p:grpSpPr>
        <p:sp>
          <p:nvSpPr>
            <p:cNvPr id="305" name="曲线"/>
            <p:cNvSpPr>
              <a:spLocks/>
            </p:cNvSpPr>
            <p:nvPr/>
          </p:nvSpPr>
          <p:spPr>
            <a:xfrm rot="0">
              <a:off x="11629848" y="-42825"/>
              <a:ext cx="4043361" cy="487203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l="-13" r="-13"/>
              </a:stretch>
            </a:blipFill>
            <a:ln cmpd="sng" cap="flat">
              <a:noFill/>
              <a:prstDash val="solid"/>
              <a:miter/>
            </a:ln>
          </p:spPr>
        </p:sp>
      </p:grpSp>
      <p:grpSp>
        <p:nvGrpSpPr>
          <p:cNvPr id="308" name="组合"/>
          <p:cNvGrpSpPr>
            <a:grpSpLocks/>
          </p:cNvGrpSpPr>
          <p:nvPr/>
        </p:nvGrpSpPr>
        <p:grpSpPr>
          <a:xfrm>
            <a:off x="14030326" y="8043861"/>
            <a:ext cx="685800" cy="685800"/>
            <a:chOff x="14030326" y="8043861"/>
            <a:chExt cx="685800" cy="685800"/>
          </a:xfrm>
        </p:grpSpPr>
        <p:sp>
          <p:nvSpPr>
            <p:cNvPr id="307"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310" name="组合"/>
          <p:cNvGrpSpPr>
            <a:grpSpLocks/>
          </p:cNvGrpSpPr>
          <p:nvPr/>
        </p:nvGrpSpPr>
        <p:grpSpPr>
          <a:xfrm>
            <a:off x="10044112" y="2543175"/>
            <a:ext cx="471488" cy="485771"/>
            <a:chOff x="10044112" y="2543175"/>
            <a:chExt cx="471488" cy="485771"/>
          </a:xfrm>
        </p:grpSpPr>
        <p:sp>
          <p:nvSpPr>
            <p:cNvPr id="309" name="曲线"/>
            <p:cNvSpPr>
              <a:spLocks/>
            </p:cNvSpPr>
            <p:nvPr/>
          </p:nvSpPr>
          <p:spPr>
            <a:xfrm rot="0">
              <a:off x="10044112" y="2543175"/>
              <a:ext cx="471488" cy="48577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grpSp>
      <p:grpSp>
        <p:nvGrpSpPr>
          <p:cNvPr id="312" name="组合"/>
          <p:cNvGrpSpPr>
            <a:grpSpLocks/>
          </p:cNvGrpSpPr>
          <p:nvPr/>
        </p:nvGrpSpPr>
        <p:grpSpPr>
          <a:xfrm>
            <a:off x="14030326" y="8843961"/>
            <a:ext cx="271459" cy="271460"/>
            <a:chOff x="14030326" y="8843961"/>
            <a:chExt cx="271459" cy="271460"/>
          </a:xfrm>
        </p:grpSpPr>
        <p:sp>
          <p:nvSpPr>
            <p:cNvPr id="311" name="曲线"/>
            <p:cNvSpPr>
              <a:spLocks/>
            </p:cNvSpPr>
            <p:nvPr/>
          </p:nvSpPr>
          <p:spPr>
            <a:xfrm rot="0">
              <a:off x="14030326" y="8843961"/>
              <a:ext cx="271459" cy="27146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sp>
        <p:nvSpPr>
          <p:cNvPr id="313" name="矩形"/>
          <p:cNvSpPr>
            <a:spLocks/>
          </p:cNvSpPr>
          <p:nvPr/>
        </p:nvSpPr>
        <p:spPr>
          <a:xfrm rot="0">
            <a:off x="671511" y="608648"/>
            <a:ext cx="14644688" cy="82295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6480"/>
              </a:lnSpc>
              <a:spcBef>
                <a:spcPts val="0"/>
              </a:spcBef>
              <a:spcAft>
                <a:spcPts val="0"/>
              </a:spcAft>
              <a:buNone/>
            </a:pPr>
            <a:r>
              <a:rPr lang="en-US" altLang="zh-CN" sz="5400" b="0" i="0" u="none" strike="noStrike" kern="1200" cap="none" spc="15" baseline="0">
                <a:solidFill>
                  <a:srgbClr val="000000"/>
                </a:solidFill>
                <a:latin typeface="Trebuchet MS Bold" pitchFamily="0" charset="0"/>
                <a:ea typeface="Trebuchet MS Bold" pitchFamily="0" charset="0"/>
                <a:cs typeface="Trebuchet MS Bold" pitchFamily="0" charset="0"/>
                <a:sym typeface="Trebuchet MS Bold" pitchFamily="0" charset="0"/>
              </a:rPr>
              <a:t>TOOLS AND TECHNIQUES</a:t>
            </a:r>
            <a:endParaRPr lang="zh-CN" altLang="en-US" sz="5400" b="0" i="0" u="none" strike="noStrike" kern="1200" cap="none" spc="15"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grpSp>
        <p:nvGrpSpPr>
          <p:cNvPr id="315" name="组合"/>
          <p:cNvGrpSpPr>
            <a:grpSpLocks/>
          </p:cNvGrpSpPr>
          <p:nvPr/>
        </p:nvGrpSpPr>
        <p:grpSpPr>
          <a:xfrm>
            <a:off x="1014411" y="9701212"/>
            <a:ext cx="3214688" cy="300033"/>
            <a:chOff x="1014411" y="9701212"/>
            <a:chExt cx="3214688" cy="300033"/>
          </a:xfrm>
        </p:grpSpPr>
        <p:sp>
          <p:nvSpPr>
            <p:cNvPr id="314" name="曲线"/>
            <p:cNvSpPr>
              <a:spLocks/>
            </p:cNvSpPr>
            <p:nvPr/>
          </p:nvSpPr>
          <p:spPr>
            <a:xfrm rot="0">
              <a:off x="1014411" y="9701212"/>
              <a:ext cx="3214688" cy="30003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l="-66665" r="-66665"/>
              </a:stretch>
            </a:blipFill>
            <a:ln cmpd="sng" cap="flat">
              <a:noFill/>
              <a:prstDash val="solid"/>
              <a:miter/>
            </a:ln>
          </p:spPr>
        </p:sp>
      </p:grpSp>
      <p:sp>
        <p:nvSpPr>
          <p:cNvPr id="316" name="矩形"/>
          <p:cNvSpPr>
            <a:spLocks/>
          </p:cNvSpPr>
          <p:nvPr/>
        </p:nvSpPr>
        <p:spPr>
          <a:xfrm rot="0">
            <a:off x="17030128" y="9707464"/>
            <a:ext cx="226693"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7</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317" name="矩形"/>
          <p:cNvSpPr>
            <a:spLocks/>
          </p:cNvSpPr>
          <p:nvPr/>
        </p:nvSpPr>
        <p:spPr>
          <a:xfrm rot="0">
            <a:off x="967625" y="1612105"/>
            <a:ext cx="11586325" cy="6858000"/>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The tools used in this project include:</a:t>
            </a: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HTML</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 for structuring the web pages.</a:t>
            </a: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CSS</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 for styling, gradients, responsive layout, and card-based design.</a:t>
            </a: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JavaScript</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 for interactivity (dark mode toggle, button actions).</a:t>
            </a: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VS</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a:t>
            </a: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Code</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 as the development environment.</a:t>
            </a: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Google</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a:t>
            </a: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Fonts</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 for modern, professional typography.</a:t>
            </a: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GitHub</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 for version control and hosting.</a:t>
            </a: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Web Browser DevTools</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 for debugging and testing responsiveness.</a:t>
            </a:r>
            <a:endParaRPr lang="zh-CN" altLang="en-US"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p:txBody>
      </p:sp>
    </p:spTree>
    <p:extLst>
      <p:ext uri="{BB962C8B-B14F-4D97-AF65-F5344CB8AC3E}">
        <p14:creationId xmlns:p14="http://schemas.microsoft.com/office/powerpoint/2010/main" val="19088544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21" name="组合"/>
          <p:cNvGrpSpPr>
            <a:grpSpLocks/>
          </p:cNvGrpSpPr>
          <p:nvPr/>
        </p:nvGrpSpPr>
        <p:grpSpPr>
          <a:xfrm>
            <a:off x="14059089" y="5999"/>
            <a:ext cx="1841559" cy="10280429"/>
            <a:chOff x="14059089" y="5999"/>
            <a:chExt cx="1841559" cy="10280429"/>
          </a:xfrm>
        </p:grpSpPr>
        <p:sp>
          <p:nvSpPr>
            <p:cNvPr id="320"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323" name="组合"/>
          <p:cNvGrpSpPr>
            <a:grpSpLocks/>
          </p:cNvGrpSpPr>
          <p:nvPr/>
        </p:nvGrpSpPr>
        <p:grpSpPr>
          <a:xfrm>
            <a:off x="11168917" y="5536438"/>
            <a:ext cx="7122794" cy="4756117"/>
            <a:chOff x="11168917" y="5536438"/>
            <a:chExt cx="7122794" cy="4756117"/>
          </a:xfrm>
        </p:grpSpPr>
        <p:sp>
          <p:nvSpPr>
            <p:cNvPr id="322"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325" name="组合"/>
          <p:cNvGrpSpPr>
            <a:grpSpLocks/>
          </p:cNvGrpSpPr>
          <p:nvPr/>
        </p:nvGrpSpPr>
        <p:grpSpPr>
          <a:xfrm>
            <a:off x="13773150" y="0"/>
            <a:ext cx="4514658" cy="10286522"/>
            <a:chOff x="13773150" y="0"/>
            <a:chExt cx="4514658" cy="10286522"/>
          </a:xfrm>
        </p:grpSpPr>
        <p:sp>
          <p:nvSpPr>
            <p:cNvPr id="324"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327" name="组合"/>
          <p:cNvGrpSpPr>
            <a:grpSpLocks/>
          </p:cNvGrpSpPr>
          <p:nvPr/>
        </p:nvGrpSpPr>
        <p:grpSpPr>
          <a:xfrm>
            <a:off x="14404318" y="0"/>
            <a:ext cx="3883437" cy="10286522"/>
            <a:chOff x="14404318" y="0"/>
            <a:chExt cx="3883437" cy="10286522"/>
          </a:xfrm>
        </p:grpSpPr>
        <p:sp>
          <p:nvSpPr>
            <p:cNvPr id="326"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329" name="组合"/>
          <p:cNvGrpSpPr>
            <a:grpSpLocks/>
          </p:cNvGrpSpPr>
          <p:nvPr/>
        </p:nvGrpSpPr>
        <p:grpSpPr>
          <a:xfrm>
            <a:off x="13401675" y="4572000"/>
            <a:ext cx="4886321" cy="5715000"/>
            <a:chOff x="13401675" y="4572000"/>
            <a:chExt cx="4886321" cy="5715000"/>
          </a:xfrm>
        </p:grpSpPr>
        <p:sp>
          <p:nvSpPr>
            <p:cNvPr id="328"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31" name="组合"/>
          <p:cNvGrpSpPr>
            <a:grpSpLocks/>
          </p:cNvGrpSpPr>
          <p:nvPr/>
        </p:nvGrpSpPr>
        <p:grpSpPr>
          <a:xfrm>
            <a:off x="14006896" y="0"/>
            <a:ext cx="4281105" cy="10286522"/>
            <a:chOff x="14006896" y="0"/>
            <a:chExt cx="4281105" cy="10286522"/>
          </a:xfrm>
        </p:grpSpPr>
        <p:sp>
          <p:nvSpPr>
            <p:cNvPr id="330"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333" name="组合"/>
          <p:cNvGrpSpPr>
            <a:grpSpLocks/>
          </p:cNvGrpSpPr>
          <p:nvPr/>
        </p:nvGrpSpPr>
        <p:grpSpPr>
          <a:xfrm>
            <a:off x="16344902" y="0"/>
            <a:ext cx="1942906" cy="10286522"/>
            <a:chOff x="16344902" y="0"/>
            <a:chExt cx="1942906" cy="10286522"/>
          </a:xfrm>
        </p:grpSpPr>
        <p:sp>
          <p:nvSpPr>
            <p:cNvPr id="332"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1"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335" name="组合"/>
          <p:cNvGrpSpPr>
            <a:grpSpLocks/>
          </p:cNvGrpSpPr>
          <p:nvPr/>
        </p:nvGrpSpPr>
        <p:grpSpPr>
          <a:xfrm>
            <a:off x="16404370" y="0"/>
            <a:ext cx="1883569" cy="10286522"/>
            <a:chOff x="16404370" y="0"/>
            <a:chExt cx="1883569" cy="10286522"/>
          </a:xfrm>
        </p:grpSpPr>
        <p:sp>
          <p:nvSpPr>
            <p:cNvPr id="334"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337" name="组合"/>
          <p:cNvGrpSpPr>
            <a:grpSpLocks/>
          </p:cNvGrpSpPr>
          <p:nvPr/>
        </p:nvGrpSpPr>
        <p:grpSpPr>
          <a:xfrm>
            <a:off x="15559088" y="5386388"/>
            <a:ext cx="2728910" cy="4900612"/>
            <a:chOff x="15559088" y="5386388"/>
            <a:chExt cx="2728910" cy="4900612"/>
          </a:xfrm>
        </p:grpSpPr>
        <p:sp>
          <p:nvSpPr>
            <p:cNvPr id="336"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39" name="组合"/>
          <p:cNvGrpSpPr>
            <a:grpSpLocks/>
          </p:cNvGrpSpPr>
          <p:nvPr/>
        </p:nvGrpSpPr>
        <p:grpSpPr>
          <a:xfrm>
            <a:off x="0" y="6015038"/>
            <a:ext cx="671512" cy="4271961"/>
            <a:chOff x="0" y="6015038"/>
            <a:chExt cx="671512" cy="4271961"/>
          </a:xfrm>
        </p:grpSpPr>
        <p:sp>
          <p:nvSpPr>
            <p:cNvPr id="338"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341" name="组合"/>
          <p:cNvGrpSpPr>
            <a:grpSpLocks/>
          </p:cNvGrpSpPr>
          <p:nvPr/>
        </p:nvGrpSpPr>
        <p:grpSpPr>
          <a:xfrm>
            <a:off x="14059089" y="5999"/>
            <a:ext cx="1841559" cy="10280429"/>
            <a:chOff x="14059089" y="5999"/>
            <a:chExt cx="1841559" cy="10280429"/>
          </a:xfrm>
        </p:grpSpPr>
        <p:sp>
          <p:nvSpPr>
            <p:cNvPr id="340"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343" name="组合"/>
          <p:cNvGrpSpPr>
            <a:grpSpLocks/>
          </p:cNvGrpSpPr>
          <p:nvPr/>
        </p:nvGrpSpPr>
        <p:grpSpPr>
          <a:xfrm>
            <a:off x="11168917" y="5536438"/>
            <a:ext cx="7122794" cy="4756117"/>
            <a:chOff x="11168917" y="5536438"/>
            <a:chExt cx="7122794" cy="4756117"/>
          </a:xfrm>
        </p:grpSpPr>
        <p:sp>
          <p:nvSpPr>
            <p:cNvPr id="342"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345" name="组合"/>
          <p:cNvGrpSpPr>
            <a:grpSpLocks/>
          </p:cNvGrpSpPr>
          <p:nvPr/>
        </p:nvGrpSpPr>
        <p:grpSpPr>
          <a:xfrm>
            <a:off x="13773150" y="0"/>
            <a:ext cx="4514658" cy="10286522"/>
            <a:chOff x="13773150" y="0"/>
            <a:chExt cx="4514658" cy="10286522"/>
          </a:xfrm>
        </p:grpSpPr>
        <p:sp>
          <p:nvSpPr>
            <p:cNvPr id="344"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347" name="组合"/>
          <p:cNvGrpSpPr>
            <a:grpSpLocks/>
          </p:cNvGrpSpPr>
          <p:nvPr/>
        </p:nvGrpSpPr>
        <p:grpSpPr>
          <a:xfrm>
            <a:off x="14404318" y="0"/>
            <a:ext cx="3883437" cy="10286522"/>
            <a:chOff x="14404318" y="0"/>
            <a:chExt cx="3883437" cy="10286522"/>
          </a:xfrm>
        </p:grpSpPr>
        <p:sp>
          <p:nvSpPr>
            <p:cNvPr id="346"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349" name="组合"/>
          <p:cNvGrpSpPr>
            <a:grpSpLocks/>
          </p:cNvGrpSpPr>
          <p:nvPr/>
        </p:nvGrpSpPr>
        <p:grpSpPr>
          <a:xfrm>
            <a:off x="13401675" y="4572000"/>
            <a:ext cx="4886321" cy="5715000"/>
            <a:chOff x="13401675" y="4572000"/>
            <a:chExt cx="4886321" cy="5715000"/>
          </a:xfrm>
        </p:grpSpPr>
        <p:sp>
          <p:nvSpPr>
            <p:cNvPr id="348"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51" name="组合"/>
          <p:cNvGrpSpPr>
            <a:grpSpLocks/>
          </p:cNvGrpSpPr>
          <p:nvPr/>
        </p:nvGrpSpPr>
        <p:grpSpPr>
          <a:xfrm>
            <a:off x="14006896" y="0"/>
            <a:ext cx="4281105" cy="10286522"/>
            <a:chOff x="14006896" y="0"/>
            <a:chExt cx="4281105" cy="10286522"/>
          </a:xfrm>
        </p:grpSpPr>
        <p:sp>
          <p:nvSpPr>
            <p:cNvPr id="350"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353" name="组合"/>
          <p:cNvGrpSpPr>
            <a:grpSpLocks/>
          </p:cNvGrpSpPr>
          <p:nvPr/>
        </p:nvGrpSpPr>
        <p:grpSpPr>
          <a:xfrm>
            <a:off x="16344902" y="0"/>
            <a:ext cx="1942906" cy="10286522"/>
            <a:chOff x="16344902" y="0"/>
            <a:chExt cx="1942906" cy="10286522"/>
          </a:xfrm>
        </p:grpSpPr>
        <p:sp>
          <p:nvSpPr>
            <p:cNvPr id="352"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1"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355" name="组合"/>
          <p:cNvGrpSpPr>
            <a:grpSpLocks/>
          </p:cNvGrpSpPr>
          <p:nvPr/>
        </p:nvGrpSpPr>
        <p:grpSpPr>
          <a:xfrm>
            <a:off x="16404370" y="0"/>
            <a:ext cx="1883569" cy="10286522"/>
            <a:chOff x="16404370" y="0"/>
            <a:chExt cx="1883569" cy="10286522"/>
          </a:xfrm>
        </p:grpSpPr>
        <p:sp>
          <p:nvSpPr>
            <p:cNvPr id="354"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357" name="组合"/>
          <p:cNvGrpSpPr>
            <a:grpSpLocks/>
          </p:cNvGrpSpPr>
          <p:nvPr/>
        </p:nvGrpSpPr>
        <p:grpSpPr>
          <a:xfrm>
            <a:off x="15559088" y="5386388"/>
            <a:ext cx="2728910" cy="4900612"/>
            <a:chOff x="15559088" y="5386388"/>
            <a:chExt cx="2728910" cy="4900612"/>
          </a:xfrm>
        </p:grpSpPr>
        <p:sp>
          <p:nvSpPr>
            <p:cNvPr id="356"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59" name="组合"/>
          <p:cNvGrpSpPr>
            <a:grpSpLocks/>
          </p:cNvGrpSpPr>
          <p:nvPr/>
        </p:nvGrpSpPr>
        <p:grpSpPr>
          <a:xfrm>
            <a:off x="0" y="6015038"/>
            <a:ext cx="671512" cy="4271961"/>
            <a:chOff x="0" y="6015038"/>
            <a:chExt cx="671512" cy="4271961"/>
          </a:xfrm>
        </p:grpSpPr>
        <p:sp>
          <p:nvSpPr>
            <p:cNvPr id="358"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360" name="矩形"/>
          <p:cNvSpPr>
            <a:spLocks/>
          </p:cNvSpPr>
          <p:nvPr/>
        </p:nvSpPr>
        <p:spPr>
          <a:xfrm rot="0">
            <a:off x="671511" y="1485899"/>
            <a:ext cx="14526638" cy="7818121"/>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The techniques applied are:</a:t>
            </a: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Responsive Web Design (RWD)</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Ensuring the portfolio works smoothly across desktops, tablets, and mobiles.</a:t>
            </a: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Flexbox Layout</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For aligning the profile photo and text in the header, and maintaining consistent spacing.</a:t>
            </a: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Card-Based UI</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For clear separation of education, certificates, projects, and skills.</a:t>
            </a: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Dark Mode Implementation</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Using CSS class toggling with JavaScript for a smooth user experience.</a:t>
            </a: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Gradient Themes &amp; Shadows</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To enhance the modern and attractive visual appeal.</a:t>
            </a: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Hover</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and</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Transition</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Effects</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For interactive buttons and links that improve user engagement.</a:t>
            </a: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Minimalist</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Design</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Principle</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Keeping the layout simple, professional, and easy to navigate.</a:t>
            </a: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endParaRPr lang="zh-CN" altLang="en-US"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15416512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64" name="组合"/>
          <p:cNvGrpSpPr>
            <a:grpSpLocks/>
          </p:cNvGrpSpPr>
          <p:nvPr/>
        </p:nvGrpSpPr>
        <p:grpSpPr>
          <a:xfrm>
            <a:off x="14059089" y="5999"/>
            <a:ext cx="1841559" cy="10280429"/>
            <a:chOff x="14059089" y="5999"/>
            <a:chExt cx="1841559" cy="10280429"/>
          </a:xfrm>
        </p:grpSpPr>
        <p:sp>
          <p:nvSpPr>
            <p:cNvPr id="363"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366" name="组合"/>
          <p:cNvGrpSpPr>
            <a:grpSpLocks/>
          </p:cNvGrpSpPr>
          <p:nvPr/>
        </p:nvGrpSpPr>
        <p:grpSpPr>
          <a:xfrm>
            <a:off x="11168917" y="5536438"/>
            <a:ext cx="7122794" cy="4756117"/>
            <a:chOff x="11168917" y="5536438"/>
            <a:chExt cx="7122794" cy="4756117"/>
          </a:xfrm>
        </p:grpSpPr>
        <p:sp>
          <p:nvSpPr>
            <p:cNvPr id="365"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368" name="组合"/>
          <p:cNvGrpSpPr>
            <a:grpSpLocks/>
          </p:cNvGrpSpPr>
          <p:nvPr/>
        </p:nvGrpSpPr>
        <p:grpSpPr>
          <a:xfrm>
            <a:off x="13773150" y="0"/>
            <a:ext cx="4514658" cy="10286522"/>
            <a:chOff x="13773150" y="0"/>
            <a:chExt cx="4514658" cy="10286522"/>
          </a:xfrm>
        </p:grpSpPr>
        <p:sp>
          <p:nvSpPr>
            <p:cNvPr id="367"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370" name="组合"/>
          <p:cNvGrpSpPr>
            <a:grpSpLocks/>
          </p:cNvGrpSpPr>
          <p:nvPr/>
        </p:nvGrpSpPr>
        <p:grpSpPr>
          <a:xfrm>
            <a:off x="14404318" y="0"/>
            <a:ext cx="3883437" cy="10286522"/>
            <a:chOff x="14404318" y="0"/>
            <a:chExt cx="3883437" cy="10286522"/>
          </a:xfrm>
        </p:grpSpPr>
        <p:sp>
          <p:nvSpPr>
            <p:cNvPr id="369"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372" name="组合"/>
          <p:cNvGrpSpPr>
            <a:grpSpLocks/>
          </p:cNvGrpSpPr>
          <p:nvPr/>
        </p:nvGrpSpPr>
        <p:grpSpPr>
          <a:xfrm>
            <a:off x="13401675" y="4572000"/>
            <a:ext cx="4886321" cy="5715000"/>
            <a:chOff x="13401675" y="4572000"/>
            <a:chExt cx="4886321" cy="5715000"/>
          </a:xfrm>
        </p:grpSpPr>
        <p:sp>
          <p:nvSpPr>
            <p:cNvPr id="371"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74" name="组合"/>
          <p:cNvGrpSpPr>
            <a:grpSpLocks/>
          </p:cNvGrpSpPr>
          <p:nvPr/>
        </p:nvGrpSpPr>
        <p:grpSpPr>
          <a:xfrm>
            <a:off x="14006896" y="0"/>
            <a:ext cx="4281105" cy="10286522"/>
            <a:chOff x="14006896" y="0"/>
            <a:chExt cx="4281105" cy="10286522"/>
          </a:xfrm>
        </p:grpSpPr>
        <p:sp>
          <p:nvSpPr>
            <p:cNvPr id="373"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376" name="组合"/>
          <p:cNvGrpSpPr>
            <a:grpSpLocks/>
          </p:cNvGrpSpPr>
          <p:nvPr/>
        </p:nvGrpSpPr>
        <p:grpSpPr>
          <a:xfrm>
            <a:off x="16344902" y="0"/>
            <a:ext cx="1942906" cy="10286522"/>
            <a:chOff x="16344902" y="0"/>
            <a:chExt cx="1942906" cy="10286522"/>
          </a:xfrm>
        </p:grpSpPr>
        <p:sp>
          <p:nvSpPr>
            <p:cNvPr id="375"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1"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378" name="组合"/>
          <p:cNvGrpSpPr>
            <a:grpSpLocks/>
          </p:cNvGrpSpPr>
          <p:nvPr/>
        </p:nvGrpSpPr>
        <p:grpSpPr>
          <a:xfrm>
            <a:off x="16404370" y="0"/>
            <a:ext cx="1883569" cy="10286522"/>
            <a:chOff x="16404370" y="0"/>
            <a:chExt cx="1883569" cy="10286522"/>
          </a:xfrm>
        </p:grpSpPr>
        <p:sp>
          <p:nvSpPr>
            <p:cNvPr id="377"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380" name="组合"/>
          <p:cNvGrpSpPr>
            <a:grpSpLocks/>
          </p:cNvGrpSpPr>
          <p:nvPr/>
        </p:nvGrpSpPr>
        <p:grpSpPr>
          <a:xfrm>
            <a:off x="15559088" y="5386388"/>
            <a:ext cx="2728910" cy="4900612"/>
            <a:chOff x="15559088" y="5386388"/>
            <a:chExt cx="2728910" cy="4900612"/>
          </a:xfrm>
        </p:grpSpPr>
        <p:sp>
          <p:nvSpPr>
            <p:cNvPr id="379"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82" name="组合"/>
          <p:cNvGrpSpPr>
            <a:grpSpLocks/>
          </p:cNvGrpSpPr>
          <p:nvPr/>
        </p:nvGrpSpPr>
        <p:grpSpPr>
          <a:xfrm>
            <a:off x="0" y="6015038"/>
            <a:ext cx="671512" cy="4271961"/>
            <a:chOff x="0" y="6015038"/>
            <a:chExt cx="671512" cy="4271961"/>
          </a:xfrm>
        </p:grpSpPr>
        <p:sp>
          <p:nvSpPr>
            <p:cNvPr id="381"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384" name="组合"/>
          <p:cNvGrpSpPr>
            <a:grpSpLocks/>
          </p:cNvGrpSpPr>
          <p:nvPr/>
        </p:nvGrpSpPr>
        <p:grpSpPr>
          <a:xfrm>
            <a:off x="14059089" y="5999"/>
            <a:ext cx="1841559" cy="10280429"/>
            <a:chOff x="14059089" y="5999"/>
            <a:chExt cx="1841559" cy="10280429"/>
          </a:xfrm>
        </p:grpSpPr>
        <p:sp>
          <p:nvSpPr>
            <p:cNvPr id="383"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386" name="组合"/>
          <p:cNvGrpSpPr>
            <a:grpSpLocks/>
          </p:cNvGrpSpPr>
          <p:nvPr/>
        </p:nvGrpSpPr>
        <p:grpSpPr>
          <a:xfrm>
            <a:off x="11168917" y="5536438"/>
            <a:ext cx="7122794" cy="4756117"/>
            <a:chOff x="11168917" y="5536438"/>
            <a:chExt cx="7122794" cy="4756117"/>
          </a:xfrm>
        </p:grpSpPr>
        <p:sp>
          <p:nvSpPr>
            <p:cNvPr id="385"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388" name="组合"/>
          <p:cNvGrpSpPr>
            <a:grpSpLocks/>
          </p:cNvGrpSpPr>
          <p:nvPr/>
        </p:nvGrpSpPr>
        <p:grpSpPr>
          <a:xfrm>
            <a:off x="13773150" y="0"/>
            <a:ext cx="4514658" cy="10286522"/>
            <a:chOff x="13773150" y="0"/>
            <a:chExt cx="4514658" cy="10286522"/>
          </a:xfrm>
        </p:grpSpPr>
        <p:sp>
          <p:nvSpPr>
            <p:cNvPr id="387"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390" name="组合"/>
          <p:cNvGrpSpPr>
            <a:grpSpLocks/>
          </p:cNvGrpSpPr>
          <p:nvPr/>
        </p:nvGrpSpPr>
        <p:grpSpPr>
          <a:xfrm>
            <a:off x="14404318" y="0"/>
            <a:ext cx="3883437" cy="10286522"/>
            <a:chOff x="14404318" y="0"/>
            <a:chExt cx="3883437" cy="10286522"/>
          </a:xfrm>
        </p:grpSpPr>
        <p:sp>
          <p:nvSpPr>
            <p:cNvPr id="389"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392" name="组合"/>
          <p:cNvGrpSpPr>
            <a:grpSpLocks/>
          </p:cNvGrpSpPr>
          <p:nvPr/>
        </p:nvGrpSpPr>
        <p:grpSpPr>
          <a:xfrm>
            <a:off x="13401675" y="4572000"/>
            <a:ext cx="4886321" cy="5715000"/>
            <a:chOff x="13401675" y="4572000"/>
            <a:chExt cx="4886321" cy="5715000"/>
          </a:xfrm>
        </p:grpSpPr>
        <p:sp>
          <p:nvSpPr>
            <p:cNvPr id="391"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94" name="组合"/>
          <p:cNvGrpSpPr>
            <a:grpSpLocks/>
          </p:cNvGrpSpPr>
          <p:nvPr/>
        </p:nvGrpSpPr>
        <p:grpSpPr>
          <a:xfrm>
            <a:off x="14006896" y="0"/>
            <a:ext cx="4281105" cy="10286522"/>
            <a:chOff x="14006896" y="0"/>
            <a:chExt cx="4281105" cy="10286522"/>
          </a:xfrm>
        </p:grpSpPr>
        <p:sp>
          <p:nvSpPr>
            <p:cNvPr id="393"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396" name="组合"/>
          <p:cNvGrpSpPr>
            <a:grpSpLocks/>
          </p:cNvGrpSpPr>
          <p:nvPr/>
        </p:nvGrpSpPr>
        <p:grpSpPr>
          <a:xfrm>
            <a:off x="16344902" y="0"/>
            <a:ext cx="1942906" cy="10286522"/>
            <a:chOff x="16344902" y="0"/>
            <a:chExt cx="1942906" cy="10286522"/>
          </a:xfrm>
        </p:grpSpPr>
        <p:sp>
          <p:nvSpPr>
            <p:cNvPr id="395"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41"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398" name="组合"/>
          <p:cNvGrpSpPr>
            <a:grpSpLocks/>
          </p:cNvGrpSpPr>
          <p:nvPr/>
        </p:nvGrpSpPr>
        <p:grpSpPr>
          <a:xfrm>
            <a:off x="16404370" y="0"/>
            <a:ext cx="1883569" cy="10286522"/>
            <a:chOff x="16404370" y="0"/>
            <a:chExt cx="1883569" cy="10286522"/>
          </a:xfrm>
        </p:grpSpPr>
        <p:sp>
          <p:nvSpPr>
            <p:cNvPr id="397"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400" name="组合"/>
          <p:cNvGrpSpPr>
            <a:grpSpLocks/>
          </p:cNvGrpSpPr>
          <p:nvPr/>
        </p:nvGrpSpPr>
        <p:grpSpPr>
          <a:xfrm>
            <a:off x="15559088" y="5386388"/>
            <a:ext cx="2728910" cy="4900612"/>
            <a:chOff x="15559088" y="5386388"/>
            <a:chExt cx="2728910" cy="4900612"/>
          </a:xfrm>
        </p:grpSpPr>
        <p:sp>
          <p:nvSpPr>
            <p:cNvPr id="399"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02" name="组合"/>
          <p:cNvGrpSpPr>
            <a:grpSpLocks/>
          </p:cNvGrpSpPr>
          <p:nvPr/>
        </p:nvGrpSpPr>
        <p:grpSpPr>
          <a:xfrm>
            <a:off x="0" y="6015038"/>
            <a:ext cx="671512" cy="4271961"/>
            <a:chOff x="0" y="6015038"/>
            <a:chExt cx="671512" cy="4271961"/>
          </a:xfrm>
        </p:grpSpPr>
        <p:sp>
          <p:nvSpPr>
            <p:cNvPr id="401"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404" name="组合"/>
          <p:cNvGrpSpPr>
            <a:grpSpLocks/>
          </p:cNvGrpSpPr>
          <p:nvPr/>
        </p:nvGrpSpPr>
        <p:grpSpPr>
          <a:xfrm>
            <a:off x="14030326" y="8843961"/>
            <a:ext cx="271459" cy="271460"/>
            <a:chOff x="14030326" y="8843961"/>
            <a:chExt cx="271459" cy="271460"/>
          </a:xfrm>
        </p:grpSpPr>
        <p:sp>
          <p:nvSpPr>
            <p:cNvPr id="403" name="曲线"/>
            <p:cNvSpPr>
              <a:spLocks/>
            </p:cNvSpPr>
            <p:nvPr/>
          </p:nvSpPr>
          <p:spPr>
            <a:xfrm rot="0">
              <a:off x="14030326" y="8843961"/>
              <a:ext cx="271459" cy="27146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grpSp>
        <p:nvGrpSpPr>
          <p:cNvPr id="406" name="组合"/>
          <p:cNvGrpSpPr>
            <a:grpSpLocks/>
          </p:cNvGrpSpPr>
          <p:nvPr/>
        </p:nvGrpSpPr>
        <p:grpSpPr>
          <a:xfrm>
            <a:off x="2500311" y="9701212"/>
            <a:ext cx="114300" cy="266696"/>
            <a:chOff x="2500311" y="9701212"/>
            <a:chExt cx="114300" cy="266696"/>
          </a:xfrm>
        </p:grpSpPr>
        <p:sp>
          <p:nvSpPr>
            <p:cNvPr id="405" name="曲线"/>
            <p:cNvSpPr>
              <a:spLocks/>
            </p:cNvSpPr>
            <p:nvPr/>
          </p:nvSpPr>
          <p:spPr>
            <a:xfrm rot="0">
              <a:off x="2500311" y="9701212"/>
              <a:ext cx="114300" cy="266696"/>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lnTo>
                    <a:pt x="0" y="0"/>
                  </a:lnTo>
                  <a:close/>
                </a:path>
              </a:pathLst>
            </a:custGeom>
            <a:blipFill rotWithShape="1">
              <a:blip r:embed="rId1"/>
              <a:stretch>
                <a:fillRect l="-66666" r="-66666"/>
              </a:stretch>
            </a:blipFill>
            <a:ln cmpd="sng" cap="flat">
              <a:noFill/>
              <a:prstDash val="solid"/>
              <a:miter/>
            </a:ln>
          </p:spPr>
        </p:sp>
      </p:grpSp>
      <p:sp>
        <p:nvSpPr>
          <p:cNvPr id="407" name="矩形"/>
          <p:cNvSpPr>
            <a:spLocks/>
          </p:cNvSpPr>
          <p:nvPr/>
        </p:nvSpPr>
        <p:spPr>
          <a:xfrm rot="0">
            <a:off x="16915828" y="9707464"/>
            <a:ext cx="342900"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9</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08" name="矩形"/>
          <p:cNvSpPr>
            <a:spLocks/>
          </p:cNvSpPr>
          <p:nvPr/>
        </p:nvSpPr>
        <p:spPr>
          <a:xfrm rot="0">
            <a:off x="1109661" y="440529"/>
            <a:ext cx="13192125" cy="916305"/>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200"/>
              </a:lnSpc>
              <a:spcBef>
                <a:spcPts val="0"/>
              </a:spcBef>
              <a:spcAft>
                <a:spcPts val="0"/>
              </a:spcAft>
              <a:buNone/>
            </a:pPr>
            <a:r>
              <a:rPr lang="en-US" altLang="zh-CN" sz="6000" b="0" i="0" u="none" strike="noStrike" kern="1200" cap="none" spc="22" baseline="0">
                <a:solidFill>
                  <a:srgbClr val="000000"/>
                </a:solidFill>
                <a:latin typeface="Trebuchet MS Bold" pitchFamily="0" charset="0"/>
                <a:ea typeface="Trebuchet MS Bold" pitchFamily="0" charset="0"/>
                <a:cs typeface="Trebuchet MS Bold" pitchFamily="0" charset="0"/>
                <a:sym typeface="Trebuchet MS Bold" pitchFamily="0" charset="0"/>
              </a:rPr>
              <a:t>POTFOLIO DESIGN AND LAYOUT</a:t>
            </a:r>
            <a:endParaRPr lang="zh-CN" altLang="en-US" sz="6000" b="0" i="0" u="none" strike="noStrike" kern="1200" cap="none" spc="22"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grpSp>
        <p:nvGrpSpPr>
          <p:cNvPr id="410" name="组合"/>
          <p:cNvGrpSpPr>
            <a:grpSpLocks/>
          </p:cNvGrpSpPr>
          <p:nvPr/>
        </p:nvGrpSpPr>
        <p:grpSpPr>
          <a:xfrm>
            <a:off x="15087601" y="787712"/>
            <a:ext cx="685800" cy="685800"/>
            <a:chOff x="15087601" y="787712"/>
            <a:chExt cx="685800" cy="685800"/>
          </a:xfrm>
        </p:grpSpPr>
        <p:sp>
          <p:nvSpPr>
            <p:cNvPr id="409" name="曲线"/>
            <p:cNvSpPr>
              <a:spLocks/>
            </p:cNvSpPr>
            <p:nvPr/>
          </p:nvSpPr>
          <p:spPr>
            <a:xfrm rot="0">
              <a:off x="15087601" y="787712"/>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sp>
        <p:nvSpPr>
          <p:cNvPr id="411" name="矩形"/>
          <p:cNvSpPr>
            <a:spLocks/>
          </p:cNvSpPr>
          <p:nvPr/>
        </p:nvSpPr>
        <p:spPr>
          <a:xfrm rot="0">
            <a:off x="1142575" y="2061757"/>
            <a:ext cx="12344668" cy="7132321"/>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The portfolio follows a modern, clean, and user-friendly design that emphasizes both aesthetics and usability. The layout begins with a header section, which features a profile photo aligned on the left and the name with a professional tagline centered for balance. A dark mode toggle switch is positioned in the top-right corner of the header, giving users control over visual preferences.</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Below the header, a navigation bar provides quick access to each section—About Me, Education, Certificates, Projects, Skills, and Contact. Each of these sections is organized using a card-based layout, which creates clear separation, readability, and a professional appearance.</a:t>
            </a:r>
            <a:endParaRPr lang="zh-CN" altLang="en-US"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117599527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PPT FWD TNSDC 2025.pptx</dc:title>
  <cp:lastModifiedBy>root</cp:lastModifiedBy>
  <cp:revision>1</cp:revision>
  <dcterms:created xsi:type="dcterms:W3CDTF">2006-08-16T00:00:00Z</dcterms:created>
  <dcterms:modified xsi:type="dcterms:W3CDTF">2025-09-16T06:09:13Z</dcterms:modified>
</cp:coreProperties>
</file>