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7"/>
  </p:handoutMasterIdLst>
  <p:sldIdLst>
    <p:sldId id="388" r:id="rId2"/>
    <p:sldId id="389" r:id="rId3"/>
    <p:sldId id="390" r:id="rId4"/>
    <p:sldId id="398" r:id="rId5"/>
    <p:sldId id="399" r:id="rId6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/>
              <a:t>Linear Dependence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1: Let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be a finite list of vectors in a vector space V. Then the vectors are said to be (</a:t>
            </a:r>
            <a:r>
              <a:rPr lang="en-US" sz="2400" b="1" dirty="0"/>
              <a:t>linearly</a:t>
            </a:r>
            <a:r>
              <a:rPr lang="en-US" sz="2400" dirty="0"/>
              <a:t>) </a:t>
            </a:r>
            <a:r>
              <a:rPr lang="en-US" sz="2400" b="1" dirty="0"/>
              <a:t>dependent</a:t>
            </a:r>
            <a:r>
              <a:rPr lang="en-US" sz="2400" dirty="0"/>
              <a:t> if there exist scalars c</a:t>
            </a:r>
            <a:r>
              <a:rPr lang="en-US" sz="2400" baseline="-25000" dirty="0"/>
              <a:t>1</a:t>
            </a:r>
            <a:r>
              <a:rPr lang="en-US" sz="2400" dirty="0"/>
              <a:t>,c</a:t>
            </a:r>
            <a:r>
              <a:rPr lang="en-US" sz="2400" baseline="-25000" dirty="0"/>
              <a:t>2</a:t>
            </a:r>
            <a:r>
              <a:rPr lang="en-US" sz="2400" b="1" dirty="0"/>
              <a:t>, …. ,</a:t>
            </a:r>
            <a:r>
              <a:rPr lang="en-US" sz="2400" dirty="0"/>
              <a:t> c</a:t>
            </a:r>
            <a:r>
              <a:rPr lang="en-US" sz="2400" baseline="-25000" dirty="0"/>
              <a:t>p</a:t>
            </a:r>
            <a:r>
              <a:rPr lang="en-US" sz="2400" dirty="0"/>
              <a:t>, </a:t>
            </a:r>
            <a:r>
              <a:rPr lang="en-US" sz="2400" b="1" dirty="0"/>
              <a:t>not all zero</a:t>
            </a:r>
            <a:r>
              <a:rPr lang="en-US" sz="2400" dirty="0"/>
              <a:t>, such that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2: If a list of vectors is not linearly dependent, it is said to be (</a:t>
            </a:r>
            <a:r>
              <a:rPr lang="en-US" sz="2400" b="1" dirty="0"/>
              <a:t>linearly</a:t>
            </a:r>
            <a:r>
              <a:rPr lang="en-US" sz="2400" dirty="0"/>
              <a:t>)</a:t>
            </a:r>
            <a:r>
              <a:rPr lang="en-US" sz="2400" b="1" dirty="0"/>
              <a:t> independent</a:t>
            </a:r>
            <a:r>
              <a:rPr lang="en-US" sz="2400" dirty="0"/>
              <a:t>. In other words, if the list is linearly independent, and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, then all the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’s</a:t>
            </a:r>
            <a:r>
              <a:rPr lang="en-US" sz="2400" dirty="0"/>
              <a:t> must be 0.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usually simply say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baseline="-25000" dirty="0"/>
              <a:t> </a:t>
            </a:r>
            <a:r>
              <a:rPr lang="en-US" sz="2400" dirty="0"/>
              <a:t>are dependent or independent.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have given the definition in terms of list of vectors rather than set of vectors, because list is a more general </a:t>
            </a:r>
            <a:r>
              <a:rPr lang="en-US" sz="2400" dirty="0" smtClean="0"/>
              <a:t>concept </a:t>
            </a:r>
            <a:r>
              <a:rPr lang="en-US" sz="2400" dirty="0"/>
              <a:t>in this situation. A finite set can easily be considered as a list and then the above definition can be applied to it. </a:t>
            </a:r>
          </a:p>
          <a:p>
            <a:pPr marL="609600" indent="-609600">
              <a:lnSpc>
                <a:spcPct val="115000"/>
              </a:lnSpc>
              <a:buSzPct val="75000"/>
            </a:pPr>
            <a:endParaRPr lang="en-US" sz="2400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sz="2400" b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z="3600" b="1"/>
              <a:t>Consequences of the Definitions - 1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696200" cy="4495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1: Any list which contains the </a:t>
            </a:r>
            <a:r>
              <a:rPr lang="en-US" b="1" dirty="0"/>
              <a:t>0</a:t>
            </a:r>
            <a:r>
              <a:rPr lang="en-US" dirty="0"/>
              <a:t> vector has to be linearly </a:t>
            </a:r>
            <a:r>
              <a:rPr lang="en-US" dirty="0" smtClean="0"/>
              <a:t>dependent.</a:t>
            </a:r>
            <a:endParaRPr lang="en-US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2: A single non-zero vector is linearly </a:t>
            </a:r>
            <a:r>
              <a:rPr lang="en-US" dirty="0" smtClean="0"/>
              <a:t>independent. </a:t>
            </a:r>
            <a:endParaRPr lang="en-US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3: A list of two non-zero vectors is linearly dependent only if one of the vectors is a scalar multiple of the </a:t>
            </a:r>
            <a:r>
              <a:rPr lang="en-US" dirty="0" smtClean="0"/>
              <a:t>other.</a:t>
            </a:r>
            <a:endParaRPr lang="en-US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b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z="3600" b="1"/>
              <a:t>Consequences of the Definitions - 2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4: A list of non-zero vectors is linearly dependent if and only if at least one of the vectors is a linear combination of the </a:t>
            </a:r>
            <a:r>
              <a:rPr lang="en-US" sz="2400" dirty="0" smtClean="0"/>
              <a:t>others.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5: Consequently, any list which contains a repeated vector must be linearly dependent. A list which is linearly independent corresponds to  a set.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6: Any list which contains a linearly dependent list is linearly </a:t>
            </a:r>
            <a:r>
              <a:rPr lang="en-US" sz="2400" dirty="0" smtClean="0"/>
              <a:t>dependent.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7: Any subset of a linearly independent set is linearly </a:t>
            </a:r>
            <a:r>
              <a:rPr lang="en-US" sz="2400" dirty="0" smtClean="0"/>
              <a:t>independent.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Note: </a:t>
            </a:r>
            <a:r>
              <a:rPr lang="en-US" sz="2400" dirty="0" smtClean="0"/>
              <a:t>The above remarks are like mini-propositions. Some were proved in class; the rest are left </a:t>
            </a:r>
            <a:r>
              <a:rPr lang="en-US" sz="2400" smtClean="0"/>
              <a:t>as exercises.  </a:t>
            </a:r>
            <a:endParaRPr lang="en-US" sz="2400" b="1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sz="2400" b="1" baseline="-2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Basis and Dimension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Definition:</a:t>
            </a:r>
            <a:r>
              <a:rPr lang="en-US" sz="2800" dirty="0" smtClean="0"/>
              <a:t> </a:t>
            </a:r>
            <a:r>
              <a:rPr lang="en-US" sz="2800" dirty="0"/>
              <a:t>Let V be a vector space. A </a:t>
            </a:r>
            <a:r>
              <a:rPr lang="en-US" sz="2800" b="1" dirty="0"/>
              <a:t>basis</a:t>
            </a:r>
            <a:r>
              <a:rPr lang="en-US" sz="2800" dirty="0"/>
              <a:t> for V is a linearly independent set </a:t>
            </a:r>
            <a:r>
              <a:rPr lang="en-US" sz="2800" dirty="0" smtClean="0"/>
              <a:t>S of </a:t>
            </a:r>
            <a:r>
              <a:rPr lang="en-US" sz="2800" dirty="0"/>
              <a:t>vectors </a:t>
            </a:r>
            <a:r>
              <a:rPr lang="en-US" sz="2800" dirty="0" smtClean="0"/>
              <a:t>such that V = Span S. </a:t>
            </a:r>
            <a:endParaRPr lang="en-US" sz="28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</a:t>
            </a:r>
            <a:r>
              <a:rPr lang="en-US" sz="2800" dirty="0" smtClean="0"/>
              <a:t>: A </a:t>
            </a:r>
            <a:r>
              <a:rPr lang="en-US" sz="2800" dirty="0"/>
              <a:t>space V which has a </a:t>
            </a:r>
            <a:r>
              <a:rPr lang="en-US" sz="2800" dirty="0" smtClean="0"/>
              <a:t>(finite) </a:t>
            </a:r>
            <a:r>
              <a:rPr lang="en-US" sz="2800" dirty="0"/>
              <a:t>basis is said to be </a:t>
            </a:r>
            <a:r>
              <a:rPr lang="en-US" sz="2800" b="1" dirty="0"/>
              <a:t>finite dimensional.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A space which does not have a finite basis is said to be </a:t>
            </a:r>
            <a:r>
              <a:rPr lang="en-US" sz="2800" b="1" dirty="0"/>
              <a:t>infinite dimensional.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The plural of </a:t>
            </a:r>
            <a:r>
              <a:rPr lang="en-US" sz="2800" i="1" dirty="0"/>
              <a:t>basis</a:t>
            </a:r>
            <a:r>
              <a:rPr lang="en-US" sz="2800" dirty="0"/>
              <a:t> is </a:t>
            </a:r>
            <a:r>
              <a:rPr lang="en-US" sz="2800" i="1" dirty="0"/>
              <a:t>bases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 smtClean="0"/>
              <a:t>Remark: Clearly, the above definition would also apply to subspaces W of a vector space V.  </a:t>
            </a:r>
          </a:p>
          <a:p>
            <a:pPr marL="0" indent="0">
              <a:lnSpc>
                <a:spcPct val="115000"/>
              </a:lnSpc>
              <a:buSzPct val="75000"/>
              <a:buNone/>
            </a:pPr>
            <a:endParaRPr lang="en-US" sz="2800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Example of a Basis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In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, consider the vectors (column vectors written as n-</a:t>
            </a:r>
            <a:r>
              <a:rPr lang="en-US" sz="2800" dirty="0" err="1"/>
              <a:t>tuples</a:t>
            </a:r>
            <a:r>
              <a:rPr lang="en-US" sz="2800" dirty="0"/>
              <a:t> for convenience):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1 </a:t>
            </a:r>
            <a:r>
              <a:rPr lang="en-US" sz="2800" dirty="0"/>
              <a:t>= (1,0,0,…..,0)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2 </a:t>
            </a:r>
            <a:r>
              <a:rPr lang="en-US" sz="2800" dirty="0"/>
              <a:t>= (0,1,0,…..,0), etc.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n </a:t>
            </a:r>
            <a:r>
              <a:rPr lang="en-US" sz="2800" dirty="0"/>
              <a:t>= (0,0,…..,0,1)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dirty="0"/>
              <a:t>These vectors are linearly independent and span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="1" dirty="0"/>
              <a:t>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err="1"/>
              <a:t>Hence</a:t>
            </a:r>
            <a:r>
              <a:rPr lang="en-US" sz="2800" b="1" smtClean="0"/>
              <a:t>, they </a:t>
            </a:r>
            <a:r>
              <a:rPr lang="en-US" sz="2800" b="1" dirty="0"/>
              <a:t>form a basis for </a:t>
            </a:r>
            <a:r>
              <a:rPr lang="en-US" sz="2800" b="1" dirty="0" err="1"/>
              <a:t>R</a:t>
            </a:r>
            <a:r>
              <a:rPr lang="en-US" sz="2800" b="1" baseline="30000" dirty="0" err="1"/>
              <a:t>n</a:t>
            </a:r>
            <a:r>
              <a:rPr lang="en-US" sz="2800" b="1" dirty="0"/>
              <a:t>, known as the standard basis. </a:t>
            </a:r>
            <a:r>
              <a:rPr lang="en-US" sz="2800" b="1" dirty="0" smtClean="0"/>
              <a:t>N</a:t>
            </a:r>
            <a:r>
              <a:rPr lang="en-US" sz="2800" dirty="0" smtClean="0"/>
              <a:t>ote </a:t>
            </a:r>
            <a:r>
              <a:rPr lang="en-US" sz="2800" dirty="0"/>
              <a:t>that these vectors change </a:t>
            </a:r>
            <a:r>
              <a:rPr lang="en-US" sz="2800" dirty="0" smtClean="0"/>
              <a:t>for different n.</a:t>
            </a:r>
            <a:r>
              <a:rPr lang="en-US" sz="2800" b="1" dirty="0" smtClean="0"/>
              <a:t> </a:t>
            </a:r>
            <a:endParaRPr lang="en-US" sz="2800" b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516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Linear Dependence</vt:lpstr>
      <vt:lpstr>Consequences of the Definitions - 1</vt:lpstr>
      <vt:lpstr>Consequences of the Definitions - 2</vt:lpstr>
      <vt:lpstr>Basis and Dimension </vt:lpstr>
      <vt:lpstr>Example of a Basis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323</cp:revision>
  <cp:lastPrinted>2017-08-31T03:38:09Z</cp:lastPrinted>
  <dcterms:created xsi:type="dcterms:W3CDTF">2001-08-16T03:34:40Z</dcterms:created>
  <dcterms:modified xsi:type="dcterms:W3CDTF">2018-09-05T07:14:11Z</dcterms:modified>
</cp:coreProperties>
</file>