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D045-C904-47F2-9670-CCD1AC854DBC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9427-AC93-41A9-97F8-36AAE161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TCP/IP Addressing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4" y="694943"/>
            <a:ext cx="8305154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780680"/>
            <a:ext cx="815590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334851"/>
            <a:ext cx="8124319" cy="57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631065"/>
            <a:ext cx="8080407" cy="47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553793"/>
            <a:ext cx="8627126" cy="50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9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0" y="540914"/>
            <a:ext cx="7011378" cy="55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30" y="695459"/>
            <a:ext cx="7059010" cy="56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7" y="811369"/>
            <a:ext cx="7039957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3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3" y="1429555"/>
            <a:ext cx="6601746" cy="41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5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1" y="1017432"/>
            <a:ext cx="6830378" cy="41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566670"/>
            <a:ext cx="8386006" cy="59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734096"/>
            <a:ext cx="8614247" cy="58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553792"/>
            <a:ext cx="7529601" cy="58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2" y="1146219"/>
            <a:ext cx="7116168" cy="45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489397"/>
            <a:ext cx="7607753" cy="56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6" y="940159"/>
            <a:ext cx="6982799" cy="48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9" y="927280"/>
            <a:ext cx="7173326" cy="43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6" y="1043552"/>
            <a:ext cx="709711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772732"/>
            <a:ext cx="7310129" cy="58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695459"/>
            <a:ext cx="7419333" cy="53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476519"/>
            <a:ext cx="8617068" cy="52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0" y="577092"/>
            <a:ext cx="7325747" cy="60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991674"/>
            <a:ext cx="6852499" cy="49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735066"/>
            <a:ext cx="8210056" cy="61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9" y="360608"/>
            <a:ext cx="7135221" cy="59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" y="953036"/>
            <a:ext cx="8133497" cy="55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528034"/>
            <a:ext cx="8321918" cy="55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622777"/>
            <a:ext cx="8067162" cy="60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</Words>
  <Application>Microsoft Office PowerPoint</Application>
  <PresentationFormat>Widescreen</PresentationFormat>
  <Paragraphs>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TCP/IP Addressing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Addressing Fundamentals</dc:title>
  <dc:creator>abhinay</dc:creator>
  <cp:lastModifiedBy>abhinay</cp:lastModifiedBy>
  <cp:revision>25</cp:revision>
  <dcterms:created xsi:type="dcterms:W3CDTF">2018-09-11T08:31:58Z</dcterms:created>
  <dcterms:modified xsi:type="dcterms:W3CDTF">2018-09-11T12:32:24Z</dcterms:modified>
</cp:coreProperties>
</file>