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2717-0E35-46A5-9767-2A30E24307E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2BAC-E2D3-4322-9670-966D7682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Cisco Internetwork OS &amp; Management of Cisco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888642"/>
            <a:ext cx="7428512" cy="48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3" y="798490"/>
            <a:ext cx="7030431" cy="35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1" y="708338"/>
            <a:ext cx="7068536" cy="3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4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759855"/>
            <a:ext cx="7471380" cy="40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2" y="811369"/>
            <a:ext cx="7020905" cy="43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721218"/>
            <a:ext cx="8237939" cy="5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1" y="566670"/>
            <a:ext cx="8628006" cy="5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01" y="994858"/>
            <a:ext cx="715427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746976"/>
            <a:ext cx="7618343" cy="4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9" y="953037"/>
            <a:ext cx="7001852" cy="41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02276"/>
            <a:ext cx="7990603" cy="59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656823"/>
            <a:ext cx="7312255" cy="4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Cisco Internetwork OS &amp; Management of Cisco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Internetwork OS &amp; Management of Cisco Network</dc:title>
  <dc:creator>abhinay</dc:creator>
  <cp:lastModifiedBy>abhinay</cp:lastModifiedBy>
  <cp:revision>11</cp:revision>
  <dcterms:created xsi:type="dcterms:W3CDTF">2018-09-14T06:07:26Z</dcterms:created>
  <dcterms:modified xsi:type="dcterms:W3CDTF">2018-09-24T12:32:38Z</dcterms:modified>
</cp:coreProperties>
</file>