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6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B97B-E681-448D-8EBB-E52E5AE8B3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C275-80B0-466D-9FE9-DF7E5C86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SUBNETTING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0" y="566670"/>
            <a:ext cx="8766504" cy="54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785611"/>
            <a:ext cx="8656237" cy="47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450761"/>
            <a:ext cx="8593784" cy="56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3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540914"/>
            <a:ext cx="8534153" cy="49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0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0" y="463639"/>
            <a:ext cx="8880820" cy="55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1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708338"/>
            <a:ext cx="8471169" cy="50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425003"/>
            <a:ext cx="8772312" cy="56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347731"/>
            <a:ext cx="9049308" cy="54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4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" y="656823"/>
            <a:ext cx="8794021" cy="51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2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" y="695459"/>
            <a:ext cx="9007319" cy="51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41" y="965915"/>
            <a:ext cx="7039957" cy="40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669701"/>
            <a:ext cx="8274633" cy="49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1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528034"/>
            <a:ext cx="8580375" cy="55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5" y="579549"/>
            <a:ext cx="8162424" cy="50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6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771154"/>
            <a:ext cx="8780262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3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875763"/>
            <a:ext cx="8570848" cy="47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0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2" y="682580"/>
            <a:ext cx="8246238" cy="52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1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901522"/>
            <a:ext cx="8296160" cy="46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9" y="540913"/>
            <a:ext cx="8247466" cy="55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41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901521"/>
            <a:ext cx="8482107" cy="45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50" y="1056069"/>
            <a:ext cx="8117266" cy="39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4" y="885470"/>
            <a:ext cx="833056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94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553792"/>
            <a:ext cx="8453875" cy="5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6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1366549"/>
            <a:ext cx="705901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425003"/>
            <a:ext cx="9147923" cy="56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96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193184"/>
            <a:ext cx="7939252" cy="58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2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489397"/>
            <a:ext cx="8994440" cy="55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1028365"/>
            <a:ext cx="824517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8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721217"/>
            <a:ext cx="8458474" cy="50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669701"/>
            <a:ext cx="8409780" cy="50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1" y="1109339"/>
            <a:ext cx="849692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6" y="592428"/>
            <a:ext cx="8438890" cy="51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656823"/>
            <a:ext cx="8629069" cy="50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</Words>
  <Application>Microsoft Office PowerPoint</Application>
  <PresentationFormat>Widescreen</PresentationFormat>
  <Paragraphs>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IP SUBNETTING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SUBNETTING</dc:title>
  <dc:creator>abhinay</dc:creator>
  <cp:lastModifiedBy>abhinay</cp:lastModifiedBy>
  <cp:revision>33</cp:revision>
  <dcterms:created xsi:type="dcterms:W3CDTF">2018-09-25T06:32:54Z</dcterms:created>
  <dcterms:modified xsi:type="dcterms:W3CDTF">2018-09-26T12:59:30Z</dcterms:modified>
</cp:coreProperties>
</file>