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83A7"/>
    <a:srgbClr val="0D252F"/>
    <a:srgbClr val="30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" d="100"/>
          <a:sy n="16" d="100"/>
        </p:scale>
        <p:origin x="2364" y="216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953466"/>
            <a:ext cx="18186876" cy="10537496"/>
          </a:xfrm>
        </p:spPr>
        <p:txBody>
          <a:bodyPr anchor="b"/>
          <a:lstStyle>
            <a:lvl1pPr algn="ctr"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15897328"/>
            <a:ext cx="16047244" cy="7307583"/>
          </a:xfrm>
        </p:spPr>
        <p:txBody>
          <a:bodyPr/>
          <a:lstStyle>
            <a:lvl1pPr marL="0" indent="0" algn="ctr">
              <a:buNone/>
              <a:defRPr sz="5616"/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28AB-F3AB-4DD2-9C17-EBD41788B64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BA01-6979-4619-AC8B-620F9F3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28AB-F3AB-4DD2-9C17-EBD41788B64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BA01-6979-4619-AC8B-620F9F3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1611452"/>
            <a:ext cx="4613583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1611452"/>
            <a:ext cx="13573294" cy="25650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28AB-F3AB-4DD2-9C17-EBD41788B64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BA01-6979-4619-AC8B-620F9F3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28AB-F3AB-4DD2-9C17-EBD41788B64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BA01-6979-4619-AC8B-620F9F3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7545809"/>
            <a:ext cx="18454330" cy="12590343"/>
          </a:xfrm>
        </p:spPr>
        <p:txBody>
          <a:bodyPr anchor="b"/>
          <a:lstStyle>
            <a:lvl1pPr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20255262"/>
            <a:ext cx="18454330" cy="6620964"/>
          </a:xfrm>
        </p:spPr>
        <p:txBody>
          <a:bodyPr/>
          <a:lstStyle>
            <a:lvl1pPr marL="0" indent="0">
              <a:buNone/>
              <a:defRPr sz="5616">
                <a:solidFill>
                  <a:schemeClr val="tx1"/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28AB-F3AB-4DD2-9C17-EBD41788B64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BA01-6979-4619-AC8B-620F9F3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28AB-F3AB-4DD2-9C17-EBD41788B64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BA01-6979-4619-AC8B-620F9F3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611459"/>
            <a:ext cx="184543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7419688"/>
            <a:ext cx="9051647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11055963"/>
            <a:ext cx="9051647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7419688"/>
            <a:ext cx="9096225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11055963"/>
            <a:ext cx="9096225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28AB-F3AB-4DD2-9C17-EBD41788B64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BA01-6979-4619-AC8B-620F9F3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4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28AB-F3AB-4DD2-9C17-EBD41788B64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BA01-6979-4619-AC8B-620F9F3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28AB-F3AB-4DD2-9C17-EBD41788B64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BA01-6979-4619-AC8B-620F9F3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9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4357934"/>
            <a:ext cx="10831890" cy="21509383"/>
          </a:xfrm>
        </p:spPr>
        <p:txBody>
          <a:bodyPr/>
          <a:lstStyle>
            <a:lvl1pPr>
              <a:defRPr sz="7488"/>
            </a:lvl1pPr>
            <a:lvl2pPr>
              <a:defRPr sz="6552"/>
            </a:lvl2pPr>
            <a:lvl3pPr>
              <a:defRPr sz="5616"/>
            </a:lvl3pPr>
            <a:lvl4pPr>
              <a:defRPr sz="4680"/>
            </a:lvl4pPr>
            <a:lvl5pPr>
              <a:defRPr sz="4680"/>
            </a:lvl5pPr>
            <a:lvl6pPr>
              <a:defRPr sz="4680"/>
            </a:lvl6pPr>
            <a:lvl7pPr>
              <a:defRPr sz="4680"/>
            </a:lvl7pPr>
            <a:lvl8pPr>
              <a:defRPr sz="4680"/>
            </a:lvl8pPr>
            <a:lvl9pPr>
              <a:defRPr sz="4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28AB-F3AB-4DD2-9C17-EBD41788B64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BA01-6979-4619-AC8B-620F9F3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4357934"/>
            <a:ext cx="10831890" cy="21509383"/>
          </a:xfrm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28AB-F3AB-4DD2-9C17-EBD41788B64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BA01-6979-4619-AC8B-620F9F3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611459"/>
            <a:ext cx="184543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8057261"/>
            <a:ext cx="184543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928AB-F3AB-4DD2-9C17-EBD41788B64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28053287"/>
            <a:ext cx="722126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BA01-6979-4619-AC8B-620F9F3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1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9605" rtl="0" eaLnBrk="1" latinLnBrk="0" hangingPunct="1">
        <a:lnSpc>
          <a:spcPct val="90000"/>
        </a:lnSpc>
        <a:spcBef>
          <a:spcPct val="0"/>
        </a:spcBef>
        <a:buNone/>
        <a:defRPr sz="10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21442045" cy="30267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904" y="3310758"/>
            <a:ext cx="2049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Making conventional passwords more secure by randomizing it based on the various interests of a person and corroborating whole process by Passive Behavioral Biometrics.</a:t>
            </a:r>
            <a:r>
              <a:rPr lang="en-US" sz="3600" b="1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84" y="5806193"/>
            <a:ext cx="1666672" cy="16666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20" y="6008927"/>
            <a:ext cx="1381321" cy="1381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663" y="6094755"/>
            <a:ext cx="1257393" cy="12573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9174" y="9845040"/>
            <a:ext cx="4312886" cy="4221480"/>
          </a:xfrm>
          <a:prstGeom prst="rect">
            <a:avLst/>
          </a:prstGeom>
          <a:noFill/>
          <a:ln w="38100">
            <a:solidFill>
              <a:srgbClr val="178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9174" y="9845042"/>
            <a:ext cx="4312886" cy="624838"/>
          </a:xfrm>
          <a:prstGeom prst="rect">
            <a:avLst/>
          </a:prstGeom>
          <a:solidFill>
            <a:srgbClr val="1783A7"/>
          </a:solidFill>
          <a:ln w="38100">
            <a:solidFill>
              <a:srgbClr val="178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Sentence Selection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6800" y="10737495"/>
            <a:ext cx="365763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 Separation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75894" y="7997367"/>
            <a:ext cx="7863840" cy="9470018"/>
          </a:xfrm>
          <a:prstGeom prst="rect">
            <a:avLst/>
          </a:prstGeom>
          <a:noFill/>
          <a:ln w="38100">
            <a:solidFill>
              <a:srgbClr val="178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56800" y="11893768"/>
            <a:ext cx="365763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Tagging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6800" y="13050041"/>
            <a:ext cx="365763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56800" y="15333795"/>
            <a:ext cx="365763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Sentences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75894" y="7991221"/>
            <a:ext cx="7863840" cy="605797"/>
          </a:xfrm>
          <a:prstGeom prst="rect">
            <a:avLst/>
          </a:prstGeom>
          <a:solidFill>
            <a:srgbClr val="1783A7"/>
          </a:solidFill>
          <a:ln w="38100">
            <a:solidFill>
              <a:srgbClr val="178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Question Generation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885599" y="7413694"/>
            <a:ext cx="18" cy="238749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</p:cNvCxnSpPr>
          <p:nvPr/>
        </p:nvCxnSpPr>
        <p:spPr>
          <a:xfrm>
            <a:off x="2885617" y="11301375"/>
            <a:ext cx="0" cy="59239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85599" y="12457648"/>
            <a:ext cx="0" cy="59239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890136" y="13636726"/>
            <a:ext cx="7673" cy="16970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40" idx="0"/>
          </p:cNvCxnSpPr>
          <p:nvPr/>
        </p:nvCxnSpPr>
        <p:spPr>
          <a:xfrm flipV="1">
            <a:off x="4731145" y="7991221"/>
            <a:ext cx="7976669" cy="7624514"/>
          </a:xfrm>
          <a:prstGeom prst="bentConnector4">
            <a:avLst>
              <a:gd name="adj1" fmla="val 42549"/>
              <a:gd name="adj2" fmla="val 10639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562434" y="6723033"/>
            <a:ext cx="131550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077941" y="6699587"/>
            <a:ext cx="12459942" cy="2915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1" idx="2"/>
          </p:cNvCxnSpPr>
          <p:nvPr/>
        </p:nvCxnSpPr>
        <p:spPr>
          <a:xfrm>
            <a:off x="10589287" y="10458450"/>
            <a:ext cx="0" cy="3494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2"/>
            <a:endCxn id="21" idx="0"/>
          </p:cNvCxnSpPr>
          <p:nvPr/>
        </p:nvCxnSpPr>
        <p:spPr>
          <a:xfrm>
            <a:off x="10589287" y="9522105"/>
            <a:ext cx="0" cy="37246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080360" y="8958225"/>
            <a:ext cx="301785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Entity Sentences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80360" y="9894570"/>
            <a:ext cx="301785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Entity Recognition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0604527" y="11371805"/>
            <a:ext cx="0" cy="52196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080360" y="10807925"/>
            <a:ext cx="301785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Detection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4810767" y="10458450"/>
            <a:ext cx="0" cy="3494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4810767" y="9522105"/>
            <a:ext cx="0" cy="37246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4826007" y="11371805"/>
            <a:ext cx="0" cy="52196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249436" y="8954415"/>
            <a:ext cx="301785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Entity Sentence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249436" y="9906000"/>
            <a:ext cx="301785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Entity Recognition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49436" y="10807925"/>
            <a:ext cx="301785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</p:txBody>
      </p:sp>
      <p:cxnSp>
        <p:nvCxnSpPr>
          <p:cNvPr id="85" name="Elbow Connector 84"/>
          <p:cNvCxnSpPr>
            <a:stCxn id="26" idx="2"/>
          </p:cNvCxnSpPr>
          <p:nvPr/>
        </p:nvCxnSpPr>
        <p:spPr>
          <a:xfrm rot="16200000" flipH="1">
            <a:off x="12530695" y="10717951"/>
            <a:ext cx="388925" cy="4251421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4850868" y="12233910"/>
            <a:ext cx="0" cy="81945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3267692" y="11893768"/>
            <a:ext cx="3017854" cy="7554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(Person, Entity, Sentiment)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2725157" y="13034801"/>
            <a:ext cx="0" cy="52196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2725157" y="14815369"/>
            <a:ext cx="1754" cy="63617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12725157" y="15924841"/>
            <a:ext cx="1754" cy="63617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217983" y="15459758"/>
            <a:ext cx="301785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Word Identification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14" y="13570168"/>
            <a:ext cx="1257393" cy="1257393"/>
          </a:xfrm>
          <a:prstGeom prst="rect">
            <a:avLst/>
          </a:prstGeom>
        </p:spPr>
      </p:pic>
      <p:cxnSp>
        <p:nvCxnSpPr>
          <p:cNvPr id="95" name="Straight Arrow Connector 94"/>
          <p:cNvCxnSpPr>
            <a:stCxn id="33" idx="3"/>
            <a:endCxn id="35" idx="1"/>
          </p:cNvCxnSpPr>
          <p:nvPr/>
        </p:nvCxnSpPr>
        <p:spPr>
          <a:xfrm>
            <a:off x="14235837" y="16837621"/>
            <a:ext cx="346811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217983" y="16555681"/>
            <a:ext cx="301785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Rearrange sentence to generate question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 flipV="1">
            <a:off x="19242797" y="16038785"/>
            <a:ext cx="8057" cy="99953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7703953" y="16555681"/>
            <a:ext cx="301785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answer to the Question</a:t>
            </a:r>
          </a:p>
        </p:txBody>
      </p:sp>
      <p:cxnSp>
        <p:nvCxnSpPr>
          <p:cNvPr id="104" name="Elbow Connector 103"/>
          <p:cNvCxnSpPr>
            <a:stCxn id="31" idx="3"/>
          </p:cNvCxnSpPr>
          <p:nvPr/>
        </p:nvCxnSpPr>
        <p:spPr>
          <a:xfrm>
            <a:off x="13355607" y="14198865"/>
            <a:ext cx="5301013" cy="1260893"/>
          </a:xfrm>
          <a:prstGeom prst="bentConnector3">
            <a:avLst>
              <a:gd name="adj1" fmla="val 9988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5400000">
            <a:off x="15249170" y="11423105"/>
            <a:ext cx="8049874" cy="3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703953" y="15459758"/>
            <a:ext cx="3017854" cy="563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Question</a:t>
            </a:r>
          </a:p>
        </p:txBody>
      </p:sp>
      <p:cxnSp>
        <p:nvCxnSpPr>
          <p:cNvPr id="115" name="Straight Arrow Connector 114"/>
          <p:cNvCxnSpPr>
            <a:stCxn id="117" idx="1"/>
            <a:endCxn id="17" idx="3"/>
          </p:cNvCxnSpPr>
          <p:nvPr/>
        </p:nvCxnSpPr>
        <p:spPr>
          <a:xfrm flipH="1" flipV="1">
            <a:off x="4714434" y="12175708"/>
            <a:ext cx="1206305" cy="5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920739" y="11718508"/>
            <a:ext cx="1950045" cy="91545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Stanford POS Tagger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922666" y="9717440"/>
            <a:ext cx="1950045" cy="91545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Stanford NER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7145559" y="9738019"/>
            <a:ext cx="1950045" cy="91545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Stanford NER</a:t>
            </a:r>
          </a:p>
        </p:txBody>
      </p:sp>
      <p:cxnSp>
        <p:nvCxnSpPr>
          <p:cNvPr id="123" name="Straight Arrow Connector 122"/>
          <p:cNvCxnSpPr>
            <a:stCxn id="121" idx="3"/>
            <a:endCxn id="21" idx="1"/>
          </p:cNvCxnSpPr>
          <p:nvPr/>
        </p:nvCxnSpPr>
        <p:spPr>
          <a:xfrm>
            <a:off x="7872711" y="10175166"/>
            <a:ext cx="1207649" cy="134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2" idx="1"/>
            <a:endCxn id="24" idx="3"/>
          </p:cNvCxnSpPr>
          <p:nvPr/>
        </p:nvCxnSpPr>
        <p:spPr>
          <a:xfrm flipH="1" flipV="1">
            <a:off x="16267290" y="10187940"/>
            <a:ext cx="878269" cy="78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090520" y="11893768"/>
            <a:ext cx="3017854" cy="7554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(Entity, Relation, Entity)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265947" y="11223757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(Cross check with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 DB)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4228633" y="14200664"/>
            <a:ext cx="241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(Cross check with the Tuple DB)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8146942" y="542235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 Database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251897" y="54140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016447" y="7424926"/>
            <a:ext cx="295048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Thumbprint/persona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Key Stroke Dynamics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Mouse use characteristics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Movement Patterns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Gesture Patterns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05234" y="762000"/>
            <a:ext cx="15430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SENTIMENT: KEY TO USER IDENTIFICATION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56620" y="28689300"/>
            <a:ext cx="2729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- Bhavdeep</a:t>
            </a: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- Dipak</a:t>
            </a: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- Hemant</a:t>
            </a:r>
          </a:p>
        </p:txBody>
      </p:sp>
    </p:spTree>
    <p:extLst>
      <p:ext uri="{BB962C8B-B14F-4D97-AF65-F5344CB8AC3E}">
        <p14:creationId xmlns:p14="http://schemas.microsoft.com/office/powerpoint/2010/main" val="426012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1379</TotalTime>
  <Words>139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Hemant, Koti</dc:creator>
  <cp:lastModifiedBy>Hemant, Koti</cp:lastModifiedBy>
  <cp:revision>52</cp:revision>
  <dcterms:created xsi:type="dcterms:W3CDTF">2017-11-30T12:18:53Z</dcterms:created>
  <dcterms:modified xsi:type="dcterms:W3CDTF">2017-12-03T05:28:58Z</dcterms:modified>
</cp:coreProperties>
</file>