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30" r:id="rId2"/>
    <p:sldId id="710" r:id="rId3"/>
    <p:sldId id="713" r:id="rId4"/>
    <p:sldId id="715" r:id="rId5"/>
    <p:sldId id="31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D6F2"/>
    <a:srgbClr val="EBCDCD"/>
    <a:srgbClr val="CB8C38"/>
    <a:srgbClr val="FFFF99"/>
    <a:srgbClr val="00C0C0"/>
    <a:srgbClr val="EDEDED"/>
    <a:srgbClr val="681258"/>
    <a:srgbClr val="E3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1" autoAdjust="0"/>
    <p:restoredTop sz="90234" autoAdjust="0"/>
  </p:normalViewPr>
  <p:slideViewPr>
    <p:cSldViewPr snapToGrid="0">
      <p:cViewPr varScale="1">
        <p:scale>
          <a:sx n="89" d="100"/>
          <a:sy n="89" d="100"/>
        </p:scale>
        <p:origin x="118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7" d="100"/>
          <a:sy n="137" d="100"/>
        </p:scale>
        <p:origin x="47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TW"/>
              <a:t>2016/11/10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66CEF-5230-48D8-BC88-3BC09ADF1E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301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TW"/>
              <a:t>2016/11/10</a:t>
            </a:r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AEB24-55E8-4622-8121-57D00C751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1517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287" y="117447"/>
            <a:ext cx="11966713" cy="47817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軟正黑體 Light" panose="020B0304030504040204" pitchFamily="34" charset="-120"/>
                <a:cs typeface="Ebrima" panose="02000000000000000000" pitchFamily="2" charset="0"/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41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1804" y="959975"/>
            <a:ext cx="11655396" cy="54753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 Light" panose="020B0304030504040204" pitchFamily="34" charset="-12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 Light" panose="020B0304030504040204" pitchFamily="34" charset="-12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 Light" panose="020B0304030504040204" pitchFamily="34" charset="-12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 Light" panose="020B0304030504040204" pitchFamily="34" charset="-12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 Light" panose="020B0304030504040204" pitchFamily="34" charset="-120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31804" y="117447"/>
            <a:ext cx="11960196" cy="478172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軟正黑體 Light" panose="020B0304030504040204" pitchFamily="34" charset="-120"/>
                <a:cs typeface="Ebrima" panose="02000000000000000000" pitchFamily="2" charset="0"/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3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280988" y="0"/>
            <a:ext cx="106086" cy="720725"/>
            <a:chOff x="0" y="0"/>
            <a:chExt cx="105451" cy="721610"/>
          </a:xfrm>
          <a:solidFill>
            <a:srgbClr val="BA08C8"/>
          </a:solidFill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445" cy="7216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" name="直接连接符 7"/>
          <p:cNvSpPr>
            <a:spLocks noChangeShapeType="1"/>
          </p:cNvSpPr>
          <p:nvPr userDrawn="1"/>
        </p:nvSpPr>
        <p:spPr bwMode="auto">
          <a:xfrm>
            <a:off x="520699" y="681039"/>
            <a:ext cx="9882257" cy="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1447" y="-1"/>
            <a:ext cx="10001509" cy="720725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2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8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2130804"/>
            <a:ext cx="5804452" cy="1210216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algn="r"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03228" y="2130804"/>
            <a:ext cx="7028665" cy="12102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03840" y="2130804"/>
            <a:ext cx="0" cy="1210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0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804"/>
            <a:ext cx="12192000" cy="1210216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9000">
                <a:schemeClr val="bg2">
                  <a:lumMod val="90000"/>
                </a:schemeClr>
              </a:gs>
              <a:gs pos="66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489820"/>
            <a:ext cx="9144000" cy="17679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4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986"/>
            <a:ext cx="2844800" cy="3638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C7C25-809A-4C8E-95E4-2448240E4B3A}" type="datetime1">
              <a:rPr lang="zh-CN" altLang="en-US"/>
              <a:pPr>
                <a:defRPr/>
              </a:pPr>
              <a:t>2020/9/2</a:t>
            </a:fld>
            <a:endParaRPr lang="zh-CN" altLang="en-US" sz="216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986"/>
            <a:ext cx="3860800" cy="3638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986"/>
            <a:ext cx="2844800" cy="3638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3C85AB-C3A4-42C1-B78E-BE8764451433}" type="slidenum">
              <a:rPr lang="zh-CN" altLang="en-US"/>
              <a:pPr/>
              <a:t>‹#›</a:t>
            </a:fld>
            <a:endParaRPr lang="zh-CN" altLang="en-US" sz="216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96578" y="6473952"/>
            <a:ext cx="4115872" cy="1538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2018 Lenovo Restricted. All rights reserved.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6473952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787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ackground 1920的圖片搜尋結果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" y="-1676"/>
            <a:ext cx="12192000" cy="68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標題 1"/>
          <p:cNvSpPr txBox="1">
            <a:spLocks/>
          </p:cNvSpPr>
          <p:nvPr userDrawn="1"/>
        </p:nvSpPr>
        <p:spPr>
          <a:xfrm>
            <a:off x="0" y="83976"/>
            <a:ext cx="11492917" cy="7254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Ebrima" panose="02000000000000000000" pitchFamily="2" charset="0"/>
                <a:ea typeface="+mj-ea"/>
                <a:cs typeface="Ebrima" panose="02000000000000000000" pitchFamily="2" charset="0"/>
              </a:defRPr>
            </a:lvl1pPr>
          </a:lstStyle>
          <a:p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Noto Sans CJK TC Thin" panose="020B0200000000000000" pitchFamily="34" charset="-120"/>
              <a:ea typeface="Noto Sans CJK TC Thin" panose="020B0200000000000000" pitchFamily="34" charset="-120"/>
              <a:cs typeface="Ebrima" panose="02000000000000000000" pitchFamily="2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1769052" y="-1677"/>
            <a:ext cx="422948" cy="409080"/>
            <a:chOff x="7093692" y="1679782"/>
            <a:chExt cx="422948" cy="40908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3692" y="1752605"/>
              <a:ext cx="401864" cy="301398"/>
            </a:xfrm>
            <a:prstGeom prst="rect">
              <a:avLst/>
            </a:prstGeom>
          </p:spPr>
        </p:pic>
        <p:sp>
          <p:nvSpPr>
            <p:cNvPr id="8" name="梯形 13"/>
            <p:cNvSpPr/>
            <p:nvPr userDrawn="1"/>
          </p:nvSpPr>
          <p:spPr>
            <a:xfrm rot="5400000">
              <a:off x="7135879" y="1708101"/>
              <a:ext cx="409080" cy="352442"/>
            </a:xfrm>
            <a:prstGeom prst="trapezoid">
              <a:avLst>
                <a:gd name="adj" fmla="val 2197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fld id="{260E2A6B-A809-4840-BF14-8648BC0BDF87}" type="slidenum">
                <a:rPr lang="id-ID" altLang="zh-TW" sz="1000" b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pPr algn="ctr"/>
                <a:t>‹#›</a:t>
              </a:fld>
              <a:endParaRPr lang="zh-TW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9937214" y="6562393"/>
            <a:ext cx="2110849" cy="230896"/>
            <a:chOff x="2980682" y="4266019"/>
            <a:chExt cx="2230699" cy="253916"/>
          </a:xfrm>
        </p:grpSpPr>
        <p:sp>
          <p:nvSpPr>
            <p:cNvPr id="11" name="TextBox 10"/>
            <p:cNvSpPr txBox="1"/>
            <p:nvPr/>
          </p:nvSpPr>
          <p:spPr>
            <a:xfrm>
              <a:off x="3200894" y="4266019"/>
              <a:ext cx="20104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Member of Alco Holdings Limited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682" y="4277957"/>
              <a:ext cx="264615" cy="232008"/>
            </a:xfrm>
            <a:prstGeom prst="rect">
              <a:avLst/>
            </a:prstGeom>
          </p:spPr>
        </p:pic>
      </p:grpSp>
      <p:pic>
        <p:nvPicPr>
          <p:cNvPr id="14" name="圖片 14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2" y="6487944"/>
            <a:ext cx="1888775" cy="2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9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71" r:id="rId3"/>
    <p:sldLayoutId id="2147483669" r:id="rId4"/>
    <p:sldLayoutId id="2147483670" r:id="rId5"/>
    <p:sldLayoutId id="2147483668" r:id="rId6"/>
    <p:sldLayoutId id="2147483672" r:id="rId7"/>
    <p:sldLayoutId id="214748367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Ebrima" panose="02000000000000000000" pitchFamily="2" charset="0"/>
          <a:ea typeface="+mj-ea"/>
          <a:cs typeface="Ebrima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Ebrima" panose="02000000000000000000" pitchFamily="2" charset="0"/>
          <a:ea typeface="+mn-ea"/>
          <a:cs typeface="Ebrima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ffee discu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1893" y="-319087"/>
            <a:ext cx="122018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9154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2743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20240" indent="-2743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68880" indent="-27432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14800" indent="-2743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63440" indent="-2743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25B737-04B6-42F5-B97A-3C80896C594C}" type="slidenum">
              <a:rPr lang="zh-CN" altLang="en-US">
                <a:solidFill>
                  <a:srgbClr val="898989"/>
                </a:solidFill>
              </a:rPr>
              <a:pPr/>
              <a:t>1</a:t>
            </a:fld>
            <a:endParaRPr lang="zh-CN" altLang="en-US" sz="2160"/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5922646" y="4621530"/>
            <a:ext cx="5659754" cy="2263140"/>
          </a:xfrm>
          <a:prstGeom prst="rect">
            <a:avLst/>
          </a:prstGeom>
          <a:solidFill>
            <a:srgbClr val="EE363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16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矩形 5"/>
          <p:cNvSpPr>
            <a:spLocks noChangeArrowheads="1"/>
          </p:cNvSpPr>
          <p:nvPr/>
        </p:nvSpPr>
        <p:spPr bwMode="auto">
          <a:xfrm>
            <a:off x="631507" y="3967480"/>
            <a:ext cx="7040880" cy="2753359"/>
          </a:xfrm>
          <a:prstGeom prst="rect">
            <a:avLst/>
          </a:prstGeom>
          <a:solidFill>
            <a:srgbClr val="F4902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16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7" name="椭圆 8"/>
          <p:cNvSpPr>
            <a:spLocks noChangeArrowheads="1"/>
          </p:cNvSpPr>
          <p:nvPr/>
        </p:nvSpPr>
        <p:spPr bwMode="auto">
          <a:xfrm>
            <a:off x="6096001" y="4674870"/>
            <a:ext cx="1383030" cy="1381126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8800" b="1" dirty="0">
              <a:solidFill>
                <a:schemeClr val="bg1"/>
              </a:solidFill>
              <a:latin typeface="+mn-lt"/>
              <a:ea typeface="方正兰亭粗黑_GBK" pitchFamily="2" charset="-122"/>
              <a:sym typeface="方正兰亭粗黑_GBK" pitchFamily="2" charset="-122"/>
            </a:endParaRPr>
          </a:p>
        </p:txBody>
      </p:sp>
      <p:sp>
        <p:nvSpPr>
          <p:cNvPr id="13318" name="矩形 9"/>
          <p:cNvSpPr>
            <a:spLocks noChangeArrowheads="1"/>
          </p:cNvSpPr>
          <p:nvPr/>
        </p:nvSpPr>
        <p:spPr bwMode="auto">
          <a:xfrm>
            <a:off x="7845742" y="4767739"/>
            <a:ext cx="368379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TW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BullGuard</a:t>
            </a:r>
            <a:endParaRPr lang="en-US" altLang="zh-TW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(28-Aug-2020)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9" name="TextBox 11"/>
          <p:cNvSpPr>
            <a:spLocks noChangeArrowheads="1"/>
          </p:cNvSpPr>
          <p:nvPr/>
        </p:nvSpPr>
        <p:spPr bwMode="auto">
          <a:xfrm>
            <a:off x="732581" y="4148888"/>
            <a:ext cx="672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Product Planning &amp; Product </a:t>
            </a:r>
            <a:r>
              <a: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Development</a:t>
            </a:r>
            <a:endParaRPr lang="zh-CN" altLang="en-US" sz="24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0" name="TextBox 12"/>
          <p:cNvSpPr>
            <a:spLocks noChangeArrowheads="1"/>
          </p:cNvSpPr>
          <p:nvPr/>
        </p:nvSpPr>
        <p:spPr bwMode="auto">
          <a:xfrm>
            <a:off x="1250159" y="4747714"/>
            <a:ext cx="43567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8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sym typeface="宋体" panose="02010600030101010101" pitchFamily="2" charset="-122"/>
              </a:rPr>
              <a:t>To approach the market with our uniqueness and create a trusted partnership with our business partners </a:t>
            </a:r>
            <a:endParaRPr lang="zh-CN" altLang="en-US" sz="168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sym typeface="宋体" panose="02010600030101010101" pitchFamily="2" charset="-122"/>
            </a:endParaRPr>
          </a:p>
        </p:txBody>
      </p:sp>
      <p:pic>
        <p:nvPicPr>
          <p:cNvPr id="13314" name="Picture 2" descr="Image result for bulb 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105" y="4767739"/>
            <a:ext cx="1195388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529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BullGuard Internet Security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156" y="749288"/>
            <a:ext cx="10181492" cy="630711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64704" y="685800"/>
            <a:ext cx="8064896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Found 2002</a:t>
            </a:r>
          </a:p>
          <a:p>
            <a:pPr marL="342900" lvl="0" indent="-342900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British Brand</a:t>
            </a:r>
          </a:p>
          <a:p>
            <a:pPr marL="342900" lvl="0" indent="-342900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Market leader in consumer cyber security</a:t>
            </a:r>
          </a:p>
          <a:p>
            <a:pPr marL="342900" lvl="0" indent="-342900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Protect your digital life: devices, data, identity &amp; smart home</a:t>
            </a:r>
          </a:p>
          <a:p>
            <a:pPr marL="342900" indent="-342900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Extensive IP and technology depth</a:t>
            </a:r>
          </a:p>
          <a:p>
            <a:pPr marL="342900" indent="-342900"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Customers in 200 countries</a:t>
            </a:r>
          </a:p>
        </p:txBody>
      </p:sp>
    </p:spTree>
    <p:extLst>
      <p:ext uri="{BB962C8B-B14F-4D97-AF65-F5344CB8AC3E}">
        <p14:creationId xmlns:p14="http://schemas.microsoft.com/office/powerpoint/2010/main" val="27899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804" y="531515"/>
            <a:ext cx="11960196" cy="478172"/>
          </a:xfrm>
        </p:spPr>
        <p:txBody>
          <a:bodyPr/>
          <a:lstStyle/>
          <a:p>
            <a:r>
              <a:rPr lang="en-US" dirty="0"/>
              <a:t>BullGuard Internet Security</a:t>
            </a:r>
            <a:br>
              <a:rPr lang="en-US" dirty="0"/>
            </a:br>
            <a:r>
              <a:rPr lang="en-US" altLang="zh-TW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Features x 9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 descr="E:\BullGuard IS Premium\IS_P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959" y="1349634"/>
            <a:ext cx="10501886" cy="5154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8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804" y="531515"/>
            <a:ext cx="11960196" cy="478172"/>
          </a:xfrm>
        </p:spPr>
        <p:txBody>
          <a:bodyPr/>
          <a:lstStyle/>
          <a:p>
            <a:r>
              <a:rPr lang="en-US" dirty="0"/>
              <a:t>BullGuard Internet Security</a:t>
            </a:r>
            <a:br>
              <a:rPr lang="en-US" dirty="0"/>
            </a:br>
            <a:r>
              <a:rPr lang="en-US" dirty="0" smtClean="0"/>
              <a:t>Exclusive offer to AVITA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862" y="1585399"/>
            <a:ext cx="113148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their official web-page, they just offer 30-DAYS free trial for public</a:t>
            </a:r>
          </a:p>
          <a:p>
            <a:r>
              <a:rPr lang="en-US" dirty="0" smtClean="0"/>
              <a:t>But we can get 6-months free trial with full protection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Following products will be bundled with BullGuard 6-MONTHS full function free trial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LIBER V14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209800"/>
            <a:ext cx="1105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9269" y="2680322"/>
            <a:ext cx="47878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5400" dirty="0">
                <a:ea typeface="Chogokuboso Gothic" panose="02000600000000000000" pitchFamily="2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62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art Mirror IMAGO IM100 IM200 20171018R1_Sales" id="{5593BAA9-2375-4683-B36E-9386CA610E8F}" vid="{28B067BF-62CC-4CB3-9F54-E8D6CE177B7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Nexstgo HK</Template>
  <TotalTime>19294</TotalTime>
  <Words>106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Chogokuboso Gothic</vt:lpstr>
      <vt:lpstr>微軟正黑體</vt:lpstr>
      <vt:lpstr>微软雅黑</vt:lpstr>
      <vt:lpstr>Noto Sans CJK TC Thin</vt:lpstr>
      <vt:lpstr>新細明體</vt:lpstr>
      <vt:lpstr>宋体</vt:lpstr>
      <vt:lpstr>方正兰亭粗黑_GBK</vt:lpstr>
      <vt:lpstr>微軟正黑體 Light</vt:lpstr>
      <vt:lpstr>Arial</vt:lpstr>
      <vt:lpstr>Calibri</vt:lpstr>
      <vt:lpstr>Calibri Light</vt:lpstr>
      <vt:lpstr>Ebrima</vt:lpstr>
      <vt:lpstr>Wingdings</vt:lpstr>
      <vt:lpstr>Office 佈景主題</vt:lpstr>
      <vt:lpstr>PowerPoint Presentation</vt:lpstr>
      <vt:lpstr>BullGuard Internet Security</vt:lpstr>
      <vt:lpstr>BullGuard Internet Security Features x 9 </vt:lpstr>
      <vt:lpstr>BullGuard Internet Security Exclusive offer to AVITA</vt:lpstr>
      <vt:lpstr>PowerPoint Presentation</vt:lpstr>
    </vt:vector>
  </TitlesOfParts>
  <Company>Nexstgo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Lee</dc:creator>
  <cp:lastModifiedBy>Jason Mak</cp:lastModifiedBy>
  <cp:revision>464</cp:revision>
  <dcterms:created xsi:type="dcterms:W3CDTF">2018-08-27T05:47:17Z</dcterms:created>
  <dcterms:modified xsi:type="dcterms:W3CDTF">2020-09-02T08:22:03Z</dcterms:modified>
</cp:coreProperties>
</file>