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68"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CEA76-83AB-4962-AB47-4F5B3382F158}" v="290" dt="2023-03-22T16:13:32.925"/>
    <p1510:client id="{CB710ADA-4D77-B8F4-778E-9A353A85B432}" v="9" dt="2023-03-22T16:16:53.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am Kanzariya" userId="S::foram.kanzariya@binaryrepublik.com::28297a8c-0794-440b-a227-19321cd742c0" providerId="AD" clId="Web-{CB710ADA-4D77-B8F4-778E-9A353A85B432}"/>
    <pc:docChg chg="modSld">
      <pc:chgData name="Foram Kanzariya" userId="S::foram.kanzariya@binaryrepublik.com::28297a8c-0794-440b-a227-19321cd742c0" providerId="AD" clId="Web-{CB710ADA-4D77-B8F4-778E-9A353A85B432}" dt="2023-03-22T16:16:52.346" v="5" actId="20577"/>
      <pc:docMkLst>
        <pc:docMk/>
      </pc:docMkLst>
      <pc:sldChg chg="modSp">
        <pc:chgData name="Foram Kanzariya" userId="S::foram.kanzariya@binaryrepublik.com::28297a8c-0794-440b-a227-19321cd742c0" providerId="AD" clId="Web-{CB710ADA-4D77-B8F4-778E-9A353A85B432}" dt="2023-03-22T16:16:41.424" v="3" actId="20577"/>
        <pc:sldMkLst>
          <pc:docMk/>
          <pc:sldMk cId="3036527329" sldId="264"/>
        </pc:sldMkLst>
        <pc:spChg chg="mod">
          <ac:chgData name="Foram Kanzariya" userId="S::foram.kanzariya@binaryrepublik.com::28297a8c-0794-440b-a227-19321cd742c0" providerId="AD" clId="Web-{CB710ADA-4D77-B8F4-778E-9A353A85B432}" dt="2023-03-22T16:16:41.424" v="3" actId="20577"/>
          <ac:spMkLst>
            <pc:docMk/>
            <pc:sldMk cId="3036527329" sldId="264"/>
            <ac:spMk id="2" creationId="{819A3145-0154-1AEA-FD0E-95A482E3A4A7}"/>
          </ac:spMkLst>
        </pc:spChg>
      </pc:sldChg>
      <pc:sldChg chg="modSp">
        <pc:chgData name="Foram Kanzariya" userId="S::foram.kanzariya@binaryrepublik.com::28297a8c-0794-440b-a227-19321cd742c0" providerId="AD" clId="Web-{CB710ADA-4D77-B8F4-778E-9A353A85B432}" dt="2023-03-22T16:16:46.236" v="4" actId="20577"/>
        <pc:sldMkLst>
          <pc:docMk/>
          <pc:sldMk cId="1673055679" sldId="266"/>
        </pc:sldMkLst>
        <pc:spChg chg="mod">
          <ac:chgData name="Foram Kanzariya" userId="S::foram.kanzariya@binaryrepublik.com::28297a8c-0794-440b-a227-19321cd742c0" providerId="AD" clId="Web-{CB710ADA-4D77-B8F4-778E-9A353A85B432}" dt="2023-03-22T16:16:46.236" v="4" actId="20577"/>
          <ac:spMkLst>
            <pc:docMk/>
            <pc:sldMk cId="1673055679" sldId="266"/>
            <ac:spMk id="2" creationId="{3B53F564-8217-E74E-2EC7-770BC829D6B4}"/>
          </ac:spMkLst>
        </pc:spChg>
      </pc:sldChg>
      <pc:sldChg chg="modSp">
        <pc:chgData name="Foram Kanzariya" userId="S::foram.kanzariya@binaryrepublik.com::28297a8c-0794-440b-a227-19321cd742c0" providerId="AD" clId="Web-{CB710ADA-4D77-B8F4-778E-9A353A85B432}" dt="2023-03-22T16:16:52.346" v="5" actId="20577"/>
        <pc:sldMkLst>
          <pc:docMk/>
          <pc:sldMk cId="3882727292" sldId="267"/>
        </pc:sldMkLst>
        <pc:spChg chg="mod">
          <ac:chgData name="Foram Kanzariya" userId="S::foram.kanzariya@binaryrepublik.com::28297a8c-0794-440b-a227-19321cd742c0" providerId="AD" clId="Web-{CB710ADA-4D77-B8F4-778E-9A353A85B432}" dt="2023-03-22T16:16:52.346" v="5" actId="20577"/>
          <ac:spMkLst>
            <pc:docMk/>
            <pc:sldMk cId="3882727292" sldId="267"/>
            <ac:spMk id="2" creationId="{C8AD0A64-481C-D627-76C8-F212CC1D235C}"/>
          </ac:spMkLst>
        </pc:spChg>
      </pc:sldChg>
    </pc:docChg>
  </pc:docChgLst>
  <pc:docChgLst>
    <pc:chgData name="Foram Kanzariya" userId="S::foram.kanzariya@binaryrepublik.com::28297a8c-0794-440b-a227-19321cd742c0" providerId="AD" clId="Web-{910CEA76-83AB-4962-AB47-4F5B3382F158}"/>
    <pc:docChg chg="mod addSld delSld modSld addMainMaster delMainMaster modMainMaster setSldSz">
      <pc:chgData name="Foram Kanzariya" userId="S::foram.kanzariya@binaryrepublik.com::28297a8c-0794-440b-a227-19321cd742c0" providerId="AD" clId="Web-{910CEA76-83AB-4962-AB47-4F5B3382F158}" dt="2023-03-22T16:13:32.925" v="282" actId="14100"/>
      <pc:docMkLst>
        <pc:docMk/>
      </pc:docMkLst>
      <pc:sldChg chg="del">
        <pc:chgData name="Foram Kanzariya" userId="S::foram.kanzariya@binaryrepublik.com::28297a8c-0794-440b-a227-19321cd742c0" providerId="AD" clId="Web-{910CEA76-83AB-4962-AB47-4F5B3382F158}" dt="2023-03-22T15:12:44.196" v="2"/>
        <pc:sldMkLst>
          <pc:docMk/>
          <pc:sldMk cId="109857222" sldId="256"/>
        </pc:sldMkLst>
      </pc:sldChg>
      <pc:sldChg chg="addSp delSp modSp new mod setBg modClrScheme chgLayout">
        <pc:chgData name="Foram Kanzariya" userId="S::foram.kanzariya@binaryrepublik.com::28297a8c-0794-440b-a227-19321cd742c0" providerId="AD" clId="Web-{910CEA76-83AB-4962-AB47-4F5B3382F158}" dt="2023-03-22T15:44:56.400" v="194"/>
        <pc:sldMkLst>
          <pc:docMk/>
          <pc:sldMk cId="3633567243" sldId="257"/>
        </pc:sldMkLst>
        <pc:spChg chg="mod ord">
          <ac:chgData name="Foram Kanzariya" userId="S::foram.kanzariya@binaryrepublik.com::28297a8c-0794-440b-a227-19321cd742c0" providerId="AD" clId="Web-{910CEA76-83AB-4962-AB47-4F5B3382F158}" dt="2023-03-22T15:44:56.400" v="194"/>
          <ac:spMkLst>
            <pc:docMk/>
            <pc:sldMk cId="3633567243" sldId="257"/>
            <ac:spMk id="2" creationId="{327EAD46-F304-EDA1-D40F-25C9B6931A8B}"/>
          </ac:spMkLst>
        </pc:spChg>
        <pc:spChg chg="del">
          <ac:chgData name="Foram Kanzariya" userId="S::foram.kanzariya@binaryrepublik.com::28297a8c-0794-440b-a227-19321cd742c0" providerId="AD" clId="Web-{910CEA76-83AB-4962-AB47-4F5B3382F158}" dt="2023-03-22T15:18:59.739" v="30"/>
          <ac:spMkLst>
            <pc:docMk/>
            <pc:sldMk cId="3633567243" sldId="257"/>
            <ac:spMk id="3" creationId="{6DB3ABA9-3457-FFE8-AC36-D9BDA6E1D070}"/>
          </ac:spMkLst>
        </pc:spChg>
        <pc:spChg chg="add del">
          <ac:chgData name="Foram Kanzariya" userId="S::foram.kanzariya@binaryrepublik.com::28297a8c-0794-440b-a227-19321cd742c0" providerId="AD" clId="Web-{910CEA76-83AB-4962-AB47-4F5B3382F158}" dt="2023-03-22T15:20:50.352" v="41"/>
          <ac:spMkLst>
            <pc:docMk/>
            <pc:sldMk cId="3633567243" sldId="257"/>
            <ac:spMk id="8" creationId="{26C47871-04AA-6BE8-A414-07B59ADE8B6C}"/>
          </ac:spMkLst>
        </pc:spChg>
        <pc:spChg chg="add del">
          <ac:chgData name="Foram Kanzariya" userId="S::foram.kanzariya@binaryrepublik.com::28297a8c-0794-440b-a227-19321cd742c0" providerId="AD" clId="Web-{910CEA76-83AB-4962-AB47-4F5B3382F158}" dt="2023-03-22T15:20:47.321" v="39"/>
          <ac:spMkLst>
            <pc:docMk/>
            <pc:sldMk cId="3633567243" sldId="257"/>
            <ac:spMk id="9" creationId="{407C9FC5-0C1E-42A8-97E6-F940775A0575}"/>
          </ac:spMkLst>
        </pc:spChg>
        <pc:spChg chg="add del">
          <ac:chgData name="Foram Kanzariya" userId="S::foram.kanzariya@binaryrepublik.com::28297a8c-0794-440b-a227-19321cd742c0" providerId="AD" clId="Web-{910CEA76-83AB-4962-AB47-4F5B3382F158}" dt="2023-03-22T15:20:47.321" v="39"/>
          <ac:spMkLst>
            <pc:docMk/>
            <pc:sldMk cId="3633567243" sldId="257"/>
            <ac:spMk id="11" creationId="{9EE371B4-A1D9-4EFE-8FE1-000495831EFA}"/>
          </ac:spMkLst>
        </pc:spChg>
        <pc:spChg chg="add del">
          <ac:chgData name="Foram Kanzariya" userId="S::foram.kanzariya@binaryrepublik.com::28297a8c-0794-440b-a227-19321cd742c0" providerId="AD" clId="Web-{910CEA76-83AB-4962-AB47-4F5B3382F158}" dt="2023-03-22T15:20:47.321" v="39"/>
          <ac:spMkLst>
            <pc:docMk/>
            <pc:sldMk cId="3633567243" sldId="257"/>
            <ac:spMk id="13" creationId="{2E19C174-9C7C-461E-970B-432019901562}"/>
          </ac:spMkLst>
        </pc:spChg>
        <pc:spChg chg="add del">
          <ac:chgData name="Foram Kanzariya" userId="S::foram.kanzariya@binaryrepublik.com::28297a8c-0794-440b-a227-19321cd742c0" providerId="AD" clId="Web-{910CEA76-83AB-4962-AB47-4F5B3382F158}" dt="2023-03-22T15:20:50.352" v="41"/>
          <ac:spMkLst>
            <pc:docMk/>
            <pc:sldMk cId="3633567243" sldId="257"/>
            <ac:spMk id="15" creationId="{55222F96-971A-4F90-B841-6BAB416C7AC1}"/>
          </ac:spMkLst>
        </pc:spChg>
        <pc:spChg chg="add del">
          <ac:chgData name="Foram Kanzariya" userId="S::foram.kanzariya@binaryrepublik.com::28297a8c-0794-440b-a227-19321cd742c0" providerId="AD" clId="Web-{910CEA76-83AB-4962-AB47-4F5B3382F158}" dt="2023-03-22T15:20:50.352" v="41"/>
          <ac:spMkLst>
            <pc:docMk/>
            <pc:sldMk cId="3633567243" sldId="257"/>
            <ac:spMk id="16" creationId="{DBC6133C-0615-4CE4-9132-37E609A9BDFA}"/>
          </ac:spMkLst>
        </pc:spChg>
        <pc:spChg chg="add del">
          <ac:chgData name="Foram Kanzariya" userId="S::foram.kanzariya@binaryrepublik.com::28297a8c-0794-440b-a227-19321cd742c0" providerId="AD" clId="Web-{910CEA76-83AB-4962-AB47-4F5B3382F158}" dt="2023-03-22T15:20:50.352" v="41"/>
          <ac:spMkLst>
            <pc:docMk/>
            <pc:sldMk cId="3633567243" sldId="257"/>
            <ac:spMk id="17" creationId="{08980754-6F4B-43C9-B9BE-127B6BED6586}"/>
          </ac:spMkLst>
        </pc:spChg>
        <pc:spChg chg="add del">
          <ac:chgData name="Foram Kanzariya" userId="S::foram.kanzariya@binaryrepublik.com::28297a8c-0794-440b-a227-19321cd742c0" providerId="AD" clId="Web-{910CEA76-83AB-4962-AB47-4F5B3382F158}" dt="2023-03-22T15:20:50.352" v="41"/>
          <ac:spMkLst>
            <pc:docMk/>
            <pc:sldMk cId="3633567243" sldId="257"/>
            <ac:spMk id="18" creationId="{169CC832-2974-4E8D-90ED-3E2941BA7336}"/>
          </ac:spMkLst>
        </pc:spChg>
        <pc:spChg chg="add del">
          <ac:chgData name="Foram Kanzariya" userId="S::foram.kanzariya@binaryrepublik.com::28297a8c-0794-440b-a227-19321cd742c0" providerId="AD" clId="Web-{910CEA76-83AB-4962-AB47-4F5B3382F158}" dt="2023-03-22T15:20:50.352" v="41"/>
          <ac:spMkLst>
            <pc:docMk/>
            <pc:sldMk cId="3633567243" sldId="257"/>
            <ac:spMk id="19" creationId="{2C1BBA94-3F40-40AA-8BB9-E69E25E537C1}"/>
          </ac:spMkLst>
        </pc:spChg>
        <pc:spChg chg="add del">
          <ac:chgData name="Foram Kanzariya" userId="S::foram.kanzariya@binaryrepublik.com::28297a8c-0794-440b-a227-19321cd742c0" providerId="AD" clId="Web-{910CEA76-83AB-4962-AB47-4F5B3382F158}" dt="2023-03-22T15:20:58.415" v="43"/>
          <ac:spMkLst>
            <pc:docMk/>
            <pc:sldMk cId="3633567243" sldId="257"/>
            <ac:spMk id="21" creationId="{131BAD53-4E89-4F62-BBB7-26359763ED39}"/>
          </ac:spMkLst>
        </pc:spChg>
        <pc:spChg chg="add del">
          <ac:chgData name="Foram Kanzariya" userId="S::foram.kanzariya@binaryrepublik.com::28297a8c-0794-440b-a227-19321cd742c0" providerId="AD" clId="Web-{910CEA76-83AB-4962-AB47-4F5B3382F158}" dt="2023-03-22T15:20:58.415" v="43"/>
          <ac:spMkLst>
            <pc:docMk/>
            <pc:sldMk cId="3633567243" sldId="257"/>
            <ac:spMk id="22" creationId="{62756DA2-40EB-4C6F-B962-5822FFB54FB6}"/>
          </ac:spMkLst>
        </pc:spChg>
        <pc:spChg chg="add del">
          <ac:chgData name="Foram Kanzariya" userId="S::foram.kanzariya@binaryrepublik.com::28297a8c-0794-440b-a227-19321cd742c0" providerId="AD" clId="Web-{910CEA76-83AB-4962-AB47-4F5B3382F158}" dt="2023-03-22T15:20:58.415" v="43"/>
          <ac:spMkLst>
            <pc:docMk/>
            <pc:sldMk cId="3633567243" sldId="257"/>
            <ac:spMk id="23" creationId="{F88738F1-C98E-5713-6EAA-6B27D5F9B8A8}"/>
          </ac:spMkLst>
        </pc:spChg>
        <pc:spChg chg="add mod">
          <ac:chgData name="Foram Kanzariya" userId="S::foram.kanzariya@binaryrepublik.com::28297a8c-0794-440b-a227-19321cd742c0" providerId="AD" clId="Web-{910CEA76-83AB-4962-AB47-4F5B3382F158}" dt="2023-03-22T15:44:56.400" v="194"/>
          <ac:spMkLst>
            <pc:docMk/>
            <pc:sldMk cId="3633567243" sldId="257"/>
            <ac:spMk id="25" creationId="{4AC6B390-BC59-4F1D-A0EE-D71A92F0A0B2}"/>
          </ac:spMkLst>
        </pc:spChg>
        <pc:spChg chg="add mod">
          <ac:chgData name="Foram Kanzariya" userId="S::foram.kanzariya@binaryrepublik.com::28297a8c-0794-440b-a227-19321cd742c0" providerId="AD" clId="Web-{910CEA76-83AB-4962-AB47-4F5B3382F158}" dt="2023-03-22T15:44:56.400" v="194"/>
          <ac:spMkLst>
            <pc:docMk/>
            <pc:sldMk cId="3633567243" sldId="257"/>
            <ac:spMk id="26" creationId="{B6C60D79-16F1-4C4B-B7E3-7634E7069CDE}"/>
          </ac:spMkLst>
        </pc:spChg>
        <pc:spChg chg="add mod">
          <ac:chgData name="Foram Kanzariya" userId="S::foram.kanzariya@binaryrepublik.com::28297a8c-0794-440b-a227-19321cd742c0" providerId="AD" clId="Web-{910CEA76-83AB-4962-AB47-4F5B3382F158}" dt="2023-03-22T15:44:56.400" v="194"/>
          <ac:spMkLst>
            <pc:docMk/>
            <pc:sldMk cId="3633567243" sldId="257"/>
            <ac:spMk id="27" creationId="{426B127E-6498-4C77-9C9D-4553A5113B80}"/>
          </ac:spMkLst>
        </pc:spChg>
        <pc:spChg chg="add del">
          <ac:chgData name="Foram Kanzariya" userId="S::foram.kanzariya@binaryrepublik.com::28297a8c-0794-440b-a227-19321cd742c0" providerId="AD" clId="Web-{910CEA76-83AB-4962-AB47-4F5B3382F158}" dt="2023-03-22T15:21:04.853" v="45"/>
          <ac:spMkLst>
            <pc:docMk/>
            <pc:sldMk cId="3633567243" sldId="257"/>
            <ac:spMk id="28" creationId="{FF1459E7-5331-E1F5-5E83-39B00683040D}"/>
          </ac:spMkLst>
        </pc:spChg>
        <pc:picChg chg="add mod ord">
          <ac:chgData name="Foram Kanzariya" userId="S::foram.kanzariya@binaryrepublik.com::28297a8c-0794-440b-a227-19321cd742c0" providerId="AD" clId="Web-{910CEA76-83AB-4962-AB47-4F5B3382F158}" dt="2023-03-22T15:44:56.400" v="194"/>
          <ac:picMkLst>
            <pc:docMk/>
            <pc:sldMk cId="3633567243" sldId="257"/>
            <ac:picMk id="4" creationId="{8C49ED59-80E2-576F-BF6F-B32697F2620C}"/>
          </ac:picMkLst>
        </pc:picChg>
      </pc:sldChg>
      <pc:sldChg chg="addSp delSp modSp new mod setBg modClrScheme chgLayout">
        <pc:chgData name="Foram Kanzariya" userId="S::foram.kanzariya@binaryrepublik.com::28297a8c-0794-440b-a227-19321cd742c0" providerId="AD" clId="Web-{910CEA76-83AB-4962-AB47-4F5B3382F158}" dt="2023-03-22T15:44:56.400" v="194"/>
        <pc:sldMkLst>
          <pc:docMk/>
          <pc:sldMk cId="3909552012" sldId="258"/>
        </pc:sldMkLst>
        <pc:spChg chg="mod ord">
          <ac:chgData name="Foram Kanzariya" userId="S::foram.kanzariya@binaryrepublik.com::28297a8c-0794-440b-a227-19321cd742c0" providerId="AD" clId="Web-{910CEA76-83AB-4962-AB47-4F5B3382F158}" dt="2023-03-22T15:44:56.400" v="194"/>
          <ac:spMkLst>
            <pc:docMk/>
            <pc:sldMk cId="3909552012" sldId="258"/>
            <ac:spMk id="2" creationId="{F309ACF2-D635-5DF5-0B38-FE2E46C175D8}"/>
          </ac:spMkLst>
        </pc:spChg>
        <pc:spChg chg="del mod">
          <ac:chgData name="Foram Kanzariya" userId="S::foram.kanzariya@binaryrepublik.com::28297a8c-0794-440b-a227-19321cd742c0" providerId="AD" clId="Web-{910CEA76-83AB-4962-AB47-4F5B3382F158}" dt="2023-03-22T15:26:36.489" v="58"/>
          <ac:spMkLst>
            <pc:docMk/>
            <pc:sldMk cId="3909552012" sldId="258"/>
            <ac:spMk id="3" creationId="{28DB1046-1458-222D-6142-E4EF2EC55074}"/>
          </ac:spMkLst>
        </pc:spChg>
        <pc:spChg chg="add mod">
          <ac:chgData name="Foram Kanzariya" userId="S::foram.kanzariya@binaryrepublik.com::28297a8c-0794-440b-a227-19321cd742c0" providerId="AD" clId="Web-{910CEA76-83AB-4962-AB47-4F5B3382F158}" dt="2023-03-22T15:44:56.400" v="194"/>
          <ac:spMkLst>
            <pc:docMk/>
            <pc:sldMk cId="3909552012" sldId="258"/>
            <ac:spMk id="8" creationId="{1BB867FF-FC45-48F7-8104-F89BE54909F1}"/>
          </ac:spMkLst>
        </pc:spChg>
        <pc:spChg chg="add mod">
          <ac:chgData name="Foram Kanzariya" userId="S::foram.kanzariya@binaryrepublik.com::28297a8c-0794-440b-a227-19321cd742c0" providerId="AD" clId="Web-{910CEA76-83AB-4962-AB47-4F5B3382F158}" dt="2023-03-22T15:44:56.400" v="194"/>
          <ac:spMkLst>
            <pc:docMk/>
            <pc:sldMk cId="3909552012" sldId="258"/>
            <ac:spMk id="10" creationId="{8BB56887-D0D5-4F0C-9E19-7247EB83C8B7}"/>
          </ac:spMkLst>
        </pc:spChg>
        <pc:spChg chg="add mod">
          <ac:chgData name="Foram Kanzariya" userId="S::foram.kanzariya@binaryrepublik.com::28297a8c-0794-440b-a227-19321cd742c0" providerId="AD" clId="Web-{910CEA76-83AB-4962-AB47-4F5B3382F158}" dt="2023-03-22T15:44:56.400" v="194"/>
          <ac:spMkLst>
            <pc:docMk/>
            <pc:sldMk cId="3909552012" sldId="258"/>
            <ac:spMk id="12" creationId="{081E4A58-353D-44AE-B2FC-2A74E2E400F7}"/>
          </ac:spMkLst>
        </pc:spChg>
        <pc:picChg chg="add mod ord">
          <ac:chgData name="Foram Kanzariya" userId="S::foram.kanzariya@binaryrepublik.com::28297a8c-0794-440b-a227-19321cd742c0" providerId="AD" clId="Web-{910CEA76-83AB-4962-AB47-4F5B3382F158}" dt="2023-03-22T15:44:56.400" v="194"/>
          <ac:picMkLst>
            <pc:docMk/>
            <pc:sldMk cId="3909552012" sldId="258"/>
            <ac:picMk id="4" creationId="{34C6608B-C655-70AC-A607-506784064669}"/>
          </ac:picMkLst>
        </pc:picChg>
      </pc:sldChg>
      <pc:sldChg chg="addSp delSp modSp new mod setBg modClrScheme chgLayout">
        <pc:chgData name="Foram Kanzariya" userId="S::foram.kanzariya@binaryrepublik.com::28297a8c-0794-440b-a227-19321cd742c0" providerId="AD" clId="Web-{910CEA76-83AB-4962-AB47-4F5B3382F158}" dt="2023-03-22T15:44:56.400" v="194"/>
        <pc:sldMkLst>
          <pc:docMk/>
          <pc:sldMk cId="2989978583" sldId="259"/>
        </pc:sldMkLst>
        <pc:spChg chg="mod ord">
          <ac:chgData name="Foram Kanzariya" userId="S::foram.kanzariya@binaryrepublik.com::28297a8c-0794-440b-a227-19321cd742c0" providerId="AD" clId="Web-{910CEA76-83AB-4962-AB47-4F5B3382F158}" dt="2023-03-22T15:44:56.400" v="194"/>
          <ac:spMkLst>
            <pc:docMk/>
            <pc:sldMk cId="2989978583" sldId="259"/>
            <ac:spMk id="2" creationId="{014560DB-B98D-AC94-DAD6-6865335B1218}"/>
          </ac:spMkLst>
        </pc:spChg>
        <pc:spChg chg="del mod">
          <ac:chgData name="Foram Kanzariya" userId="S::foram.kanzariya@binaryrepublik.com::28297a8c-0794-440b-a227-19321cd742c0" providerId="AD" clId="Web-{910CEA76-83AB-4962-AB47-4F5B3382F158}" dt="2023-03-22T15:29:32.838" v="89"/>
          <ac:spMkLst>
            <pc:docMk/>
            <pc:sldMk cId="2989978583" sldId="259"/>
            <ac:spMk id="3" creationId="{F79D8AEE-1514-EE89-07E1-7B8B96C453BC}"/>
          </ac:spMkLst>
        </pc:spChg>
        <pc:spChg chg="add mod">
          <ac:chgData name="Foram Kanzariya" userId="S::foram.kanzariya@binaryrepublik.com::28297a8c-0794-440b-a227-19321cd742c0" providerId="AD" clId="Web-{910CEA76-83AB-4962-AB47-4F5B3382F158}" dt="2023-03-22T15:44:56.400" v="194"/>
          <ac:spMkLst>
            <pc:docMk/>
            <pc:sldMk cId="2989978583" sldId="259"/>
            <ac:spMk id="8" creationId="{1BB867FF-FC45-48F7-8104-F89BE54909F1}"/>
          </ac:spMkLst>
        </pc:spChg>
        <pc:spChg chg="add mod">
          <ac:chgData name="Foram Kanzariya" userId="S::foram.kanzariya@binaryrepublik.com::28297a8c-0794-440b-a227-19321cd742c0" providerId="AD" clId="Web-{910CEA76-83AB-4962-AB47-4F5B3382F158}" dt="2023-03-22T15:44:56.400" v="194"/>
          <ac:spMkLst>
            <pc:docMk/>
            <pc:sldMk cId="2989978583" sldId="259"/>
            <ac:spMk id="10" creationId="{8BB56887-D0D5-4F0C-9E19-7247EB83C8B7}"/>
          </ac:spMkLst>
        </pc:spChg>
        <pc:spChg chg="add mod">
          <ac:chgData name="Foram Kanzariya" userId="S::foram.kanzariya@binaryrepublik.com::28297a8c-0794-440b-a227-19321cd742c0" providerId="AD" clId="Web-{910CEA76-83AB-4962-AB47-4F5B3382F158}" dt="2023-03-22T15:44:56.400" v="194"/>
          <ac:spMkLst>
            <pc:docMk/>
            <pc:sldMk cId="2989978583" sldId="259"/>
            <ac:spMk id="12" creationId="{081E4A58-353D-44AE-B2FC-2A74E2E400F7}"/>
          </ac:spMkLst>
        </pc:spChg>
        <pc:picChg chg="add mod ord">
          <ac:chgData name="Foram Kanzariya" userId="S::foram.kanzariya@binaryrepublik.com::28297a8c-0794-440b-a227-19321cd742c0" providerId="AD" clId="Web-{910CEA76-83AB-4962-AB47-4F5B3382F158}" dt="2023-03-22T15:44:56.400" v="194"/>
          <ac:picMkLst>
            <pc:docMk/>
            <pc:sldMk cId="2989978583" sldId="259"/>
            <ac:picMk id="4" creationId="{8F937C7C-F3F9-87C6-335B-9A5FFC0DED3B}"/>
          </ac:picMkLst>
        </pc:picChg>
      </pc:sldChg>
      <pc:sldChg chg="addSp delSp modSp new mod setBg modClrScheme chgLayout">
        <pc:chgData name="Foram Kanzariya" userId="S::foram.kanzariya@binaryrepublik.com::28297a8c-0794-440b-a227-19321cd742c0" providerId="AD" clId="Web-{910CEA76-83AB-4962-AB47-4F5B3382F158}" dt="2023-03-22T15:44:56.400" v="194"/>
        <pc:sldMkLst>
          <pc:docMk/>
          <pc:sldMk cId="705046157" sldId="260"/>
        </pc:sldMkLst>
        <pc:spChg chg="mod ord">
          <ac:chgData name="Foram Kanzariya" userId="S::foram.kanzariya@binaryrepublik.com::28297a8c-0794-440b-a227-19321cd742c0" providerId="AD" clId="Web-{910CEA76-83AB-4962-AB47-4F5B3382F158}" dt="2023-03-22T15:44:56.400" v="194"/>
          <ac:spMkLst>
            <pc:docMk/>
            <pc:sldMk cId="705046157" sldId="260"/>
            <ac:spMk id="2" creationId="{6B9574FD-54A3-E9BD-3CE9-FA2FF59FBFAB}"/>
          </ac:spMkLst>
        </pc:spChg>
        <pc:spChg chg="del mod">
          <ac:chgData name="Foram Kanzariya" userId="S::foram.kanzariya@binaryrepublik.com::28297a8c-0794-440b-a227-19321cd742c0" providerId="AD" clId="Web-{910CEA76-83AB-4962-AB47-4F5B3382F158}" dt="2023-03-22T15:31:54.280" v="114"/>
          <ac:spMkLst>
            <pc:docMk/>
            <pc:sldMk cId="705046157" sldId="260"/>
            <ac:spMk id="3" creationId="{3577DFDD-30C9-16A2-D270-20C6A74C8040}"/>
          </ac:spMkLst>
        </pc:spChg>
        <pc:spChg chg="add mod">
          <ac:chgData name="Foram Kanzariya" userId="S::foram.kanzariya@binaryrepublik.com::28297a8c-0794-440b-a227-19321cd742c0" providerId="AD" clId="Web-{910CEA76-83AB-4962-AB47-4F5B3382F158}" dt="2023-03-22T15:44:56.400" v="194"/>
          <ac:spMkLst>
            <pc:docMk/>
            <pc:sldMk cId="705046157" sldId="260"/>
            <ac:spMk id="8" creationId="{1BB867FF-FC45-48F7-8104-F89BE54909F1}"/>
          </ac:spMkLst>
        </pc:spChg>
        <pc:spChg chg="add mod">
          <ac:chgData name="Foram Kanzariya" userId="S::foram.kanzariya@binaryrepublik.com::28297a8c-0794-440b-a227-19321cd742c0" providerId="AD" clId="Web-{910CEA76-83AB-4962-AB47-4F5B3382F158}" dt="2023-03-22T15:44:56.400" v="194"/>
          <ac:spMkLst>
            <pc:docMk/>
            <pc:sldMk cId="705046157" sldId="260"/>
            <ac:spMk id="10" creationId="{8BB56887-D0D5-4F0C-9E19-7247EB83C8B7}"/>
          </ac:spMkLst>
        </pc:spChg>
        <pc:spChg chg="add mod">
          <ac:chgData name="Foram Kanzariya" userId="S::foram.kanzariya@binaryrepublik.com::28297a8c-0794-440b-a227-19321cd742c0" providerId="AD" clId="Web-{910CEA76-83AB-4962-AB47-4F5B3382F158}" dt="2023-03-22T15:44:56.400" v="194"/>
          <ac:spMkLst>
            <pc:docMk/>
            <pc:sldMk cId="705046157" sldId="260"/>
            <ac:spMk id="12" creationId="{081E4A58-353D-44AE-B2FC-2A74E2E400F7}"/>
          </ac:spMkLst>
        </pc:spChg>
        <pc:picChg chg="add mod ord">
          <ac:chgData name="Foram Kanzariya" userId="S::foram.kanzariya@binaryrepublik.com::28297a8c-0794-440b-a227-19321cd742c0" providerId="AD" clId="Web-{910CEA76-83AB-4962-AB47-4F5B3382F158}" dt="2023-03-22T15:44:56.400" v="194"/>
          <ac:picMkLst>
            <pc:docMk/>
            <pc:sldMk cId="705046157" sldId="260"/>
            <ac:picMk id="4" creationId="{C2A77E89-8070-7D6A-75A9-F02F3010970E}"/>
          </ac:picMkLst>
        </pc:picChg>
      </pc:sldChg>
      <pc:sldChg chg="addSp delSp modSp new mod setBg modClrScheme chgLayout">
        <pc:chgData name="Foram Kanzariya" userId="S::foram.kanzariya@binaryrepublik.com::28297a8c-0794-440b-a227-19321cd742c0" providerId="AD" clId="Web-{910CEA76-83AB-4962-AB47-4F5B3382F158}" dt="2023-03-22T15:48:12.969" v="200" actId="14100"/>
        <pc:sldMkLst>
          <pc:docMk/>
          <pc:sldMk cId="3068915408" sldId="261"/>
        </pc:sldMkLst>
        <pc:spChg chg="mod ord">
          <ac:chgData name="Foram Kanzariya" userId="S::foram.kanzariya@binaryrepublik.com::28297a8c-0794-440b-a227-19321cd742c0" providerId="AD" clId="Web-{910CEA76-83AB-4962-AB47-4F5B3382F158}" dt="2023-03-22T15:47:52.171" v="196" actId="1076"/>
          <ac:spMkLst>
            <pc:docMk/>
            <pc:sldMk cId="3068915408" sldId="261"/>
            <ac:spMk id="2" creationId="{36E8B4E4-987F-8496-01AB-C4644C88D778}"/>
          </ac:spMkLst>
        </pc:spChg>
        <pc:spChg chg="del mod">
          <ac:chgData name="Foram Kanzariya" userId="S::foram.kanzariya@binaryrepublik.com::28297a8c-0794-440b-a227-19321cd742c0" providerId="AD" clId="Web-{910CEA76-83AB-4962-AB47-4F5B3382F158}" dt="2023-03-22T15:34:48.817" v="137"/>
          <ac:spMkLst>
            <pc:docMk/>
            <pc:sldMk cId="3068915408" sldId="261"/>
            <ac:spMk id="3" creationId="{CE59272D-F01F-0BC4-ED1B-69F4EF4AC1DB}"/>
          </ac:spMkLst>
        </pc:spChg>
        <pc:spChg chg="add mod">
          <ac:chgData name="Foram Kanzariya" userId="S::foram.kanzariya@binaryrepublik.com::28297a8c-0794-440b-a227-19321cd742c0" providerId="AD" clId="Web-{910CEA76-83AB-4962-AB47-4F5B3382F158}" dt="2023-03-22T15:44:56.400" v="194"/>
          <ac:spMkLst>
            <pc:docMk/>
            <pc:sldMk cId="3068915408" sldId="261"/>
            <ac:spMk id="8" creationId="{1BB867FF-FC45-48F7-8104-F89BE54909F1}"/>
          </ac:spMkLst>
        </pc:spChg>
        <pc:spChg chg="add mod">
          <ac:chgData name="Foram Kanzariya" userId="S::foram.kanzariya@binaryrepublik.com::28297a8c-0794-440b-a227-19321cd742c0" providerId="AD" clId="Web-{910CEA76-83AB-4962-AB47-4F5B3382F158}" dt="2023-03-22T15:44:56.400" v="194"/>
          <ac:spMkLst>
            <pc:docMk/>
            <pc:sldMk cId="3068915408" sldId="261"/>
            <ac:spMk id="10" creationId="{8BB56887-D0D5-4F0C-9E19-7247EB83C8B7}"/>
          </ac:spMkLst>
        </pc:spChg>
        <pc:spChg chg="add mod">
          <ac:chgData name="Foram Kanzariya" userId="S::foram.kanzariya@binaryrepublik.com::28297a8c-0794-440b-a227-19321cd742c0" providerId="AD" clId="Web-{910CEA76-83AB-4962-AB47-4F5B3382F158}" dt="2023-03-22T15:44:56.400" v="194"/>
          <ac:spMkLst>
            <pc:docMk/>
            <pc:sldMk cId="3068915408" sldId="261"/>
            <ac:spMk id="12" creationId="{081E4A58-353D-44AE-B2FC-2A74E2E400F7}"/>
          </ac:spMkLst>
        </pc:spChg>
        <pc:picChg chg="add mod ord">
          <ac:chgData name="Foram Kanzariya" userId="S::foram.kanzariya@binaryrepublik.com::28297a8c-0794-440b-a227-19321cd742c0" providerId="AD" clId="Web-{910CEA76-83AB-4962-AB47-4F5B3382F158}" dt="2023-03-22T15:48:12.969" v="200" actId="14100"/>
          <ac:picMkLst>
            <pc:docMk/>
            <pc:sldMk cId="3068915408" sldId="261"/>
            <ac:picMk id="4" creationId="{82EF7599-3B08-E3F9-D636-67F3F28FC2BD}"/>
          </ac:picMkLst>
        </pc:picChg>
      </pc:sldChg>
      <pc:sldChg chg="addSp delSp modSp new mod setBg modClrScheme chgLayout">
        <pc:chgData name="Foram Kanzariya" userId="S::foram.kanzariya@binaryrepublik.com::28297a8c-0794-440b-a227-19321cd742c0" providerId="AD" clId="Web-{910CEA76-83AB-4962-AB47-4F5B3382F158}" dt="2023-03-22T15:57:13.518" v="227" actId="14100"/>
        <pc:sldMkLst>
          <pc:docMk/>
          <pc:sldMk cId="1726680271" sldId="262"/>
        </pc:sldMkLst>
        <pc:spChg chg="mod ord">
          <ac:chgData name="Foram Kanzariya" userId="S::foram.kanzariya@binaryrepublik.com::28297a8c-0794-440b-a227-19321cd742c0" providerId="AD" clId="Web-{910CEA76-83AB-4962-AB47-4F5B3382F158}" dt="2023-03-22T15:57:13.518" v="227" actId="14100"/>
          <ac:spMkLst>
            <pc:docMk/>
            <pc:sldMk cId="1726680271" sldId="262"/>
            <ac:spMk id="2" creationId="{21C98072-FE50-A617-A7C3-E133F58D0D28}"/>
          </ac:spMkLst>
        </pc:spChg>
        <pc:spChg chg="del mod">
          <ac:chgData name="Foram Kanzariya" userId="S::foram.kanzariya@binaryrepublik.com::28297a8c-0794-440b-a227-19321cd742c0" providerId="AD" clId="Web-{910CEA76-83AB-4962-AB47-4F5B3382F158}" dt="2023-03-22T15:37:22.385" v="153"/>
          <ac:spMkLst>
            <pc:docMk/>
            <pc:sldMk cId="1726680271" sldId="262"/>
            <ac:spMk id="3" creationId="{51B8912D-5502-7D7E-8A46-6936A5C44775}"/>
          </ac:spMkLst>
        </pc:spChg>
        <pc:spChg chg="add mod">
          <ac:chgData name="Foram Kanzariya" userId="S::foram.kanzariya@binaryrepublik.com::28297a8c-0794-440b-a227-19321cd742c0" providerId="AD" clId="Web-{910CEA76-83AB-4962-AB47-4F5B3382F158}" dt="2023-03-22T15:44:56.400" v="194"/>
          <ac:spMkLst>
            <pc:docMk/>
            <pc:sldMk cId="1726680271" sldId="262"/>
            <ac:spMk id="8" creationId="{1BB867FF-FC45-48F7-8104-F89BE54909F1}"/>
          </ac:spMkLst>
        </pc:spChg>
        <pc:spChg chg="add mod">
          <ac:chgData name="Foram Kanzariya" userId="S::foram.kanzariya@binaryrepublik.com::28297a8c-0794-440b-a227-19321cd742c0" providerId="AD" clId="Web-{910CEA76-83AB-4962-AB47-4F5B3382F158}" dt="2023-03-22T15:44:56.400" v="194"/>
          <ac:spMkLst>
            <pc:docMk/>
            <pc:sldMk cId="1726680271" sldId="262"/>
            <ac:spMk id="10" creationId="{8BB56887-D0D5-4F0C-9E19-7247EB83C8B7}"/>
          </ac:spMkLst>
        </pc:spChg>
        <pc:spChg chg="add mod">
          <ac:chgData name="Foram Kanzariya" userId="S::foram.kanzariya@binaryrepublik.com::28297a8c-0794-440b-a227-19321cd742c0" providerId="AD" clId="Web-{910CEA76-83AB-4962-AB47-4F5B3382F158}" dt="2023-03-22T15:44:56.400" v="194"/>
          <ac:spMkLst>
            <pc:docMk/>
            <pc:sldMk cId="1726680271" sldId="262"/>
            <ac:spMk id="12" creationId="{081E4A58-353D-44AE-B2FC-2A74E2E400F7}"/>
          </ac:spMkLst>
        </pc:spChg>
        <pc:picChg chg="add mod ord">
          <ac:chgData name="Foram Kanzariya" userId="S::foram.kanzariya@binaryrepublik.com::28297a8c-0794-440b-a227-19321cd742c0" providerId="AD" clId="Web-{910CEA76-83AB-4962-AB47-4F5B3382F158}" dt="2023-03-22T15:44:56.400" v="194"/>
          <ac:picMkLst>
            <pc:docMk/>
            <pc:sldMk cId="1726680271" sldId="262"/>
            <ac:picMk id="4" creationId="{E84C83A8-8F97-245D-27BD-20721C64CD68}"/>
          </ac:picMkLst>
        </pc:picChg>
      </pc:sldChg>
      <pc:sldChg chg="modSp new del">
        <pc:chgData name="Foram Kanzariya" userId="S::foram.kanzariya@binaryrepublik.com::28297a8c-0794-440b-a227-19321cd742c0" providerId="AD" clId="Web-{910CEA76-83AB-4962-AB47-4F5B3382F158}" dt="2023-03-22T15:38:23.777" v="159"/>
        <pc:sldMkLst>
          <pc:docMk/>
          <pc:sldMk cId="2397310615" sldId="263"/>
        </pc:sldMkLst>
        <pc:spChg chg="mod">
          <ac:chgData name="Foram Kanzariya" userId="S::foram.kanzariya@binaryrepublik.com::28297a8c-0794-440b-a227-19321cd742c0" providerId="AD" clId="Web-{910CEA76-83AB-4962-AB47-4F5B3382F158}" dt="2023-03-22T15:38:20.715" v="158" actId="20577"/>
          <ac:spMkLst>
            <pc:docMk/>
            <pc:sldMk cId="2397310615" sldId="263"/>
            <ac:spMk id="2" creationId="{14BC4FBC-BE12-484A-78EC-7657ED0AD8B8}"/>
          </ac:spMkLst>
        </pc:spChg>
      </pc:sldChg>
      <pc:sldChg chg="addSp delSp modSp new mod setBg modClrScheme chgLayout">
        <pc:chgData name="Foram Kanzariya" userId="S::foram.kanzariya@binaryrepublik.com::28297a8c-0794-440b-a227-19321cd742c0" providerId="AD" clId="Web-{910CEA76-83AB-4962-AB47-4F5B3382F158}" dt="2023-03-22T15:51:35.288" v="217" actId="14100"/>
        <pc:sldMkLst>
          <pc:docMk/>
          <pc:sldMk cId="2974897414" sldId="263"/>
        </pc:sldMkLst>
        <pc:spChg chg="add del mod ord">
          <ac:chgData name="Foram Kanzariya" userId="S::foram.kanzariya@binaryrepublik.com::28297a8c-0794-440b-a227-19321cd742c0" providerId="AD" clId="Web-{910CEA76-83AB-4962-AB47-4F5B3382F158}" dt="2023-03-22T15:51:35.288" v="217" actId="14100"/>
          <ac:spMkLst>
            <pc:docMk/>
            <pc:sldMk cId="2974897414" sldId="263"/>
            <ac:spMk id="2" creationId="{3B53F564-8217-E74E-2EC7-770BC829D6B4}"/>
          </ac:spMkLst>
        </pc:spChg>
        <pc:spChg chg="del mod">
          <ac:chgData name="Foram Kanzariya" userId="S::foram.kanzariya@binaryrepublik.com::28297a8c-0794-440b-a227-19321cd742c0" providerId="AD" clId="Web-{910CEA76-83AB-4962-AB47-4F5B3382F158}" dt="2023-03-22T15:42:18.832" v="182"/>
          <ac:spMkLst>
            <pc:docMk/>
            <pc:sldMk cId="2974897414" sldId="263"/>
            <ac:spMk id="3" creationId="{BA7B93E0-6B21-0AEE-A75C-E66FE8F84657}"/>
          </ac:spMkLst>
        </pc:spChg>
        <pc:spChg chg="add del mod">
          <ac:chgData name="Foram Kanzariya" userId="S::foram.kanzariya@binaryrepublik.com::28297a8c-0794-440b-a227-19321cd742c0" providerId="AD" clId="Web-{910CEA76-83AB-4962-AB47-4F5B3382F158}" dt="2023-03-22T15:40:08.390" v="179"/>
          <ac:spMkLst>
            <pc:docMk/>
            <pc:sldMk cId="2974897414" sldId="263"/>
            <ac:spMk id="5" creationId="{C7B2F183-00B9-5038-748F-559493E1254C}"/>
          </ac:spMkLst>
        </pc:spChg>
        <pc:spChg chg="add mod">
          <ac:chgData name="Foram Kanzariya" userId="S::foram.kanzariya@binaryrepublik.com::28297a8c-0794-440b-a227-19321cd742c0" providerId="AD" clId="Web-{910CEA76-83AB-4962-AB47-4F5B3382F158}" dt="2023-03-22T15:44:56.400" v="194"/>
          <ac:spMkLst>
            <pc:docMk/>
            <pc:sldMk cId="2974897414" sldId="263"/>
            <ac:spMk id="8" creationId="{1BB867FF-FC45-48F7-8104-F89BE54909F1}"/>
          </ac:spMkLst>
        </pc:spChg>
        <pc:spChg chg="add mod">
          <ac:chgData name="Foram Kanzariya" userId="S::foram.kanzariya@binaryrepublik.com::28297a8c-0794-440b-a227-19321cd742c0" providerId="AD" clId="Web-{910CEA76-83AB-4962-AB47-4F5B3382F158}" dt="2023-03-22T15:44:56.400" v="194"/>
          <ac:spMkLst>
            <pc:docMk/>
            <pc:sldMk cId="2974897414" sldId="263"/>
            <ac:spMk id="10" creationId="{8BB56887-D0D5-4F0C-9E19-7247EB83C8B7}"/>
          </ac:spMkLst>
        </pc:spChg>
        <pc:spChg chg="add mod">
          <ac:chgData name="Foram Kanzariya" userId="S::foram.kanzariya@binaryrepublik.com::28297a8c-0794-440b-a227-19321cd742c0" providerId="AD" clId="Web-{910CEA76-83AB-4962-AB47-4F5B3382F158}" dt="2023-03-22T15:44:56.400" v="194"/>
          <ac:spMkLst>
            <pc:docMk/>
            <pc:sldMk cId="2974897414" sldId="263"/>
            <ac:spMk id="12" creationId="{081E4A58-353D-44AE-B2FC-2A74E2E400F7}"/>
          </ac:spMkLst>
        </pc:spChg>
        <pc:picChg chg="add mod ord">
          <ac:chgData name="Foram Kanzariya" userId="S::foram.kanzariya@binaryrepublik.com::28297a8c-0794-440b-a227-19321cd742c0" providerId="AD" clId="Web-{910CEA76-83AB-4962-AB47-4F5B3382F158}" dt="2023-03-22T15:44:56.400" v="194"/>
          <ac:picMkLst>
            <pc:docMk/>
            <pc:sldMk cId="2974897414" sldId="263"/>
            <ac:picMk id="6" creationId="{EBA004BE-6295-650F-0CE6-126E57C14689}"/>
          </ac:picMkLst>
        </pc:picChg>
      </pc:sldChg>
      <pc:sldChg chg="new del">
        <pc:chgData name="Foram Kanzariya" userId="S::foram.kanzariya@binaryrepublik.com::28297a8c-0794-440b-a227-19321cd742c0" providerId="AD" clId="Web-{910CEA76-83AB-4962-AB47-4F5B3382F158}" dt="2023-03-22T15:44:34.368" v="190"/>
        <pc:sldMkLst>
          <pc:docMk/>
          <pc:sldMk cId="498287277" sldId="264"/>
        </pc:sldMkLst>
      </pc:sldChg>
      <pc:sldChg chg="addSp delSp modSp new mod setBg modClrScheme chgLayout">
        <pc:chgData name="Foram Kanzariya" userId="S::foram.kanzariya@binaryrepublik.com::28297a8c-0794-440b-a227-19321cd742c0" providerId="AD" clId="Web-{910CEA76-83AB-4962-AB47-4F5B3382F158}" dt="2023-03-22T15:53:36.182" v="220" actId="20577"/>
        <pc:sldMkLst>
          <pc:docMk/>
          <pc:sldMk cId="3036527329" sldId="264"/>
        </pc:sldMkLst>
        <pc:spChg chg="mod ord">
          <ac:chgData name="Foram Kanzariya" userId="S::foram.kanzariya@binaryrepublik.com::28297a8c-0794-440b-a227-19321cd742c0" providerId="AD" clId="Web-{910CEA76-83AB-4962-AB47-4F5B3382F158}" dt="2023-03-22T15:53:36.182" v="220" actId="20577"/>
          <ac:spMkLst>
            <pc:docMk/>
            <pc:sldMk cId="3036527329" sldId="264"/>
            <ac:spMk id="2" creationId="{819A3145-0154-1AEA-FD0E-95A482E3A4A7}"/>
          </ac:spMkLst>
        </pc:spChg>
        <pc:spChg chg="del mod ord">
          <ac:chgData name="Foram Kanzariya" userId="S::foram.kanzariya@binaryrepublik.com::28297a8c-0794-440b-a227-19321cd742c0" providerId="AD" clId="Web-{910CEA76-83AB-4962-AB47-4F5B3382F158}" dt="2023-03-22T15:51:33.319" v="211"/>
          <ac:spMkLst>
            <pc:docMk/>
            <pc:sldMk cId="3036527329" sldId="264"/>
            <ac:spMk id="3" creationId="{6B8E53E0-9E64-EFD2-F514-C670045ED202}"/>
          </ac:spMkLst>
        </pc:spChg>
        <pc:spChg chg="add">
          <ac:chgData name="Foram Kanzariya" userId="S::foram.kanzariya@binaryrepublik.com::28297a8c-0794-440b-a227-19321cd742c0" providerId="AD" clId="Web-{910CEA76-83AB-4962-AB47-4F5B3382F158}" dt="2023-03-22T15:45:21.682" v="195"/>
          <ac:spMkLst>
            <pc:docMk/>
            <pc:sldMk cId="3036527329" sldId="264"/>
            <ac:spMk id="8" creationId="{1BB867FF-FC45-48F7-8104-F89BE54909F1}"/>
          </ac:spMkLst>
        </pc:spChg>
        <pc:spChg chg="add">
          <ac:chgData name="Foram Kanzariya" userId="S::foram.kanzariya@binaryrepublik.com::28297a8c-0794-440b-a227-19321cd742c0" providerId="AD" clId="Web-{910CEA76-83AB-4962-AB47-4F5B3382F158}" dt="2023-03-22T15:45:21.682" v="195"/>
          <ac:spMkLst>
            <pc:docMk/>
            <pc:sldMk cId="3036527329" sldId="264"/>
            <ac:spMk id="10" creationId="{8BB56887-D0D5-4F0C-9E19-7247EB83C8B7}"/>
          </ac:spMkLst>
        </pc:spChg>
        <pc:spChg chg="add">
          <ac:chgData name="Foram Kanzariya" userId="S::foram.kanzariya@binaryrepublik.com::28297a8c-0794-440b-a227-19321cd742c0" providerId="AD" clId="Web-{910CEA76-83AB-4962-AB47-4F5B3382F158}" dt="2023-03-22T15:45:21.682" v="195"/>
          <ac:spMkLst>
            <pc:docMk/>
            <pc:sldMk cId="3036527329" sldId="264"/>
            <ac:spMk id="12" creationId="{081E4A58-353D-44AE-B2FC-2A74E2E400F7}"/>
          </ac:spMkLst>
        </pc:spChg>
        <pc:picChg chg="add mod ord">
          <ac:chgData name="Foram Kanzariya" userId="S::foram.kanzariya@binaryrepublik.com::28297a8c-0794-440b-a227-19321cd742c0" providerId="AD" clId="Web-{910CEA76-83AB-4962-AB47-4F5B3382F158}" dt="2023-03-22T15:51:34.803" v="213" actId="14100"/>
          <ac:picMkLst>
            <pc:docMk/>
            <pc:sldMk cId="3036527329" sldId="264"/>
            <ac:picMk id="4" creationId="{EC1226B7-B8FC-D322-F75A-8F22063051E0}"/>
          </ac:picMkLst>
        </pc:picChg>
      </pc:sldChg>
      <pc:sldChg chg="new del">
        <pc:chgData name="Foram Kanzariya" userId="S::foram.kanzariya@binaryrepublik.com::28297a8c-0794-440b-a227-19321cd742c0" providerId="AD" clId="Web-{910CEA76-83AB-4962-AB47-4F5B3382F158}" dt="2023-03-22T15:56:22.203" v="222"/>
        <pc:sldMkLst>
          <pc:docMk/>
          <pc:sldMk cId="702152825" sldId="265"/>
        </pc:sldMkLst>
      </pc:sldChg>
      <pc:sldChg chg="addSp delSp modSp add replId">
        <pc:chgData name="Foram Kanzariya" userId="S::foram.kanzariya@binaryrepublik.com::28297a8c-0794-440b-a227-19321cd742c0" providerId="AD" clId="Web-{910CEA76-83AB-4962-AB47-4F5B3382F158}" dt="2023-03-22T16:11:41.358" v="263" actId="14100"/>
        <pc:sldMkLst>
          <pc:docMk/>
          <pc:sldMk cId="1673055679" sldId="266"/>
        </pc:sldMkLst>
        <pc:spChg chg="mod">
          <ac:chgData name="Foram Kanzariya" userId="S::foram.kanzariya@binaryrepublik.com::28297a8c-0794-440b-a227-19321cd742c0" providerId="AD" clId="Web-{910CEA76-83AB-4962-AB47-4F5B3382F158}" dt="2023-03-22T16:11:08.873" v="258" actId="14100"/>
          <ac:spMkLst>
            <pc:docMk/>
            <pc:sldMk cId="1673055679" sldId="266"/>
            <ac:spMk id="2" creationId="{3B53F564-8217-E74E-2EC7-770BC829D6B4}"/>
          </ac:spMkLst>
        </pc:spChg>
        <pc:spChg chg="add del mod">
          <ac:chgData name="Foram Kanzariya" userId="S::foram.kanzariya@binaryrepublik.com::28297a8c-0794-440b-a227-19321cd742c0" providerId="AD" clId="Web-{910CEA76-83AB-4962-AB47-4F5B3382F158}" dt="2023-03-22T16:11:28.311" v="259"/>
          <ac:spMkLst>
            <pc:docMk/>
            <pc:sldMk cId="1673055679" sldId="266"/>
            <ac:spMk id="4" creationId="{917A5631-637B-9EA0-46B0-FB8CEA26E834}"/>
          </ac:spMkLst>
        </pc:spChg>
        <pc:picChg chg="add mod ord">
          <ac:chgData name="Foram Kanzariya" userId="S::foram.kanzariya@binaryrepublik.com::28297a8c-0794-440b-a227-19321cd742c0" providerId="AD" clId="Web-{910CEA76-83AB-4962-AB47-4F5B3382F158}" dt="2023-03-22T16:11:41.358" v="263" actId="14100"/>
          <ac:picMkLst>
            <pc:docMk/>
            <pc:sldMk cId="1673055679" sldId="266"/>
            <ac:picMk id="5" creationId="{98849F5F-4AE7-8C57-D487-616754A2F5BA}"/>
          </ac:picMkLst>
        </pc:picChg>
        <pc:picChg chg="del">
          <ac:chgData name="Foram Kanzariya" userId="S::foram.kanzariya@binaryrepublik.com::28297a8c-0794-440b-a227-19321cd742c0" providerId="AD" clId="Web-{910CEA76-83AB-4962-AB47-4F5B3382F158}" dt="2023-03-22T15:57:47.159" v="233"/>
          <ac:picMkLst>
            <pc:docMk/>
            <pc:sldMk cId="1673055679" sldId="266"/>
            <ac:picMk id="6" creationId="{EBA004BE-6295-650F-0CE6-126E57C14689}"/>
          </ac:picMkLst>
        </pc:picChg>
      </pc:sldChg>
      <pc:sldChg chg="addSp delSp modSp new mod setBg">
        <pc:chgData name="Foram Kanzariya" userId="S::foram.kanzariya@binaryrepublik.com::28297a8c-0794-440b-a227-19321cd742c0" providerId="AD" clId="Web-{910CEA76-83AB-4962-AB47-4F5B3382F158}" dt="2023-03-22T16:13:32.925" v="282" actId="14100"/>
        <pc:sldMkLst>
          <pc:docMk/>
          <pc:sldMk cId="3882727292" sldId="267"/>
        </pc:sldMkLst>
        <pc:spChg chg="mod">
          <ac:chgData name="Foram Kanzariya" userId="S::foram.kanzariya@binaryrepublik.com::28297a8c-0794-440b-a227-19321cd742c0" providerId="AD" clId="Web-{910CEA76-83AB-4962-AB47-4F5B3382F158}" dt="2023-03-22T16:12:09.313" v="276" actId="20577"/>
          <ac:spMkLst>
            <pc:docMk/>
            <pc:sldMk cId="3882727292" sldId="267"/>
            <ac:spMk id="2" creationId="{C8AD0A64-481C-D627-76C8-F212CC1D235C}"/>
          </ac:spMkLst>
        </pc:spChg>
        <pc:spChg chg="del mod">
          <ac:chgData name="Foram Kanzariya" userId="S::foram.kanzariya@binaryrepublik.com::28297a8c-0794-440b-a227-19321cd742c0" providerId="AD" clId="Web-{910CEA76-83AB-4962-AB47-4F5B3382F158}" dt="2023-03-22T16:13:15.549" v="277"/>
          <ac:spMkLst>
            <pc:docMk/>
            <pc:sldMk cId="3882727292" sldId="267"/>
            <ac:spMk id="3" creationId="{4263B7C4-7E0B-83C8-A3E1-CC56C857AC50}"/>
          </ac:spMkLst>
        </pc:spChg>
        <pc:spChg chg="add">
          <ac:chgData name="Foram Kanzariya" userId="S::foram.kanzariya@binaryrepublik.com::28297a8c-0794-440b-a227-19321cd742c0" providerId="AD" clId="Web-{910CEA76-83AB-4962-AB47-4F5B3382F158}" dt="2023-03-22T16:11:47.671" v="265"/>
          <ac:spMkLst>
            <pc:docMk/>
            <pc:sldMk cId="3882727292" sldId="267"/>
            <ac:spMk id="8" creationId="{1BB867FF-FC45-48F7-8104-F89BE54909F1}"/>
          </ac:spMkLst>
        </pc:spChg>
        <pc:spChg chg="add">
          <ac:chgData name="Foram Kanzariya" userId="S::foram.kanzariya@binaryrepublik.com::28297a8c-0794-440b-a227-19321cd742c0" providerId="AD" clId="Web-{910CEA76-83AB-4962-AB47-4F5B3382F158}" dt="2023-03-22T16:11:47.671" v="265"/>
          <ac:spMkLst>
            <pc:docMk/>
            <pc:sldMk cId="3882727292" sldId="267"/>
            <ac:spMk id="10" creationId="{8BB56887-D0D5-4F0C-9E19-7247EB83C8B7}"/>
          </ac:spMkLst>
        </pc:spChg>
        <pc:spChg chg="add">
          <ac:chgData name="Foram Kanzariya" userId="S::foram.kanzariya@binaryrepublik.com::28297a8c-0794-440b-a227-19321cd742c0" providerId="AD" clId="Web-{910CEA76-83AB-4962-AB47-4F5B3382F158}" dt="2023-03-22T16:11:47.671" v="265"/>
          <ac:spMkLst>
            <pc:docMk/>
            <pc:sldMk cId="3882727292" sldId="267"/>
            <ac:spMk id="12" creationId="{081E4A58-353D-44AE-B2FC-2A74E2E400F7}"/>
          </ac:spMkLst>
        </pc:spChg>
        <pc:picChg chg="add mod ord">
          <ac:chgData name="Foram Kanzariya" userId="S::foram.kanzariya@binaryrepublik.com::28297a8c-0794-440b-a227-19321cd742c0" providerId="AD" clId="Web-{910CEA76-83AB-4962-AB47-4F5B3382F158}" dt="2023-03-22T16:13:32.925" v="282" actId="14100"/>
          <ac:picMkLst>
            <pc:docMk/>
            <pc:sldMk cId="3882727292" sldId="267"/>
            <ac:picMk id="4" creationId="{C15FB8DE-7310-1854-9933-7B212EA7D1FC}"/>
          </ac:picMkLst>
        </pc:picChg>
      </pc:sldChg>
      <pc:sldMasterChg chg="modSp del delSldLayout modSldLayout">
        <pc:chgData name="Foram Kanzariya" userId="S::foram.kanzariya@binaryrepublik.com::28297a8c-0794-440b-a227-19321cd742c0" providerId="AD" clId="Web-{910CEA76-83AB-4962-AB47-4F5B3382F158}" dt="2023-03-22T15:44:35.165" v="193"/>
        <pc:sldMasterMkLst>
          <pc:docMk/>
          <pc:sldMasterMk cId="2460954070" sldId="2147483660"/>
        </pc:sldMasterMkLst>
        <pc:spChg chg="mod">
          <ac:chgData name="Foram Kanzariya" userId="S::foram.kanzariya@binaryrepublik.com::28297a8c-0794-440b-a227-19321cd742c0" providerId="AD" clId="Web-{910CEA76-83AB-4962-AB47-4F5B3382F158}" dt="2023-03-22T15:44:34.868" v="192"/>
          <ac:spMkLst>
            <pc:docMk/>
            <pc:sldMasterMk cId="2460954070" sldId="2147483660"/>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ac:spMk id="3"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ac:spMk id="4"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ac:spMk id="5"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ac:spMk id="6" creationId="{00000000-0000-0000-0000-000000000000}"/>
          </ac:spMkLst>
        </pc:sp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2385387890" sldId="2147483661"/>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2385387890" sldId="2147483661"/>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2385387890" sldId="2147483661"/>
              <ac:spMk id="3" creationId="{00000000-0000-0000-0000-000000000000}"/>
            </ac:spMkLst>
          </pc:spChg>
        </pc:sldLayoutChg>
        <pc:sldLayoutChg chg="del">
          <pc:chgData name="Foram Kanzariya" userId="S::foram.kanzariya@binaryrepublik.com::28297a8c-0794-440b-a227-19321cd742c0" providerId="AD" clId="Web-{910CEA76-83AB-4962-AB47-4F5B3382F158}" dt="2023-03-22T15:44:35.165" v="193"/>
          <pc:sldLayoutMkLst>
            <pc:docMk/>
            <pc:sldMasterMk cId="2460954070" sldId="2147483660"/>
            <pc:sldLayoutMk cId="949138452" sldId="2147483662"/>
          </pc:sldLayoutMkLst>
        </pc:sldLayout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2591524520" sldId="2147483663"/>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2591524520" sldId="2147483663"/>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2591524520" sldId="2147483663"/>
              <ac:spMk id="3" creationId="{00000000-0000-0000-0000-000000000000}"/>
            </ac:spMkLst>
          </pc:spChg>
        </pc:sldLayout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1203092039" sldId="2147483664"/>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1203092039" sldId="2147483664"/>
              <ac:spMk id="3"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1203092039" sldId="2147483664"/>
              <ac:spMk id="4" creationId="{00000000-0000-0000-0000-000000000000}"/>
            </ac:spMkLst>
          </pc:spChg>
        </pc:sldLayout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3733172339" sldId="2147483665"/>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3733172339" sldId="2147483665"/>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733172339" sldId="2147483665"/>
              <ac:spMk id="3"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733172339" sldId="2147483665"/>
              <ac:spMk id="4"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733172339" sldId="2147483665"/>
              <ac:spMk id="5"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733172339" sldId="2147483665"/>
              <ac:spMk id="6" creationId="{00000000-0000-0000-0000-000000000000}"/>
            </ac:spMkLst>
          </pc:spChg>
        </pc:sldLayoutChg>
        <pc:sldLayoutChg chg="del">
          <pc:chgData name="Foram Kanzariya" userId="S::foram.kanzariya@binaryrepublik.com::28297a8c-0794-440b-a227-19321cd742c0" providerId="AD" clId="Web-{910CEA76-83AB-4962-AB47-4F5B3382F158}" dt="2023-03-22T15:44:35.165" v="193"/>
          <pc:sldLayoutMkLst>
            <pc:docMk/>
            <pc:sldMasterMk cId="2460954070" sldId="2147483660"/>
            <pc:sldLayoutMk cId="3210312558" sldId="2147483666"/>
          </pc:sldLayoutMkLst>
        </pc:sldLayoutChg>
        <pc:sldLayoutChg chg="del">
          <pc:chgData name="Foram Kanzariya" userId="S::foram.kanzariya@binaryrepublik.com::28297a8c-0794-440b-a227-19321cd742c0" providerId="AD" clId="Web-{910CEA76-83AB-4962-AB47-4F5B3382F158}" dt="2023-03-22T15:44:35.165" v="193"/>
          <pc:sldLayoutMkLst>
            <pc:docMk/>
            <pc:sldMasterMk cId="2460954070" sldId="2147483660"/>
            <pc:sldLayoutMk cId="3146388984" sldId="2147483667"/>
          </pc:sldLayoutMkLst>
        </pc:sldLayout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3171841454" sldId="2147483668"/>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3171841454" sldId="2147483668"/>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171841454" sldId="2147483668"/>
              <ac:spMk id="3"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171841454" sldId="2147483668"/>
              <ac:spMk id="4" creationId="{00000000-0000-0000-0000-000000000000}"/>
            </ac:spMkLst>
          </pc:spChg>
        </pc:sldLayout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1718958274" sldId="2147483669"/>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1718958274" sldId="2147483669"/>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1718958274" sldId="2147483669"/>
              <ac:spMk id="3"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1718958274" sldId="2147483669"/>
              <ac:spMk id="4" creationId="{00000000-0000-0000-0000-000000000000}"/>
            </ac:spMkLst>
          </pc:spChg>
        </pc:sldLayoutChg>
        <pc:sldLayoutChg chg="del">
          <pc:chgData name="Foram Kanzariya" userId="S::foram.kanzariya@binaryrepublik.com::28297a8c-0794-440b-a227-19321cd742c0" providerId="AD" clId="Web-{910CEA76-83AB-4962-AB47-4F5B3382F158}" dt="2023-03-22T15:44:35.165" v="193"/>
          <pc:sldLayoutMkLst>
            <pc:docMk/>
            <pc:sldMasterMk cId="2460954070" sldId="2147483660"/>
            <pc:sldLayoutMk cId="2202905451" sldId="2147483670"/>
          </pc:sldLayoutMkLst>
        </pc:sldLayoutChg>
        <pc:sldLayoutChg chg="modSp del">
          <pc:chgData name="Foram Kanzariya" userId="S::foram.kanzariya@binaryrepublik.com::28297a8c-0794-440b-a227-19321cd742c0" providerId="AD" clId="Web-{910CEA76-83AB-4962-AB47-4F5B3382F158}" dt="2023-03-22T15:44:35.165" v="193"/>
          <pc:sldLayoutMkLst>
            <pc:docMk/>
            <pc:sldMasterMk cId="2460954070" sldId="2147483660"/>
            <pc:sldLayoutMk cId="3479445657" sldId="2147483671"/>
          </pc:sldLayoutMkLst>
          <pc:spChg chg="mod">
            <ac:chgData name="Foram Kanzariya" userId="S::foram.kanzariya@binaryrepublik.com::28297a8c-0794-440b-a227-19321cd742c0" providerId="AD" clId="Web-{910CEA76-83AB-4962-AB47-4F5B3382F158}" dt="2023-03-22T15:44:34.868" v="192"/>
            <ac:spMkLst>
              <pc:docMk/>
              <pc:sldMasterMk cId="2460954070" sldId="2147483660"/>
              <pc:sldLayoutMk cId="3479445657" sldId="2147483671"/>
              <ac:spMk id="2" creationId="{00000000-0000-0000-0000-000000000000}"/>
            </ac:spMkLst>
          </pc:spChg>
          <pc:spChg chg="mod">
            <ac:chgData name="Foram Kanzariya" userId="S::foram.kanzariya@binaryrepublik.com::28297a8c-0794-440b-a227-19321cd742c0" providerId="AD" clId="Web-{910CEA76-83AB-4962-AB47-4F5B3382F158}" dt="2023-03-22T15:44:34.868" v="192"/>
            <ac:spMkLst>
              <pc:docMk/>
              <pc:sldMasterMk cId="2460954070" sldId="2147483660"/>
              <pc:sldLayoutMk cId="3479445657" sldId="2147483671"/>
              <ac:spMk id="3" creationId="{00000000-0000-0000-0000-000000000000}"/>
            </ac:spMkLst>
          </pc:spChg>
        </pc:sldLayoutChg>
      </pc:sldMasterChg>
      <pc:sldMasterChg chg="modSp add addSldLayout modSldLayout">
        <pc:chgData name="Foram Kanzariya" userId="S::foram.kanzariya@binaryrepublik.com::28297a8c-0794-440b-a227-19321cd742c0" providerId="AD" clId="Web-{910CEA76-83AB-4962-AB47-4F5B3382F158}" dt="2023-03-22T15:44:56.400" v="194"/>
        <pc:sldMasterMkLst>
          <pc:docMk/>
          <pc:sldMasterMk cId="2631826563" sldId="2147483672"/>
        </pc:sldMasterMkLst>
        <pc:spChg chg="mod">
          <ac:chgData name="Foram Kanzariya" userId="S::foram.kanzariya@binaryrepublik.com::28297a8c-0794-440b-a227-19321cd742c0" providerId="AD" clId="Web-{910CEA76-83AB-4962-AB47-4F5B3382F158}" dt="2023-03-22T15:44:56.400" v="194"/>
          <ac:spMkLst>
            <pc:docMk/>
            <pc:sldMasterMk cId="2631826563" sldId="2147483672"/>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ac:spMk id="3"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ac:spMk id="4"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ac:spMk id="5"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ac:spMk id="6" creationId="{00000000-0000-0000-0000-000000000000}"/>
          </ac:spMkLst>
        </pc:sp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1600566409" sldId="2147483673"/>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1600566409" sldId="2147483673"/>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1600566409" sldId="2147483673"/>
              <ac:spMk id="3" creationId="{00000000-0000-0000-0000-000000000000}"/>
            </ac:spMkLst>
          </pc:spChg>
        </pc:sldLayoutChg>
        <pc:sldLayoutChg chg="add mod replId">
          <pc:chgData name="Foram Kanzariya" userId="S::foram.kanzariya@binaryrepublik.com::28297a8c-0794-440b-a227-19321cd742c0" providerId="AD" clId="Web-{910CEA76-83AB-4962-AB47-4F5B3382F158}" dt="2023-03-22T15:44:35.165" v="193"/>
          <pc:sldLayoutMkLst>
            <pc:docMk/>
            <pc:sldMasterMk cId="2631826563" sldId="2147483672"/>
            <pc:sldLayoutMk cId="813687429" sldId="2147483674"/>
          </pc:sldLayoutMkLst>
        </pc:sldLayout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2792215255" sldId="2147483675"/>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2792215255" sldId="2147483675"/>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792215255" sldId="2147483675"/>
              <ac:spMk id="3" creationId="{00000000-0000-0000-0000-000000000000}"/>
            </ac:spMkLst>
          </pc:spChg>
        </pc:sldLayout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3484246821" sldId="2147483676"/>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3484246821" sldId="2147483676"/>
              <ac:spMk id="3"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3484246821" sldId="2147483676"/>
              <ac:spMk id="4" creationId="{00000000-0000-0000-0000-000000000000}"/>
            </ac:spMkLst>
          </pc:spChg>
        </pc:sldLayout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2281240347" sldId="2147483677"/>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2281240347" sldId="2147483677"/>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281240347" sldId="2147483677"/>
              <ac:spMk id="3"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281240347" sldId="2147483677"/>
              <ac:spMk id="4"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281240347" sldId="2147483677"/>
              <ac:spMk id="5"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281240347" sldId="2147483677"/>
              <ac:spMk id="6" creationId="{00000000-0000-0000-0000-000000000000}"/>
            </ac:spMkLst>
          </pc:spChg>
        </pc:sldLayoutChg>
        <pc:sldLayoutChg chg="add mod replId">
          <pc:chgData name="Foram Kanzariya" userId="S::foram.kanzariya@binaryrepublik.com::28297a8c-0794-440b-a227-19321cd742c0" providerId="AD" clId="Web-{910CEA76-83AB-4962-AB47-4F5B3382F158}" dt="2023-03-22T15:44:35.165" v="193"/>
          <pc:sldLayoutMkLst>
            <pc:docMk/>
            <pc:sldMasterMk cId="2631826563" sldId="2147483672"/>
            <pc:sldLayoutMk cId="2008164667" sldId="2147483678"/>
          </pc:sldLayoutMkLst>
        </pc:sldLayoutChg>
        <pc:sldLayoutChg chg="add mod replId">
          <pc:chgData name="Foram Kanzariya" userId="S::foram.kanzariya@binaryrepublik.com::28297a8c-0794-440b-a227-19321cd742c0" providerId="AD" clId="Web-{910CEA76-83AB-4962-AB47-4F5B3382F158}" dt="2023-03-22T15:44:35.165" v="193"/>
          <pc:sldLayoutMkLst>
            <pc:docMk/>
            <pc:sldMasterMk cId="2631826563" sldId="2147483672"/>
            <pc:sldLayoutMk cId="2903693698" sldId="2147483679"/>
          </pc:sldLayoutMkLst>
        </pc:sldLayout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2138024247" sldId="2147483680"/>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2138024247" sldId="2147483680"/>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138024247" sldId="2147483680"/>
              <ac:spMk id="3"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138024247" sldId="2147483680"/>
              <ac:spMk id="4" creationId="{00000000-0000-0000-0000-000000000000}"/>
            </ac:spMkLst>
          </pc:spChg>
        </pc:sldLayout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2051302737" sldId="2147483681"/>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2051302737" sldId="2147483681"/>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051302737" sldId="2147483681"/>
              <ac:spMk id="3"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051302737" sldId="2147483681"/>
              <ac:spMk id="4" creationId="{00000000-0000-0000-0000-000000000000}"/>
            </ac:spMkLst>
          </pc:spChg>
        </pc:sldLayoutChg>
        <pc:sldLayoutChg chg="add mod replId">
          <pc:chgData name="Foram Kanzariya" userId="S::foram.kanzariya@binaryrepublik.com::28297a8c-0794-440b-a227-19321cd742c0" providerId="AD" clId="Web-{910CEA76-83AB-4962-AB47-4F5B3382F158}" dt="2023-03-22T15:44:35.165" v="193"/>
          <pc:sldLayoutMkLst>
            <pc:docMk/>
            <pc:sldMasterMk cId="2631826563" sldId="2147483672"/>
            <pc:sldLayoutMk cId="737946615" sldId="2147483682"/>
          </pc:sldLayoutMkLst>
        </pc:sldLayoutChg>
        <pc:sldLayoutChg chg="modSp add mod replId">
          <pc:chgData name="Foram Kanzariya" userId="S::foram.kanzariya@binaryrepublik.com::28297a8c-0794-440b-a227-19321cd742c0" providerId="AD" clId="Web-{910CEA76-83AB-4962-AB47-4F5B3382F158}" dt="2023-03-22T15:44:56.400" v="194"/>
          <pc:sldLayoutMkLst>
            <pc:docMk/>
            <pc:sldMasterMk cId="2631826563" sldId="2147483672"/>
            <pc:sldLayoutMk cId="2374278003" sldId="2147483683"/>
          </pc:sldLayoutMkLst>
          <pc:spChg chg="mod">
            <ac:chgData name="Foram Kanzariya" userId="S::foram.kanzariya@binaryrepublik.com::28297a8c-0794-440b-a227-19321cd742c0" providerId="AD" clId="Web-{910CEA76-83AB-4962-AB47-4F5B3382F158}" dt="2023-03-22T15:44:56.400" v="194"/>
            <ac:spMkLst>
              <pc:docMk/>
              <pc:sldMasterMk cId="2631826563" sldId="2147483672"/>
              <pc:sldLayoutMk cId="2374278003" sldId="2147483683"/>
              <ac:spMk id="2" creationId="{00000000-0000-0000-0000-000000000000}"/>
            </ac:spMkLst>
          </pc:spChg>
          <pc:spChg chg="mod">
            <ac:chgData name="Foram Kanzariya" userId="S::foram.kanzariya@binaryrepublik.com::28297a8c-0794-440b-a227-19321cd742c0" providerId="AD" clId="Web-{910CEA76-83AB-4962-AB47-4F5B3382F158}" dt="2023-03-22T15:44:56.400" v="194"/>
            <ac:spMkLst>
              <pc:docMk/>
              <pc:sldMasterMk cId="2631826563" sldId="2147483672"/>
              <pc:sldLayoutMk cId="2374278003" sldId="2147483683"/>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056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794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427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368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221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424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124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816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369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802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130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3/24/2023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631826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84398A-69A0-4D02-905F-A788D9F657F6}"/>
              </a:ext>
            </a:extLst>
          </p:cNvPr>
          <p:cNvSpPr/>
          <p:nvPr/>
        </p:nvSpPr>
        <p:spPr>
          <a:xfrm>
            <a:off x="1883242" y="363639"/>
            <a:ext cx="7595797" cy="1200329"/>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0" cap="none" spc="0" dirty="0">
                <a:ln w="0"/>
                <a:solidFill>
                  <a:schemeClr val="tx1"/>
                </a:solidFill>
                <a:effectLst>
                  <a:outerShdw blurRad="38100" dist="19050" dir="2700000" algn="tl" rotWithShape="0">
                    <a:schemeClr val="dk1">
                      <a:alpha val="40000"/>
                    </a:schemeClr>
                  </a:outerShdw>
                </a:effectLst>
              </a:rPr>
              <a:t>SHRI MAN</a:t>
            </a:r>
            <a:r>
              <a:rPr lang="en-US" sz="3600" dirty="0">
                <a:ln w="0"/>
                <a:effectLst>
                  <a:outerShdw blurRad="38100" dist="19050" dir="2700000" algn="tl" rotWithShape="0">
                    <a:schemeClr val="dk1">
                      <a:alpha val="40000"/>
                    </a:schemeClr>
                  </a:outerShdw>
                </a:effectLst>
              </a:rPr>
              <a:t>EKLAL M.PATEL INSTITUTE OF</a:t>
            </a:r>
          </a:p>
          <a:p>
            <a:pPr algn="ctr"/>
            <a:r>
              <a:rPr lang="en-US" sz="3600" dirty="0">
                <a:ln w="0"/>
                <a:effectLst>
                  <a:outerShdw blurRad="38100" dist="19050" dir="2700000" algn="tl" rotWithShape="0">
                    <a:schemeClr val="dk1">
                      <a:alpha val="40000"/>
                    </a:schemeClr>
                  </a:outerShdw>
                </a:effectLst>
              </a:rPr>
              <a:t> SCIENCE &amp; RESEARCH</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5">
            <a:extLst>
              <a:ext uri="{FF2B5EF4-FFF2-40B4-BE49-F238E27FC236}">
                <a16:creationId xmlns:a16="http://schemas.microsoft.com/office/drawing/2014/main" id="{2356E56B-72CB-4DD1-97D0-52BA552554C9}"/>
              </a:ext>
            </a:extLst>
          </p:cNvPr>
          <p:cNvSpPr txBox="1"/>
          <p:nvPr/>
        </p:nvSpPr>
        <p:spPr>
          <a:xfrm>
            <a:off x="3802299" y="1740284"/>
            <a:ext cx="352455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M.SC(INFORMATION TECHNOLOGY)</a:t>
            </a:r>
            <a:endParaRPr lang="en-IN" dirty="0"/>
          </a:p>
        </p:txBody>
      </p:sp>
      <p:sp>
        <p:nvSpPr>
          <p:cNvPr id="6" name="TextBox 6">
            <a:extLst>
              <a:ext uri="{FF2B5EF4-FFF2-40B4-BE49-F238E27FC236}">
                <a16:creationId xmlns:a16="http://schemas.microsoft.com/office/drawing/2014/main" id="{D6393D2A-7B34-4379-BE3C-B4F72266A688}"/>
              </a:ext>
            </a:extLst>
          </p:cNvPr>
          <p:cNvSpPr txBox="1"/>
          <p:nvPr/>
        </p:nvSpPr>
        <p:spPr>
          <a:xfrm>
            <a:off x="4112735" y="2812313"/>
            <a:ext cx="290368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REPORT: </a:t>
            </a:r>
            <a:r>
              <a:rPr lang="en-US" b="1" dirty="0"/>
              <a:t>TASK BASE</a:t>
            </a:r>
            <a:endParaRPr lang="en-IN" b="1" dirty="0"/>
          </a:p>
        </p:txBody>
      </p:sp>
      <p:sp>
        <p:nvSpPr>
          <p:cNvPr id="7" name="TextBox 7">
            <a:extLst>
              <a:ext uri="{FF2B5EF4-FFF2-40B4-BE49-F238E27FC236}">
                <a16:creationId xmlns:a16="http://schemas.microsoft.com/office/drawing/2014/main" id="{AF8E1B32-00FB-4CA6-B0F8-F4BCAAA83F75}"/>
              </a:ext>
            </a:extLst>
          </p:cNvPr>
          <p:cNvSpPr txBox="1"/>
          <p:nvPr/>
        </p:nvSpPr>
        <p:spPr>
          <a:xfrm>
            <a:off x="5170878" y="2386710"/>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SEM-4</a:t>
            </a:r>
            <a:endParaRPr lang="en-IN" dirty="0"/>
          </a:p>
        </p:txBody>
      </p:sp>
      <p:sp>
        <p:nvSpPr>
          <p:cNvPr id="8" name="TextBox 9">
            <a:extLst>
              <a:ext uri="{FF2B5EF4-FFF2-40B4-BE49-F238E27FC236}">
                <a16:creationId xmlns:a16="http://schemas.microsoft.com/office/drawing/2014/main" id="{A4F40F08-521F-4DCE-94BA-A33089E31770}"/>
              </a:ext>
            </a:extLst>
          </p:cNvPr>
          <p:cNvSpPr txBox="1"/>
          <p:nvPr/>
        </p:nvSpPr>
        <p:spPr>
          <a:xfrm>
            <a:off x="3342011" y="3402195"/>
            <a:ext cx="440447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COMPANY NAME : </a:t>
            </a:r>
            <a:r>
              <a:rPr lang="en-US" dirty="0" smtClean="0"/>
              <a:t>BINARY REPUBLIK PVT.LTD</a:t>
            </a:r>
            <a:endParaRPr lang="en-IN" b="1" dirty="0"/>
          </a:p>
        </p:txBody>
      </p:sp>
      <p:sp>
        <p:nvSpPr>
          <p:cNvPr id="9" name="TextBox 10">
            <a:extLst>
              <a:ext uri="{FF2B5EF4-FFF2-40B4-BE49-F238E27FC236}">
                <a16:creationId xmlns:a16="http://schemas.microsoft.com/office/drawing/2014/main" id="{1754B400-74EB-4AB0-AF4C-0F3B690A4025}"/>
              </a:ext>
            </a:extLst>
          </p:cNvPr>
          <p:cNvSpPr txBox="1"/>
          <p:nvPr/>
        </p:nvSpPr>
        <p:spPr>
          <a:xfrm>
            <a:off x="4327858" y="4012468"/>
            <a:ext cx="19556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LANGUAGE : </a:t>
            </a:r>
            <a:r>
              <a:rPr lang="en-US" b="1" dirty="0" smtClean="0"/>
              <a:t>.NET</a:t>
            </a:r>
            <a:r>
              <a:rPr lang="en-US" dirty="0" smtClean="0"/>
              <a:t>  </a:t>
            </a:r>
            <a:endParaRPr lang="en-IN" dirty="0"/>
          </a:p>
        </p:txBody>
      </p:sp>
      <p:sp>
        <p:nvSpPr>
          <p:cNvPr id="10" name="TextBox 11">
            <a:extLst>
              <a:ext uri="{FF2B5EF4-FFF2-40B4-BE49-F238E27FC236}">
                <a16:creationId xmlns:a16="http://schemas.microsoft.com/office/drawing/2014/main" id="{99C597D1-6AC8-4D11-8B0B-4635A65EBE77}"/>
              </a:ext>
            </a:extLst>
          </p:cNvPr>
          <p:cNvSpPr txBox="1"/>
          <p:nvPr/>
        </p:nvSpPr>
        <p:spPr>
          <a:xfrm>
            <a:off x="5386162" y="4648468"/>
            <a:ext cx="365722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STUDENT NAME: </a:t>
            </a:r>
            <a:r>
              <a:rPr lang="en-US" b="1" dirty="0" smtClean="0"/>
              <a:t>Kanzariya Foram A.</a:t>
            </a:r>
            <a:endParaRPr lang="en-IN" b="1" dirty="0"/>
          </a:p>
        </p:txBody>
      </p:sp>
      <p:sp>
        <p:nvSpPr>
          <p:cNvPr id="11" name="TextBox 12">
            <a:extLst>
              <a:ext uri="{FF2B5EF4-FFF2-40B4-BE49-F238E27FC236}">
                <a16:creationId xmlns:a16="http://schemas.microsoft.com/office/drawing/2014/main" id="{6CE89474-F255-4313-863C-4A1F7CDEEF62}"/>
              </a:ext>
            </a:extLst>
          </p:cNvPr>
          <p:cNvSpPr txBox="1"/>
          <p:nvPr/>
        </p:nvSpPr>
        <p:spPr>
          <a:xfrm>
            <a:off x="5413340" y="5460019"/>
            <a:ext cx="350063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ENROLLMENT NO: </a:t>
            </a:r>
            <a:r>
              <a:rPr lang="en-US" b="1" dirty="0" smtClean="0"/>
              <a:t>21MSCIT22004</a:t>
            </a:r>
            <a:endParaRPr lang="en-IN" b="1" dirty="0"/>
          </a:p>
        </p:txBody>
      </p:sp>
    </p:spTree>
    <p:extLst>
      <p:ext uri="{BB962C8B-B14F-4D97-AF65-F5344CB8AC3E}">
        <p14:creationId xmlns:p14="http://schemas.microsoft.com/office/powerpoint/2010/main" val="220079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9A3145-0154-1AEA-FD0E-95A482E3A4A7}"/>
              </a:ext>
            </a:extLst>
          </p:cNvPr>
          <p:cNvSpPr>
            <a:spLocks noGrp="1"/>
          </p:cNvSpPr>
          <p:nvPr>
            <p:ph type="title"/>
          </p:nvPr>
        </p:nvSpPr>
        <p:spPr>
          <a:xfrm>
            <a:off x="838200" y="365125"/>
            <a:ext cx="10515600" cy="1325563"/>
          </a:xfrm>
        </p:spPr>
        <p:txBody>
          <a:bodyPr>
            <a:normAutofit/>
          </a:bodyPr>
          <a:lstStyle/>
          <a:p>
            <a:r>
              <a:rPr lang="en-US" dirty="0">
                <a:cs typeface="Calibri Light"/>
              </a:rPr>
              <a:t>Task:8 Registration form in Javascript with validation.</a:t>
            </a:r>
            <a:endParaRPr lang="en-US" dirty="0">
              <a:ea typeface="+mj-lt"/>
              <a:cs typeface="+mj-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EC1226B7-B8FC-D322-F75A-8F22063051E0}"/>
              </a:ext>
            </a:extLst>
          </p:cNvPr>
          <p:cNvPicPr>
            <a:picLocks noGrp="1" noChangeAspect="1"/>
          </p:cNvPicPr>
          <p:nvPr>
            <p:ph idx="1"/>
          </p:nvPr>
        </p:nvPicPr>
        <p:blipFill>
          <a:blip r:embed="rId2"/>
          <a:stretch>
            <a:fillRect/>
          </a:stretch>
        </p:blipFill>
        <p:spPr>
          <a:xfrm>
            <a:off x="2226255" y="1969399"/>
            <a:ext cx="8300205" cy="4667639"/>
          </a:xfrm>
        </p:spPr>
      </p:pic>
    </p:spTree>
    <p:extLst>
      <p:ext uri="{BB962C8B-B14F-4D97-AF65-F5344CB8AC3E}">
        <p14:creationId xmlns:p14="http://schemas.microsoft.com/office/powerpoint/2010/main" val="303652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3B53F564-8217-E74E-2EC7-770BC829D6B4}"/>
              </a:ext>
            </a:extLst>
          </p:cNvPr>
          <p:cNvSpPr>
            <a:spLocks noGrp="1"/>
          </p:cNvSpPr>
          <p:nvPr>
            <p:ph type="title"/>
          </p:nvPr>
        </p:nvSpPr>
        <p:spPr>
          <a:xfrm>
            <a:off x="269219" y="401444"/>
            <a:ext cx="9759350" cy="807266"/>
          </a:xfrm>
        </p:spPr>
        <p:txBody>
          <a:bodyPr vert="horz" lIns="68580" tIns="34290" rIns="68580" bIns="34290" rtlCol="0" anchor="ctr">
            <a:noAutofit/>
          </a:bodyPr>
          <a:lstStyle/>
          <a:p>
            <a:r>
              <a:rPr lang="en-US" sz="3200" dirty="0">
                <a:ea typeface="+mj-lt"/>
                <a:cs typeface="+mj-lt"/>
              </a:rPr>
              <a:t>Task:9 Employee Details task with jQuery.</a:t>
            </a:r>
          </a:p>
          <a:p>
            <a:endParaRPr lang="en-US" sz="1800" dirty="0">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5" name="Picture 6" descr="Graphical user interface, text&#10;&#10;Description automatically generated">
            <a:extLst>
              <a:ext uri="{FF2B5EF4-FFF2-40B4-BE49-F238E27FC236}">
                <a16:creationId xmlns:a16="http://schemas.microsoft.com/office/drawing/2014/main" id="{98849F5F-4AE7-8C57-D487-616754A2F5BA}"/>
              </a:ext>
            </a:extLst>
          </p:cNvPr>
          <p:cNvPicPr>
            <a:picLocks noGrp="1" noChangeAspect="1"/>
          </p:cNvPicPr>
          <p:nvPr>
            <p:ph idx="1"/>
          </p:nvPr>
        </p:nvPicPr>
        <p:blipFill>
          <a:blip r:embed="rId2"/>
          <a:stretch>
            <a:fillRect/>
          </a:stretch>
        </p:blipFill>
        <p:spPr>
          <a:xfrm>
            <a:off x="1047312" y="1379927"/>
            <a:ext cx="10399299" cy="5228356"/>
          </a:xfrm>
        </p:spPr>
      </p:pic>
    </p:spTree>
    <p:extLst>
      <p:ext uri="{BB962C8B-B14F-4D97-AF65-F5344CB8AC3E}">
        <p14:creationId xmlns:p14="http://schemas.microsoft.com/office/powerpoint/2010/main" val="167305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D0A64-481C-D627-76C8-F212CC1D235C}"/>
              </a:ext>
            </a:extLst>
          </p:cNvPr>
          <p:cNvSpPr>
            <a:spLocks noGrp="1"/>
          </p:cNvSpPr>
          <p:nvPr>
            <p:ph type="title"/>
          </p:nvPr>
        </p:nvSpPr>
        <p:spPr>
          <a:xfrm>
            <a:off x="838200" y="365125"/>
            <a:ext cx="10515600" cy="1325563"/>
          </a:xfrm>
        </p:spPr>
        <p:txBody>
          <a:bodyPr>
            <a:normAutofit/>
          </a:bodyPr>
          <a:lstStyle/>
          <a:p>
            <a:r>
              <a:rPr lang="en-US" dirty="0">
                <a:cs typeface="Calibri Light"/>
              </a:rPr>
              <a:t>Task:10 Timesheet task with jQuery.</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C15FB8DE-7310-1854-9933-7B212EA7D1FC}"/>
              </a:ext>
            </a:extLst>
          </p:cNvPr>
          <p:cNvPicPr>
            <a:picLocks noGrp="1" noChangeAspect="1"/>
          </p:cNvPicPr>
          <p:nvPr>
            <p:ph idx="1"/>
          </p:nvPr>
        </p:nvPicPr>
        <p:blipFill>
          <a:blip r:embed="rId2"/>
          <a:stretch>
            <a:fillRect/>
          </a:stretch>
        </p:blipFill>
        <p:spPr>
          <a:xfrm>
            <a:off x="1219840" y="1624342"/>
            <a:ext cx="10140507" cy="4868923"/>
          </a:xfrm>
        </p:spPr>
      </p:pic>
    </p:spTree>
    <p:extLst>
      <p:ext uri="{BB962C8B-B14F-4D97-AF65-F5344CB8AC3E}">
        <p14:creationId xmlns:p14="http://schemas.microsoft.com/office/powerpoint/2010/main" val="388272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81929"/>
            <a:ext cx="10363200" cy="2387600"/>
          </a:xfrm>
        </p:spPr>
        <p:txBody>
          <a:bodyPr/>
          <a:lstStyle/>
          <a:p>
            <a:r>
              <a:rPr lang="en-US" dirty="0" smtClean="0"/>
              <a:t>INDEX</a:t>
            </a:r>
            <a:endParaRPr lang="en-US" dirty="0"/>
          </a:p>
        </p:txBody>
      </p:sp>
      <p:sp>
        <p:nvSpPr>
          <p:cNvPr id="3" name="Subtitle 2"/>
          <p:cNvSpPr>
            <a:spLocks noGrp="1"/>
          </p:cNvSpPr>
          <p:nvPr>
            <p:ph type="subTitle" idx="1"/>
          </p:nvPr>
        </p:nvSpPr>
        <p:spPr>
          <a:xfrm>
            <a:off x="0" y="2253529"/>
            <a:ext cx="12192000" cy="3971779"/>
          </a:xfrm>
        </p:spPr>
        <p:txBody>
          <a:bodyPr>
            <a:noAutofit/>
          </a:bodyPr>
          <a:lstStyle/>
          <a:p>
            <a:pPr marL="228600" indent="-228600" algn="l">
              <a:buFont typeface="+mj-lt"/>
              <a:buAutoNum type="arabicPeriod"/>
            </a:pPr>
            <a:r>
              <a:rPr lang="en-US" sz="1200" dirty="0">
                <a:cs typeface="Calibri Light"/>
              </a:rPr>
              <a:t>which is C# class and </a:t>
            </a:r>
            <a:r>
              <a:rPr lang="en-US" sz="1200" dirty="0" smtClean="0">
                <a:cs typeface="Calibri Light"/>
              </a:rPr>
              <a:t>object</a:t>
            </a:r>
          </a:p>
          <a:p>
            <a:pPr marL="228600" indent="-228600" algn="l">
              <a:buFont typeface="+mj-lt"/>
              <a:buAutoNum type="arabicPeriod"/>
            </a:pPr>
            <a:r>
              <a:rPr lang="en-US" sz="1200" dirty="0">
                <a:ea typeface="+mj-lt"/>
                <a:cs typeface="+mj-lt"/>
              </a:rPr>
              <a:t>which is C# fibonacci </a:t>
            </a:r>
            <a:r>
              <a:rPr lang="en-US" sz="1200" dirty="0" smtClean="0">
                <a:ea typeface="+mj-lt"/>
                <a:cs typeface="+mj-lt"/>
              </a:rPr>
              <a:t>series</a:t>
            </a:r>
          </a:p>
          <a:p>
            <a:pPr marL="228600" indent="-228600" algn="l">
              <a:buFont typeface="+mj-lt"/>
              <a:buAutoNum type="arabicPeriod"/>
            </a:pPr>
            <a:r>
              <a:rPr lang="en-US" sz="1200" dirty="0">
                <a:cs typeface="Calibri Light"/>
              </a:rPr>
              <a:t>which is C# abstract </a:t>
            </a:r>
            <a:r>
              <a:rPr lang="en-US" sz="1200" dirty="0" smtClean="0">
                <a:cs typeface="Calibri Light"/>
              </a:rPr>
              <a:t>class</a:t>
            </a:r>
          </a:p>
          <a:p>
            <a:pPr marL="228600" indent="-228600" algn="l">
              <a:buFont typeface="+mj-lt"/>
              <a:buAutoNum type="arabicPeriod"/>
            </a:pPr>
            <a:r>
              <a:rPr lang="en-US" sz="1200" dirty="0">
                <a:ea typeface="+mj-lt"/>
                <a:cs typeface="+mj-lt"/>
              </a:rPr>
              <a:t>which is C# </a:t>
            </a:r>
            <a:r>
              <a:rPr lang="en-US" sz="1200" dirty="0" smtClean="0">
                <a:ea typeface="+mj-lt"/>
                <a:cs typeface="+mj-lt"/>
              </a:rPr>
              <a:t>inheritance</a:t>
            </a:r>
          </a:p>
          <a:p>
            <a:pPr marL="228600" indent="-228600" algn="l">
              <a:buFont typeface="+mj-lt"/>
              <a:buAutoNum type="arabicPeriod"/>
            </a:pPr>
            <a:r>
              <a:rPr lang="en-US" sz="1200" dirty="0">
                <a:cs typeface="Calibri Light"/>
              </a:rPr>
              <a:t>which is C# </a:t>
            </a:r>
            <a:r>
              <a:rPr lang="en-US" sz="1200" dirty="0" smtClean="0">
                <a:cs typeface="Calibri Light"/>
              </a:rPr>
              <a:t>polymorphism</a:t>
            </a:r>
          </a:p>
          <a:p>
            <a:pPr marL="228600" indent="-228600" algn="l">
              <a:buFont typeface="+mj-lt"/>
              <a:buAutoNum type="arabicPeriod"/>
            </a:pPr>
            <a:r>
              <a:rPr lang="en-US" sz="1200" dirty="0">
                <a:ea typeface="+mj-lt"/>
                <a:cs typeface="+mj-lt"/>
              </a:rPr>
              <a:t>Write a method that overloads the GetName() method by taking in a name and printing “Hello” with that </a:t>
            </a:r>
            <a:r>
              <a:rPr lang="en-US" sz="1200" dirty="0" smtClean="0">
                <a:ea typeface="+mj-lt"/>
                <a:cs typeface="+mj-lt"/>
              </a:rPr>
              <a:t>name</a:t>
            </a:r>
          </a:p>
          <a:p>
            <a:pPr marL="228600" indent="-228600" algn="l">
              <a:buFont typeface="+mj-lt"/>
              <a:buAutoNum type="arabicPeriod"/>
            </a:pPr>
            <a:r>
              <a:rPr lang="en-US" sz="1200" dirty="0">
                <a:ea typeface="+mj-lt"/>
                <a:cs typeface="+mj-lt"/>
              </a:rPr>
              <a:t>Write a method that overloads the PerformAction() method with two arguments it could be numbers or strings.</a:t>
            </a:r>
            <a:endParaRPr lang="en-US" sz="1200" dirty="0">
              <a:cs typeface="Calibri Light"/>
            </a:endParaRPr>
          </a:p>
          <a:p>
            <a:pPr algn="l"/>
            <a:r>
              <a:rPr lang="en-US" sz="1200" dirty="0">
                <a:ea typeface="+mj-lt"/>
                <a:cs typeface="+mj-lt"/>
              </a:rPr>
              <a:t>              If both arguments are number then it should return Sum of both numbers.</a:t>
            </a:r>
            <a:endParaRPr lang="en-US" sz="1200" dirty="0">
              <a:cs typeface="Calibri Light"/>
            </a:endParaRPr>
          </a:p>
          <a:p>
            <a:pPr algn="l"/>
            <a:r>
              <a:rPr lang="en-US" sz="1200" dirty="0">
                <a:ea typeface="+mj-lt"/>
                <a:cs typeface="+mj-lt"/>
              </a:rPr>
              <a:t>              If both arguments are strings then it should return concate of both string with space as separator.</a:t>
            </a:r>
            <a:endParaRPr lang="en-US" sz="1200" dirty="0">
              <a:cs typeface="Calibri Light"/>
            </a:endParaRPr>
          </a:p>
          <a:p>
            <a:pPr algn="l"/>
            <a:r>
              <a:rPr lang="en-US" sz="1200" dirty="0">
                <a:ea typeface="+mj-lt"/>
                <a:cs typeface="+mj-lt"/>
              </a:rPr>
              <a:t>              If there is no any arguments then it should print "Enter correct </a:t>
            </a:r>
            <a:r>
              <a:rPr lang="en-US" sz="1200" dirty="0" smtClean="0">
                <a:ea typeface="+mj-lt"/>
                <a:cs typeface="+mj-lt"/>
              </a:rPr>
              <a:t>values“.</a:t>
            </a:r>
          </a:p>
          <a:p>
            <a:pPr algn="l"/>
            <a:r>
              <a:rPr lang="en-US" sz="1200" dirty="0" smtClean="0">
                <a:cs typeface="Calibri Light"/>
              </a:rPr>
              <a:t>8.  Registration </a:t>
            </a:r>
            <a:r>
              <a:rPr lang="en-US" sz="1200" dirty="0">
                <a:cs typeface="Calibri Light"/>
              </a:rPr>
              <a:t>form in Javascript with validation</a:t>
            </a:r>
            <a:endParaRPr lang="en-US" sz="1200" dirty="0" smtClean="0">
              <a:ea typeface="+mj-lt"/>
              <a:cs typeface="+mj-lt"/>
            </a:endParaRPr>
          </a:p>
          <a:p>
            <a:pPr algn="l"/>
            <a:r>
              <a:rPr lang="en-US" sz="1200" dirty="0" smtClean="0">
                <a:ea typeface="+mj-lt"/>
                <a:cs typeface="+mj-lt"/>
              </a:rPr>
              <a:t>9.  Employee </a:t>
            </a:r>
            <a:r>
              <a:rPr lang="en-US" sz="1200" dirty="0">
                <a:ea typeface="+mj-lt"/>
                <a:cs typeface="+mj-lt"/>
              </a:rPr>
              <a:t>Details task with </a:t>
            </a:r>
            <a:r>
              <a:rPr lang="en-US" sz="1200" dirty="0" smtClean="0">
                <a:ea typeface="+mj-lt"/>
                <a:cs typeface="+mj-lt"/>
              </a:rPr>
              <a:t>jQuery</a:t>
            </a:r>
          </a:p>
          <a:p>
            <a:pPr algn="l"/>
            <a:r>
              <a:rPr lang="en-US" sz="1200" dirty="0" smtClean="0">
                <a:cs typeface="Calibri Light"/>
              </a:rPr>
              <a:t>10.  Timesheet </a:t>
            </a:r>
            <a:r>
              <a:rPr lang="en-US" sz="1200" dirty="0">
                <a:cs typeface="Calibri Light"/>
              </a:rPr>
              <a:t>task with jQuery</a:t>
            </a:r>
            <a:r>
              <a:rPr lang="en-US" sz="1200" dirty="0" smtClean="0">
                <a:cs typeface="Calibri Light"/>
              </a:rPr>
              <a:t>.</a:t>
            </a:r>
          </a:p>
          <a:p>
            <a:pPr marL="171450" indent="-171450" algn="l">
              <a:buFont typeface="Arial" panose="020B0604020202020204" pitchFamily="34" charset="0"/>
              <a:buChar char="•"/>
            </a:pPr>
            <a:endParaRPr lang="en-US" sz="1200" dirty="0" smtClean="0">
              <a:ea typeface="+mj-lt"/>
              <a:cs typeface="+mj-lt"/>
            </a:endParaRPr>
          </a:p>
          <a:p>
            <a:pPr algn="l"/>
            <a:endParaRPr lang="en-US" sz="1200" dirty="0" smtClean="0">
              <a:cs typeface="Calibri Light"/>
            </a:endParaRPr>
          </a:p>
          <a:p>
            <a:pPr marL="228600" indent="-228600" algn="l">
              <a:buFont typeface="+mj-lt"/>
              <a:buAutoNum type="arabicPeriod"/>
            </a:pPr>
            <a:endParaRPr lang="en-US" sz="1200" dirty="0"/>
          </a:p>
        </p:txBody>
      </p:sp>
    </p:spTree>
    <p:extLst>
      <p:ext uri="{BB962C8B-B14F-4D97-AF65-F5344CB8AC3E}">
        <p14:creationId xmlns:p14="http://schemas.microsoft.com/office/powerpoint/2010/main" val="72409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00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26"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354" y="4972050"/>
            <a:ext cx="2004647"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Picture 4" descr="Text&#10;&#10;Description automatically generated">
            <a:extLst>
              <a:ext uri="{FF2B5EF4-FFF2-40B4-BE49-F238E27FC236}">
                <a16:creationId xmlns:a16="http://schemas.microsoft.com/office/drawing/2014/main" id="{8C49ED59-80E2-576F-BF6F-B32697F2620C}"/>
              </a:ext>
            </a:extLst>
          </p:cNvPr>
          <p:cNvPicPr>
            <a:picLocks noChangeAspect="1"/>
          </p:cNvPicPr>
          <p:nvPr/>
        </p:nvPicPr>
        <p:blipFill>
          <a:blip r:embed="rId2"/>
          <a:stretch>
            <a:fillRect/>
          </a:stretch>
        </p:blipFill>
        <p:spPr>
          <a:xfrm>
            <a:off x="3809518" y="2216328"/>
            <a:ext cx="6181742" cy="35358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7"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5538" y="1344871"/>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7EAD46-F304-EDA1-D40F-25C9B6931A8B}"/>
              </a:ext>
            </a:extLst>
          </p:cNvPr>
          <p:cNvSpPr>
            <a:spLocks noGrp="1"/>
          </p:cNvSpPr>
          <p:nvPr>
            <p:ph type="title"/>
          </p:nvPr>
        </p:nvSpPr>
        <p:spPr>
          <a:xfrm>
            <a:off x="2152651" y="1098258"/>
            <a:ext cx="3943350" cy="897125"/>
          </a:xfrm>
        </p:spPr>
        <p:txBody>
          <a:bodyPr>
            <a:normAutofit fontScale="90000"/>
          </a:bodyPr>
          <a:lstStyle/>
          <a:p>
            <a:r>
              <a:rPr lang="en-US" dirty="0">
                <a:cs typeface="Calibri Light"/>
              </a:rPr>
              <a:t>Task:1 which is C# class and object.</a:t>
            </a:r>
            <a:endParaRPr lang="en-US" dirty="0"/>
          </a:p>
        </p:txBody>
      </p:sp>
    </p:spTree>
    <p:extLst>
      <p:ext uri="{BB962C8B-B14F-4D97-AF65-F5344CB8AC3E}">
        <p14:creationId xmlns:p14="http://schemas.microsoft.com/office/powerpoint/2010/main" val="363356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F309ACF2-D635-5DF5-0B38-FE2E46C175D8}"/>
              </a:ext>
            </a:extLst>
          </p:cNvPr>
          <p:cNvSpPr>
            <a:spLocks noGrp="1"/>
          </p:cNvSpPr>
          <p:nvPr>
            <p:ph type="title"/>
          </p:nvPr>
        </p:nvSpPr>
        <p:spPr>
          <a:xfrm>
            <a:off x="2152652" y="1131095"/>
            <a:ext cx="7875917" cy="767729"/>
          </a:xfrm>
        </p:spPr>
        <p:txBody>
          <a:bodyPr>
            <a:normAutofit fontScale="90000"/>
          </a:bodyPr>
          <a:lstStyle/>
          <a:p>
            <a:r>
              <a:rPr lang="en-US" dirty="0">
                <a:cs typeface="Calibri Light"/>
              </a:rPr>
              <a:t>Task:2 </a:t>
            </a:r>
            <a:r>
              <a:rPr lang="en-US" dirty="0">
                <a:ea typeface="+mj-lt"/>
                <a:cs typeface="+mj-lt"/>
              </a:rPr>
              <a:t>which is C# fibonacci series.</a:t>
            </a:r>
            <a:endParaRPr lang="en-US" dirty="0"/>
          </a:p>
          <a:p>
            <a:endParaRPr lang="en-US" dirty="0">
              <a:cs typeface="Calibri Light"/>
            </a:endParaRPr>
          </a:p>
        </p:txBody>
      </p:sp>
      <p:pic>
        <p:nvPicPr>
          <p:cNvPr id="4" name="Picture 4" descr="Text&#10;&#10;Description automatically generated">
            <a:extLst>
              <a:ext uri="{FF2B5EF4-FFF2-40B4-BE49-F238E27FC236}">
                <a16:creationId xmlns:a16="http://schemas.microsoft.com/office/drawing/2014/main" id="{34C6608B-C655-70AC-A607-506784064669}"/>
              </a:ext>
            </a:extLst>
          </p:cNvPr>
          <p:cNvPicPr>
            <a:picLocks noGrp="1" noChangeAspect="1"/>
          </p:cNvPicPr>
          <p:nvPr>
            <p:ph idx="1"/>
          </p:nvPr>
        </p:nvPicPr>
        <p:blipFill>
          <a:blip r:embed="rId2"/>
          <a:stretch>
            <a:fillRect/>
          </a:stretch>
        </p:blipFill>
        <p:spPr>
          <a:xfrm>
            <a:off x="3808324" y="1989244"/>
            <a:ext cx="6624126" cy="3727173"/>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390955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014560DB-B98D-AC94-DAD6-6865335B1218}"/>
              </a:ext>
            </a:extLst>
          </p:cNvPr>
          <p:cNvSpPr>
            <a:spLocks noGrp="1"/>
          </p:cNvSpPr>
          <p:nvPr>
            <p:ph type="title"/>
          </p:nvPr>
        </p:nvSpPr>
        <p:spPr>
          <a:xfrm>
            <a:off x="2152652" y="1131094"/>
            <a:ext cx="7875917" cy="649116"/>
          </a:xfrm>
        </p:spPr>
        <p:txBody>
          <a:bodyPr>
            <a:normAutofit fontScale="90000"/>
          </a:bodyPr>
          <a:lstStyle/>
          <a:p>
            <a:r>
              <a:rPr lang="en-US" dirty="0">
                <a:ea typeface="+mj-lt"/>
                <a:cs typeface="+mj-lt"/>
              </a:rPr>
              <a:t>Task:3 </a:t>
            </a:r>
            <a:r>
              <a:rPr lang="en-US" dirty="0">
                <a:cs typeface="Calibri Light"/>
              </a:rPr>
              <a:t>which is C# abstract class.</a:t>
            </a:r>
            <a:endParaRPr lang="en-US" dirty="0">
              <a:ea typeface="+mj-lt"/>
              <a:cs typeface="+mj-lt"/>
            </a:endParaRPr>
          </a:p>
          <a:p>
            <a:endParaRPr lang="en-US" dirty="0">
              <a:cs typeface="Calibri Light"/>
            </a:endParaRPr>
          </a:p>
        </p:txBody>
      </p:sp>
      <p:pic>
        <p:nvPicPr>
          <p:cNvPr id="4" name="Picture 4" descr="Text&#10;&#10;Description automatically generated">
            <a:extLst>
              <a:ext uri="{FF2B5EF4-FFF2-40B4-BE49-F238E27FC236}">
                <a16:creationId xmlns:a16="http://schemas.microsoft.com/office/drawing/2014/main" id="{8F937C7C-F3F9-87C6-335B-9A5FFC0DED3B}"/>
              </a:ext>
            </a:extLst>
          </p:cNvPr>
          <p:cNvPicPr>
            <a:picLocks noGrp="1" noChangeAspect="1"/>
          </p:cNvPicPr>
          <p:nvPr>
            <p:ph idx="1"/>
          </p:nvPr>
        </p:nvPicPr>
        <p:blipFill>
          <a:blip r:embed="rId2"/>
          <a:stretch>
            <a:fillRect/>
          </a:stretch>
        </p:blipFill>
        <p:spPr>
          <a:xfrm>
            <a:off x="3247608" y="1752017"/>
            <a:ext cx="6850569" cy="3856569"/>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298997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6B9574FD-54A3-E9BD-3CE9-FA2FF59FBFAB}"/>
              </a:ext>
            </a:extLst>
          </p:cNvPr>
          <p:cNvSpPr>
            <a:spLocks noGrp="1"/>
          </p:cNvSpPr>
          <p:nvPr>
            <p:ph type="title"/>
          </p:nvPr>
        </p:nvSpPr>
        <p:spPr>
          <a:xfrm>
            <a:off x="2152652" y="1034048"/>
            <a:ext cx="7875917" cy="832427"/>
          </a:xfrm>
        </p:spPr>
        <p:txBody>
          <a:bodyPr>
            <a:normAutofit/>
          </a:bodyPr>
          <a:lstStyle/>
          <a:p>
            <a:r>
              <a:rPr lang="en-US" dirty="0">
                <a:cs typeface="Calibri Light"/>
              </a:rPr>
              <a:t>Task:4 </a:t>
            </a:r>
            <a:r>
              <a:rPr lang="en-US" dirty="0">
                <a:ea typeface="+mj-lt"/>
                <a:cs typeface="+mj-lt"/>
              </a:rPr>
              <a:t>which is C# inheritance.</a:t>
            </a:r>
            <a:endParaRPr lang="en-US" dirty="0"/>
          </a:p>
        </p:txBody>
      </p:sp>
      <p:pic>
        <p:nvPicPr>
          <p:cNvPr id="4" name="Picture 4" descr="Text&#10;&#10;Description automatically generated">
            <a:extLst>
              <a:ext uri="{FF2B5EF4-FFF2-40B4-BE49-F238E27FC236}">
                <a16:creationId xmlns:a16="http://schemas.microsoft.com/office/drawing/2014/main" id="{C2A77E89-8070-7D6A-75A9-F02F3010970E}"/>
              </a:ext>
            </a:extLst>
          </p:cNvPr>
          <p:cNvPicPr>
            <a:picLocks noGrp="1" noChangeAspect="1"/>
          </p:cNvPicPr>
          <p:nvPr>
            <p:ph idx="1"/>
          </p:nvPr>
        </p:nvPicPr>
        <p:blipFill>
          <a:blip r:embed="rId2"/>
          <a:stretch>
            <a:fillRect/>
          </a:stretch>
        </p:blipFill>
        <p:spPr>
          <a:xfrm>
            <a:off x="3344653" y="1956895"/>
            <a:ext cx="6645692" cy="3770305"/>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70504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36E8B4E4-987F-8496-01AB-C4644C88D778}"/>
              </a:ext>
            </a:extLst>
          </p:cNvPr>
          <p:cNvSpPr>
            <a:spLocks noGrp="1"/>
          </p:cNvSpPr>
          <p:nvPr>
            <p:ph type="title"/>
          </p:nvPr>
        </p:nvSpPr>
        <p:spPr>
          <a:xfrm>
            <a:off x="369858" y="225320"/>
            <a:ext cx="7886700" cy="994172"/>
          </a:xfrm>
        </p:spPr>
        <p:txBody>
          <a:bodyPr>
            <a:normAutofit/>
          </a:bodyPr>
          <a:lstStyle/>
          <a:p>
            <a:r>
              <a:rPr lang="en-US" dirty="0">
                <a:ea typeface="+mj-lt"/>
                <a:cs typeface="+mj-lt"/>
              </a:rPr>
              <a:t>Task:5 </a:t>
            </a:r>
            <a:r>
              <a:rPr lang="en-US" dirty="0">
                <a:cs typeface="Calibri Light"/>
              </a:rPr>
              <a:t>which is C# polymorphism.</a:t>
            </a:r>
            <a:endParaRPr lang="en-US" dirty="0"/>
          </a:p>
        </p:txBody>
      </p:sp>
      <p:pic>
        <p:nvPicPr>
          <p:cNvPr id="4" name="Picture 4" descr="Text&#10;&#10;Description automatically generated">
            <a:extLst>
              <a:ext uri="{FF2B5EF4-FFF2-40B4-BE49-F238E27FC236}">
                <a16:creationId xmlns:a16="http://schemas.microsoft.com/office/drawing/2014/main" id="{82EF7599-3B08-E3F9-D636-67F3F28FC2BD}"/>
              </a:ext>
            </a:extLst>
          </p:cNvPr>
          <p:cNvPicPr>
            <a:picLocks noGrp="1" noChangeAspect="1"/>
          </p:cNvPicPr>
          <p:nvPr>
            <p:ph idx="1"/>
          </p:nvPr>
        </p:nvPicPr>
        <p:blipFill>
          <a:blip r:embed="rId2"/>
          <a:stretch>
            <a:fillRect/>
          </a:stretch>
        </p:blipFill>
        <p:spPr>
          <a:xfrm>
            <a:off x="1935673" y="1212865"/>
            <a:ext cx="9593050" cy="5243984"/>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306891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21C98072-FE50-A617-A7C3-E133F58D0D28}"/>
              </a:ext>
            </a:extLst>
          </p:cNvPr>
          <p:cNvSpPr>
            <a:spLocks noGrp="1"/>
          </p:cNvSpPr>
          <p:nvPr>
            <p:ph type="title"/>
          </p:nvPr>
        </p:nvSpPr>
        <p:spPr>
          <a:xfrm>
            <a:off x="312348" y="369094"/>
            <a:ext cx="9827642" cy="1066059"/>
          </a:xfrm>
        </p:spPr>
        <p:txBody>
          <a:bodyPr vert="horz" lIns="68580" tIns="34290" rIns="68580" bIns="34290" rtlCol="0" anchor="ctr">
            <a:noAutofit/>
          </a:bodyPr>
          <a:lstStyle/>
          <a:p>
            <a:r>
              <a:rPr lang="en-US" sz="2400" b="1" dirty="0">
                <a:cs typeface="Calibri Light"/>
              </a:rPr>
              <a:t>Task:6</a:t>
            </a:r>
            <a:r>
              <a:rPr lang="en-US" sz="2400" dirty="0">
                <a:cs typeface="Calibri Light"/>
              </a:rPr>
              <a:t> </a:t>
            </a:r>
            <a:r>
              <a:rPr lang="en-US" sz="2400" dirty="0">
                <a:ea typeface="+mj-lt"/>
                <a:cs typeface="+mj-lt"/>
              </a:rPr>
              <a:t>Write a method that overloads the GetName() method by taking in a name and printing “Hello” with that name.</a:t>
            </a:r>
          </a:p>
          <a:p>
            <a:endParaRPr lang="en-US" sz="2400" dirty="0">
              <a:cs typeface="Calibri Light"/>
            </a:endParaRPr>
          </a:p>
        </p:txBody>
      </p:sp>
      <p:pic>
        <p:nvPicPr>
          <p:cNvPr id="4" name="Picture 4" descr="Text&#10;&#10;Description automatically generated">
            <a:extLst>
              <a:ext uri="{FF2B5EF4-FFF2-40B4-BE49-F238E27FC236}">
                <a16:creationId xmlns:a16="http://schemas.microsoft.com/office/drawing/2014/main" id="{E84C83A8-8F97-245D-27BD-20721C64CD68}"/>
              </a:ext>
            </a:extLst>
          </p:cNvPr>
          <p:cNvPicPr>
            <a:picLocks noGrp="1" noChangeAspect="1"/>
          </p:cNvPicPr>
          <p:nvPr>
            <p:ph idx="1"/>
          </p:nvPr>
        </p:nvPicPr>
        <p:blipFill>
          <a:blip r:embed="rId2"/>
          <a:stretch>
            <a:fillRect/>
          </a:stretch>
        </p:blipFill>
        <p:spPr>
          <a:xfrm>
            <a:off x="3204476" y="1849064"/>
            <a:ext cx="7055447" cy="3953616"/>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72668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0521" y="857251"/>
            <a:ext cx="851300"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a:extLst>
              <a:ext uri="{FF2B5EF4-FFF2-40B4-BE49-F238E27FC236}">
                <a16:creationId xmlns:a16="http://schemas.microsoft.com/office/drawing/2014/main" id="{3B53F564-8217-E74E-2EC7-770BC829D6B4}"/>
              </a:ext>
            </a:extLst>
          </p:cNvPr>
          <p:cNvSpPr>
            <a:spLocks noGrp="1"/>
          </p:cNvSpPr>
          <p:nvPr>
            <p:ph type="title"/>
          </p:nvPr>
        </p:nvSpPr>
        <p:spPr>
          <a:xfrm>
            <a:off x="269219" y="919028"/>
            <a:ext cx="9759350" cy="620361"/>
          </a:xfrm>
        </p:spPr>
        <p:txBody>
          <a:bodyPr vert="horz" lIns="68580" tIns="34290" rIns="68580" bIns="34290" rtlCol="0" anchor="ctr">
            <a:noAutofit/>
          </a:bodyPr>
          <a:lstStyle/>
          <a:p>
            <a:r>
              <a:rPr lang="en-US" sz="1800" b="1" dirty="0">
                <a:cs typeface="Calibri Light"/>
              </a:rPr>
              <a:t>Task:7</a:t>
            </a:r>
            <a:r>
              <a:rPr lang="en-US" sz="1800" dirty="0">
                <a:cs typeface="Calibri Light"/>
              </a:rPr>
              <a:t> </a:t>
            </a:r>
            <a:r>
              <a:rPr lang="en-US" sz="1800" dirty="0">
                <a:ea typeface="+mj-lt"/>
                <a:cs typeface="+mj-lt"/>
              </a:rPr>
              <a:t>Write a method that overloads the PerformAction() method with two arguments it could be numbers or strings.</a:t>
            </a:r>
            <a:endParaRPr lang="en-US" sz="1800" dirty="0">
              <a:cs typeface="Calibri Light"/>
            </a:endParaRPr>
          </a:p>
          <a:p>
            <a:r>
              <a:rPr lang="en-US" sz="1800" dirty="0">
                <a:ea typeface="+mj-lt"/>
                <a:cs typeface="+mj-lt"/>
              </a:rPr>
              <a:t>              If both arguments are number then it should return Sum of both numbers.</a:t>
            </a:r>
            <a:endParaRPr lang="en-US" sz="1800" dirty="0">
              <a:cs typeface="Calibri Light"/>
            </a:endParaRPr>
          </a:p>
          <a:p>
            <a:r>
              <a:rPr lang="en-US" sz="1800" dirty="0">
                <a:ea typeface="+mj-lt"/>
                <a:cs typeface="+mj-lt"/>
              </a:rPr>
              <a:t>              If both arguments are strings then it should return concate of both string with space as separator.</a:t>
            </a:r>
            <a:endParaRPr lang="en-US" sz="1800" dirty="0">
              <a:cs typeface="Calibri Light"/>
            </a:endParaRPr>
          </a:p>
          <a:p>
            <a:r>
              <a:rPr lang="en-US" sz="1800" dirty="0">
                <a:ea typeface="+mj-lt"/>
                <a:cs typeface="+mj-lt"/>
              </a:rPr>
              <a:t>              If there is no any arguments then it should print "Enter correct values".</a:t>
            </a:r>
            <a:endParaRPr lang="en-US" sz="1800" dirty="0">
              <a:cs typeface="Calibri Light"/>
            </a:endParaRPr>
          </a:p>
          <a:p>
            <a:endParaRPr lang="en-US" sz="1800" dirty="0">
              <a:ea typeface="+mj-lt"/>
              <a:cs typeface="+mj-lt"/>
            </a:endParaRPr>
          </a:p>
          <a:p>
            <a:endParaRPr lang="en-US" sz="1800" dirty="0">
              <a:cs typeface="Calibri Light"/>
            </a:endParaRPr>
          </a:p>
        </p:txBody>
      </p:sp>
      <p:pic>
        <p:nvPicPr>
          <p:cNvPr id="6" name="Picture 6" descr="Text&#10;&#10;Description automatically generated">
            <a:extLst>
              <a:ext uri="{FF2B5EF4-FFF2-40B4-BE49-F238E27FC236}">
                <a16:creationId xmlns:a16="http://schemas.microsoft.com/office/drawing/2014/main" id="{EBA004BE-6295-650F-0CE6-126E57C14689}"/>
              </a:ext>
            </a:extLst>
          </p:cNvPr>
          <p:cNvPicPr>
            <a:picLocks noGrp="1" noChangeAspect="1"/>
          </p:cNvPicPr>
          <p:nvPr>
            <p:ph idx="1"/>
          </p:nvPr>
        </p:nvPicPr>
        <p:blipFill>
          <a:blip r:embed="rId2"/>
          <a:stretch>
            <a:fillRect/>
          </a:stretch>
        </p:blipFill>
        <p:spPr>
          <a:xfrm>
            <a:off x="2226256" y="1825625"/>
            <a:ext cx="7739489" cy="4351338"/>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940784" y="249466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2974897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420</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INDEX</vt:lpstr>
      <vt:lpstr>Task:1 which is C# class and object.</vt:lpstr>
      <vt:lpstr>Task:2 which is C# fibonacci series. </vt:lpstr>
      <vt:lpstr>Task:3 which is C# abstract class. </vt:lpstr>
      <vt:lpstr>Task:4 which is C# inheritance.</vt:lpstr>
      <vt:lpstr>Task:5 which is C# polymorphism.</vt:lpstr>
      <vt:lpstr>Task:6 Write a method that overloads the GetName() method by taking in a name and printing “Hello” with that name. </vt:lpstr>
      <vt:lpstr>Task:7 Write a method that overloads the PerformAction() method with two arguments it could be numbers or strings.               If both arguments are number then it should return Sum of both numbers.               If both arguments are strings then it should return concate of both string with space as separator.               If there is no any arguments then it should print "Enter correct values".  </vt:lpstr>
      <vt:lpstr>Task:8 Registration form in Javascript with validation.</vt:lpstr>
      <vt:lpstr>Task:9 Employee Details task with jQuery. </vt:lpstr>
      <vt:lpstr>Task:10 Timesheet task with jQuery.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Kishan Baldaniya</cp:lastModifiedBy>
  <cp:revision>7</cp:revision>
  <dcterms:created xsi:type="dcterms:W3CDTF">2023-03-22T15:11:17Z</dcterms:created>
  <dcterms:modified xsi:type="dcterms:W3CDTF">2023-03-24T15:27:09Z</dcterms:modified>
</cp:coreProperties>
</file>