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gFo7pf4oPtsQEZ5l4LHj9Vl0T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amondbuzz.blog/diamond-properties-and-characteristics/" TargetMode="External"/><Relationship Id="rId4" Type="http://schemas.openxmlformats.org/officeDocument/2006/relationships/hyperlink" Target="https://cloud.google.com/dialogflow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311240" y="2314151"/>
            <a:ext cx="11676844" cy="3791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Sponsor</a:t>
            </a:r>
            <a:r>
              <a:rPr b="1" lang="en-US"/>
              <a:t> : D360 Technologies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Track name</a:t>
            </a:r>
            <a:r>
              <a:rPr b="1" lang="en-US"/>
              <a:t> : Track-2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 Title</a:t>
            </a:r>
            <a:r>
              <a:rPr b="1" lang="en-US"/>
              <a:t> : </a:t>
            </a:r>
            <a:r>
              <a:rPr b="1" lang="en-US"/>
              <a:t>D360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Team Name:</a:t>
            </a:r>
            <a:r>
              <a:rPr b="1" lang="en-US"/>
              <a:t> Phoenix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Team Members:</a:t>
            </a:r>
            <a:r>
              <a:rPr b="1" lang="en-US"/>
              <a:t>  Om Patel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                                Bhavdip Patel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                                Dhruvil Prajapati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                                Viraj Patel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                                Tarjni Patel </a:t>
            </a:r>
            <a:endParaRPr b="1"/>
          </a:p>
        </p:txBody>
      </p:sp>
      <p:pic>
        <p:nvPicPr>
          <p:cNvPr descr="Logo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79" y="106736"/>
            <a:ext cx="1820215" cy="1811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86" name="Google Shape;86;p1"/>
          <p:cNvPicPr preferRelativeResize="0"/>
          <p:nvPr/>
        </p:nvPicPr>
        <p:blipFill rotWithShape="1">
          <a:blip r:embed="rId4">
            <a:alphaModFix/>
          </a:blip>
          <a:srcRect b="-11445" l="-11445" r="0" t="0"/>
          <a:stretch/>
        </p:blipFill>
        <p:spPr>
          <a:xfrm>
            <a:off x="8014304" y="97353"/>
            <a:ext cx="4116947" cy="1830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87" name="Google Shape;87;p1"/>
          <p:cNvPicPr preferRelativeResize="0"/>
          <p:nvPr/>
        </p:nvPicPr>
        <p:blipFill rotWithShape="1">
          <a:blip r:embed="rId5">
            <a:alphaModFix/>
          </a:blip>
          <a:srcRect b="0" l="8530" r="-8529" t="0"/>
          <a:stretch/>
        </p:blipFill>
        <p:spPr>
          <a:xfrm>
            <a:off x="2272823" y="308964"/>
            <a:ext cx="2508351" cy="14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400" y="191400"/>
            <a:ext cx="3055825" cy="1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b="1" lang="en-US" u="sng"/>
              <a:t>Problem Statement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 </a:t>
            </a:r>
            <a:r>
              <a:rPr lang="en-US" sz="2400"/>
              <a:t>Create a conversational AI model using Google Dialogflow that can understand natural language queries for diamonds and generate filtering parameters for a large inventory of diamond data.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User Input: </a:t>
            </a:r>
            <a:r>
              <a:rPr lang="en-US" sz="2400"/>
              <a:t>I am looking for vvs diamond of g to i color of size around 1 carat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Output: </a:t>
            </a:r>
            <a:r>
              <a:rPr lang="en-US" sz="2400"/>
              <a:t>Dialogflow should generate the following filter: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Columns = [(all columns)]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Weight = [0.85 - 1.15]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Color = [g, h, i]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Clarity = [vvs]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Introduction</a:t>
            </a:r>
            <a:endParaRPr u="sng"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3300"/>
              <a:t>Diamond industry has very big market and that why it has so many data which can now access using the computer</a:t>
            </a:r>
            <a:endParaRPr sz="3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3300"/>
              <a:t>In this case it is very </a:t>
            </a:r>
            <a:r>
              <a:rPr lang="en-US" sz="3300"/>
              <a:t>difficult to get information about particular </a:t>
            </a:r>
            <a:r>
              <a:rPr lang="en-US" sz="3300"/>
              <a:t>diamond using human understandable language.</a:t>
            </a:r>
            <a:endParaRPr sz="3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3300"/>
              <a:t>here we Use NLP and Dilogflow to get important information from human input and output all important information which can be further use to filter the diamond  using that parameter</a:t>
            </a:r>
            <a:endParaRPr sz="3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b="1" lang="en-US" u="sng"/>
              <a:t>Proposed approach</a:t>
            </a:r>
            <a:endParaRPr u="sng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First We Study the all </a:t>
            </a:r>
            <a:r>
              <a:rPr lang="en-US" sz="3400"/>
              <a:t>parameter</a:t>
            </a:r>
            <a:r>
              <a:rPr lang="en-US" sz="3400"/>
              <a:t> of </a:t>
            </a:r>
            <a:r>
              <a:rPr lang="en-US" sz="3400"/>
              <a:t>diamond</a:t>
            </a:r>
            <a:r>
              <a:rPr lang="en-US" sz="3400"/>
              <a:t> which also know as 4c </a:t>
            </a:r>
            <a:r>
              <a:rPr lang="en-US" sz="3400"/>
              <a:t>properties</a:t>
            </a:r>
            <a:r>
              <a:rPr lang="en-US" sz="3400"/>
              <a:t> of </a:t>
            </a:r>
            <a:r>
              <a:rPr lang="en-US" sz="3400"/>
              <a:t>diamond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After that we crate agent D360 in Dialogflow Framwork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In 360 we can crate Intents for different different queries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After that We crate custom Entities For different parameter of diamond like shape, colour,cut,weight etc</a:t>
            </a:r>
            <a:endParaRPr sz="3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After we make output response which is use for filter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b="1" lang="en-US" u="sng"/>
              <a:t>Why should one choose your solution</a:t>
            </a:r>
            <a:endParaRPr u="sng"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First We Study the all parameter of diamond which also know as 4c properties of diamond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After that we crate agent D360 in Dialogflow Framwork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In 360 we can crate Intents for different different queries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After that We crate custom Entities For different parameter of diamond like shape, colour,cut,weight etc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After we make output response which is use for filter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b="1" lang="en-US" u="sng"/>
              <a:t>Limitation of our solution:</a:t>
            </a:r>
            <a:endParaRPr u="sng"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3300"/>
              <a:t>In complex input we need add more intents</a:t>
            </a:r>
            <a:endParaRPr sz="3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3300"/>
              <a:t>We also use good </a:t>
            </a:r>
            <a:r>
              <a:rPr lang="en-US" sz="3300"/>
              <a:t>quilts</a:t>
            </a:r>
            <a:r>
              <a:rPr lang="en-US" sz="3300"/>
              <a:t> of regexp in entities</a:t>
            </a:r>
            <a:endParaRPr sz="3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b="1" lang="en-US" u="sng"/>
              <a:t>Demonstration of our solution</a:t>
            </a:r>
            <a:endParaRPr u="sng"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 rot="4554">
            <a:off x="823920" y="2046526"/>
            <a:ext cx="3849903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Example :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25" y="1699051"/>
            <a:ext cx="2249475" cy="46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350" y="1699038"/>
            <a:ext cx="2513825" cy="49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❖"/>
            </a:pPr>
            <a:r>
              <a:rPr b="1" lang="en-US" u="sng"/>
              <a:t>References:</a:t>
            </a:r>
            <a:endParaRPr u="sng"/>
          </a:p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https://diamondbuzz.blog/diamond-properties-and-characteristics/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https://cloud.google.com/dialogflow/docs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2023-03-05T04:41:48Z</dcterms:created>
</cp:coreProperties>
</file>