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DA5596-E3FE-4AA4-B159-FF9EE60B98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2A676E-19E1-49D8-A18D-7F761B6813BB}" type="datetimeFigureOut">
              <a:rPr lang="en-US" smtClean="0"/>
              <a:t>4/13/2021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OPTIMAL </a:t>
            </a:r>
            <a:r>
              <a:rPr lang="en-US" dirty="0"/>
              <a:t>LOCATION FOR A HEALTH FOOD RESTAURANT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Bhavvya Sarna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April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Large scale </a:t>
            </a:r>
            <a:r>
              <a:rPr lang="en-US" sz="2400" dirty="0"/>
              <a:t>social shift towards a sedentary lifestyle </a:t>
            </a:r>
            <a:endParaRPr lang="en-US" sz="2400" dirty="0" smtClean="0"/>
          </a:p>
          <a:p>
            <a:r>
              <a:rPr lang="en-US" sz="2400" dirty="0" smtClean="0"/>
              <a:t>People  have started adopting healthier </a:t>
            </a:r>
            <a:r>
              <a:rPr lang="en-US" sz="2400" dirty="0"/>
              <a:t>eating habits </a:t>
            </a:r>
            <a:r>
              <a:rPr lang="en-US" sz="2400" dirty="0" smtClean="0"/>
              <a:t> to combat this issue</a:t>
            </a:r>
          </a:p>
          <a:p>
            <a:r>
              <a:rPr lang="en-US" sz="2400" dirty="0" smtClean="0"/>
              <a:t>Seeing an </a:t>
            </a:r>
            <a:r>
              <a:rPr lang="en-US" sz="2400" dirty="0"/>
              <a:t>increase in demand for </a:t>
            </a:r>
            <a:r>
              <a:rPr lang="en-US" sz="2400" dirty="0" smtClean="0"/>
              <a:t>healthy </a:t>
            </a:r>
            <a:r>
              <a:rPr lang="en-US" sz="2400" dirty="0"/>
              <a:t>eating </a:t>
            </a:r>
            <a:r>
              <a:rPr lang="en-US" sz="2400" dirty="0" smtClean="0"/>
              <a:t>options </a:t>
            </a:r>
          </a:p>
          <a:p>
            <a:r>
              <a:rPr lang="en-US" sz="2400" dirty="0" smtClean="0"/>
              <a:t>Client aims to open a health food restaurant in Manhattan</a:t>
            </a:r>
          </a:p>
          <a:p>
            <a:r>
              <a:rPr lang="en-US" sz="2400" dirty="0" smtClean="0"/>
              <a:t>Identify neighborhoods which would be the best fit for such a  restaurant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5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Neighborhood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New-York borough and neighborhood data used</a:t>
            </a:r>
          </a:p>
          <a:p>
            <a:r>
              <a:rPr lang="en-US" sz="2400" dirty="0" smtClean="0"/>
              <a:t>Filtered only to contain Manhattan neighborhoods</a:t>
            </a:r>
          </a:p>
          <a:p>
            <a:r>
              <a:rPr lang="en-US" sz="2400" dirty="0" smtClean="0"/>
              <a:t>Foursquare API used to obtain neighborhood venue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5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of Manhattan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340"/>
            <a:ext cx="7620000" cy="4584319"/>
          </a:xfrm>
        </p:spPr>
      </p:pic>
    </p:spTree>
    <p:extLst>
      <p:ext uri="{BB962C8B-B14F-4D97-AF65-F5344CB8AC3E}">
        <p14:creationId xmlns:p14="http://schemas.microsoft.com/office/powerpoint/2010/main" val="245370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Categorizing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Venues relevant to a healthy lifestyle were selected</a:t>
            </a:r>
          </a:p>
          <a:p>
            <a:r>
              <a:rPr lang="en-US" dirty="0" smtClean="0"/>
              <a:t>Each neighborhood had it’s venues categorized</a:t>
            </a:r>
          </a:p>
          <a:p>
            <a:r>
              <a:rPr lang="en-US" dirty="0" smtClean="0"/>
              <a:t>Compiled frequency of each category for each neighborhood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0"/>
            <a:ext cx="78442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Neighborhoods classified into one of five clusters based on similarity to each other in terms of categories of venues</a:t>
            </a:r>
          </a:p>
          <a:p>
            <a:r>
              <a:rPr lang="en-US" dirty="0" smtClean="0"/>
              <a:t>Expected frequency of each venue category for respective clusters used to make recommendations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3581400"/>
            <a:ext cx="795274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1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Clustered Neighborhoods of Manhattan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9325"/>
            <a:ext cx="7620000" cy="4362349"/>
          </a:xfrm>
        </p:spPr>
      </p:pic>
    </p:spTree>
    <p:extLst>
      <p:ext uri="{BB962C8B-B14F-4D97-AF65-F5344CB8AC3E}">
        <p14:creationId xmlns:p14="http://schemas.microsoft.com/office/powerpoint/2010/main" val="150251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Cluster 4 because of more gyms, fewer restaurants and presence of health food and sports stores.</a:t>
            </a:r>
          </a:p>
          <a:p>
            <a:r>
              <a:rPr lang="en-US" dirty="0" smtClean="0"/>
              <a:t>Secondary recommendation of Cluster 2 because of the maximum number of sport stores and minimum number of  restaurants in Manhattan</a:t>
            </a:r>
          </a:p>
          <a:p>
            <a:r>
              <a:rPr lang="en-US" dirty="0" smtClean="0"/>
              <a:t>Cluster 4 - Lenox Hill and Clinton</a:t>
            </a:r>
          </a:p>
          <a:p>
            <a:r>
              <a:rPr lang="en-US" dirty="0" smtClean="0"/>
              <a:t>Cluster 2 - Midtown and </a:t>
            </a:r>
            <a:r>
              <a:rPr lang="en-US" dirty="0" err="1" smtClean="0"/>
              <a:t>Soho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19600"/>
            <a:ext cx="8153400" cy="21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</TotalTime>
  <Words>198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 OPTIMAL LOCATION FOR A HEALTH FOOD RESTAURANT </vt:lpstr>
      <vt:lpstr>Introduction</vt:lpstr>
      <vt:lpstr>Collecting Neighborhood Data</vt:lpstr>
      <vt:lpstr>Neighborhoods of Manhattan</vt:lpstr>
      <vt:lpstr>Categorizing Venues</vt:lpstr>
      <vt:lpstr>Clustering Neighborhoods</vt:lpstr>
      <vt:lpstr>Clustered Neighborhoods of Manhattan</vt:lpstr>
      <vt:lpstr>Recommendations Made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OPTIMAL LOCATION FOR A HEALTH FOOD RESTAURANT </dc:title>
  <dc:creator>Bhavee</dc:creator>
  <cp:lastModifiedBy>Bhavee</cp:lastModifiedBy>
  <cp:revision>7</cp:revision>
  <dcterms:created xsi:type="dcterms:W3CDTF">2021-04-13T12:54:33Z</dcterms:created>
  <dcterms:modified xsi:type="dcterms:W3CDTF">2021-04-13T13:21:55Z</dcterms:modified>
</cp:coreProperties>
</file>