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0"/>
  </p:notesMasterIdLst>
  <p:sldIdLst>
    <p:sldId id="265" r:id="rId2"/>
    <p:sldId id="262" r:id="rId3"/>
    <p:sldId id="256" r:id="rId4"/>
    <p:sldId id="263" r:id="rId5"/>
    <p:sldId id="260" r:id="rId6"/>
    <p:sldId id="258" r:id="rId7"/>
    <p:sldId id="264" r:id="rId8"/>
    <p:sldId id="261" r:id="rId9"/>
    <p:sldId id="268" r:id="rId10"/>
    <p:sldId id="267" r:id="rId11"/>
    <p:sldId id="266" r:id="rId12"/>
    <p:sldId id="274" r:id="rId13"/>
    <p:sldId id="275" r:id="rId14"/>
    <p:sldId id="276" r:id="rId15"/>
    <p:sldId id="277" r:id="rId16"/>
    <p:sldId id="278" r:id="rId17"/>
    <p:sldId id="27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na behere" userId="08d79f37ab7ae745" providerId="LiveId" clId="{8A3DCCF6-8B43-428B-8707-19E7E09FE3AF}"/>
    <pc:docChg chg="modSld">
      <pc:chgData name="leena behere" userId="08d79f37ab7ae745" providerId="LiveId" clId="{8A3DCCF6-8B43-428B-8707-19E7E09FE3AF}" dt="2024-02-20T07:35:55.217" v="21" actId="20577"/>
      <pc:docMkLst>
        <pc:docMk/>
      </pc:docMkLst>
      <pc:sldChg chg="modSp mod">
        <pc:chgData name="leena behere" userId="08d79f37ab7ae745" providerId="LiveId" clId="{8A3DCCF6-8B43-428B-8707-19E7E09FE3AF}" dt="2024-02-20T07:35:55.217" v="21" actId="20577"/>
        <pc:sldMkLst>
          <pc:docMk/>
          <pc:sldMk cId="2669415474" sldId="265"/>
        </pc:sldMkLst>
        <pc:spChg chg="mod">
          <ac:chgData name="leena behere" userId="08d79f37ab7ae745" providerId="LiveId" clId="{8A3DCCF6-8B43-428B-8707-19E7E09FE3AF}" dt="2024-02-20T07:35:55.217" v="21" actId="20577"/>
          <ac:spMkLst>
            <pc:docMk/>
            <pc:sldMk cId="2669415474" sldId="265"/>
            <ac:spMk id="5" creationId="{00000000-0000-0000-0000-000000000000}"/>
          </ac:spMkLst>
        </pc:spChg>
      </pc:sldChg>
      <pc:sldChg chg="modSp mod">
        <pc:chgData name="leena behere" userId="08d79f37ab7ae745" providerId="LiveId" clId="{8A3DCCF6-8B43-428B-8707-19E7E09FE3AF}" dt="2024-02-20T07:24:11.289" v="3" actId="122"/>
        <pc:sldMkLst>
          <pc:docMk/>
          <pc:sldMk cId="3127213767" sldId="266"/>
        </pc:sldMkLst>
        <pc:spChg chg="mod">
          <ac:chgData name="leena behere" userId="08d79f37ab7ae745" providerId="LiveId" clId="{8A3DCCF6-8B43-428B-8707-19E7E09FE3AF}" dt="2024-02-20T07:24:11.289" v="3" actId="122"/>
          <ac:spMkLst>
            <pc:docMk/>
            <pc:sldMk cId="3127213767" sldId="266"/>
            <ac:spMk id="145" creationId="{00000000-0000-0000-0000-000000000000}"/>
          </ac:spMkLst>
        </pc:spChg>
      </pc:sldChg>
      <pc:sldChg chg="modSp mod">
        <pc:chgData name="leena behere" userId="08d79f37ab7ae745" providerId="LiveId" clId="{8A3DCCF6-8B43-428B-8707-19E7E09FE3AF}" dt="2024-02-20T07:24:02.128" v="2" actId="122"/>
        <pc:sldMkLst>
          <pc:docMk/>
          <pc:sldMk cId="3460911146" sldId="267"/>
        </pc:sldMkLst>
        <pc:spChg chg="mod">
          <ac:chgData name="leena behere" userId="08d79f37ab7ae745" providerId="LiveId" clId="{8A3DCCF6-8B43-428B-8707-19E7E09FE3AF}" dt="2024-02-20T07:24:02.128" v="2" actId="122"/>
          <ac:spMkLst>
            <pc:docMk/>
            <pc:sldMk cId="3460911146" sldId="267"/>
            <ac:spMk id="138" creationId="{00000000-0000-0000-0000-000000000000}"/>
          </ac:spMkLst>
        </pc:spChg>
      </pc:sldChg>
      <pc:sldChg chg="modSp mod">
        <pc:chgData name="leena behere" userId="08d79f37ab7ae745" providerId="LiveId" clId="{8A3DCCF6-8B43-428B-8707-19E7E09FE3AF}" dt="2024-02-20T07:24:18.787" v="4" actId="122"/>
        <pc:sldMkLst>
          <pc:docMk/>
          <pc:sldMk cId="0" sldId="274"/>
        </pc:sldMkLst>
        <pc:spChg chg="mod">
          <ac:chgData name="leena behere" userId="08d79f37ab7ae745" providerId="LiveId" clId="{8A3DCCF6-8B43-428B-8707-19E7E09FE3AF}" dt="2024-02-20T07:24:18.787" v="4" actId="122"/>
          <ac:spMkLst>
            <pc:docMk/>
            <pc:sldMk cId="0" sldId="274"/>
            <ac:spMk id="152" creationId="{00000000-0000-0000-0000-000000000000}"/>
          </ac:spMkLst>
        </pc:spChg>
      </pc:sldChg>
      <pc:sldChg chg="modSp mod">
        <pc:chgData name="leena behere" userId="08d79f37ab7ae745" providerId="LiveId" clId="{8A3DCCF6-8B43-428B-8707-19E7E09FE3AF}" dt="2024-02-20T07:24:32.758" v="5" actId="122"/>
        <pc:sldMkLst>
          <pc:docMk/>
          <pc:sldMk cId="0" sldId="275"/>
        </pc:sldMkLst>
        <pc:spChg chg="mod">
          <ac:chgData name="leena behere" userId="08d79f37ab7ae745" providerId="LiveId" clId="{8A3DCCF6-8B43-428B-8707-19E7E09FE3AF}" dt="2024-02-20T07:24:32.758" v="5" actId="122"/>
          <ac:spMkLst>
            <pc:docMk/>
            <pc:sldMk cId="0" sldId="275"/>
            <ac:spMk id="159" creationId="{00000000-0000-0000-0000-000000000000}"/>
          </ac:spMkLst>
        </pc:spChg>
      </pc:sldChg>
      <pc:sldChg chg="modSp mod">
        <pc:chgData name="leena behere" userId="08d79f37ab7ae745" providerId="LiveId" clId="{8A3DCCF6-8B43-428B-8707-19E7E09FE3AF}" dt="2024-02-20T07:24:48.754" v="7" actId="1076"/>
        <pc:sldMkLst>
          <pc:docMk/>
          <pc:sldMk cId="0" sldId="276"/>
        </pc:sldMkLst>
        <pc:spChg chg="mod">
          <ac:chgData name="leena behere" userId="08d79f37ab7ae745" providerId="LiveId" clId="{8A3DCCF6-8B43-428B-8707-19E7E09FE3AF}" dt="2024-02-20T07:24:48.754" v="7" actId="1076"/>
          <ac:spMkLst>
            <pc:docMk/>
            <pc:sldMk cId="0" sldId="276"/>
            <ac:spMk id="166" creationId="{00000000-0000-0000-0000-000000000000}"/>
          </ac:spMkLst>
        </pc:spChg>
      </pc:sldChg>
      <pc:sldChg chg="modSp mod">
        <pc:chgData name="leena behere" userId="08d79f37ab7ae745" providerId="LiveId" clId="{8A3DCCF6-8B43-428B-8707-19E7E09FE3AF}" dt="2024-02-20T07:24:55.397" v="8" actId="122"/>
        <pc:sldMkLst>
          <pc:docMk/>
          <pc:sldMk cId="0" sldId="277"/>
        </pc:sldMkLst>
        <pc:spChg chg="mod">
          <ac:chgData name="leena behere" userId="08d79f37ab7ae745" providerId="LiveId" clId="{8A3DCCF6-8B43-428B-8707-19E7E09FE3AF}" dt="2024-02-20T07:24:55.397" v="8" actId="122"/>
          <ac:spMkLst>
            <pc:docMk/>
            <pc:sldMk cId="0" sldId="277"/>
            <ac:spMk id="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BFF96-F514-4D3F-8A58-15143152335A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02F4-22DA-4F88-8C59-305D867AB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a6f4c0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a6f4c0d9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ba6f4c0d9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a6f4c0d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a6f4c0d9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ba6f4c0d9d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24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47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0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09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7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8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2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0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9065-77D8-403A-AFAE-269D35ABE5D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76E6-1C7F-4B87-9C72-72C14A790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4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6834" y="2134827"/>
            <a:ext cx="8667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DATA SCIENCE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9870" y="3256010"/>
            <a:ext cx="771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BANKRUPTCY PREVENTION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8130" y="4546244"/>
            <a:ext cx="293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PRESENTED BY 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8302" y="4546244"/>
            <a:ext cx="6001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VIKAS . P. RATHOD,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LEENA BHAVE,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MAHESH GURBAXANI,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ROHIT PAWAR,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Dheeraj U J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3515" y="1260092"/>
            <a:ext cx="5769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GROUP NO . 2</a:t>
            </a:r>
          </a:p>
        </p:txBody>
      </p:sp>
    </p:spTree>
    <p:extLst>
      <p:ext uri="{BB962C8B-B14F-4D97-AF65-F5344CB8AC3E}">
        <p14:creationId xmlns:p14="http://schemas.microsoft.com/office/powerpoint/2010/main" val="266941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8352" y="1694073"/>
            <a:ext cx="52101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 txBox="1"/>
          <p:nvPr/>
        </p:nvSpPr>
        <p:spPr>
          <a:xfrm>
            <a:off x="731520" y="409268"/>
            <a:ext cx="833046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LOGISTIC REGRESSION</a:t>
            </a:r>
            <a:endParaRPr sz="4000" b="1" dirty="0"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6387737" y="6335486"/>
            <a:ext cx="2880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AREA UNDER THE CURVE:1.0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9691748" y="763191"/>
            <a:ext cx="12904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ROC CURVE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2142309" y="6204857"/>
            <a:ext cx="27557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 f1 score is 1.0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91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>
            <a:spLocks/>
          </p:cNvSpPr>
          <p:nvPr/>
        </p:nvSpPr>
        <p:spPr>
          <a:xfrm>
            <a:off x="711200" y="172090"/>
            <a:ext cx="107314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Arial Black" panose="020B0A04020102020204" pitchFamily="34" charset="0"/>
              </a:rPr>
              <a:t>RANDOM FOREST: ROC CURVE</a:t>
            </a:r>
          </a:p>
        </p:txBody>
      </p:sp>
      <p:pic>
        <p:nvPicPr>
          <p:cNvPr id="146" name="Google Shape;146;p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8512" y="1770221"/>
            <a:ext cx="52101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/>
          <p:nvPr/>
        </p:nvSpPr>
        <p:spPr>
          <a:xfrm>
            <a:off x="2717409" y="6249182"/>
            <a:ext cx="4920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F1 SCORE:1.0               AREA UNDER THE CURVE:1.0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21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Arial Black" panose="020B0A04020102020204" pitchFamily="34" charset="0"/>
              </a:rPr>
              <a:t>NAÏVE BAYES:ROC CURVE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53" name="Google Shape;15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90912" y="1690688"/>
            <a:ext cx="52101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3529158" y="6154658"/>
            <a:ext cx="51719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F1 SCORE: 0.88         AREA UNDER THE CURVE:92.52%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Arial Black" panose="020B0A04020102020204" pitchFamily="34" charset="0"/>
              </a:rPr>
              <a:t>DECISION TREE CLASSIFIER: ROC CURVE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60" name="Google Shape;16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90912" y="2034381"/>
            <a:ext cx="52101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3080825" y="6302326"/>
            <a:ext cx="55534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F1 SCORE:0.98                    AREA UNDER THE CRVE:98.25%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Arial Black" panose="020B0A04020102020204" pitchFamily="34" charset="0"/>
              </a:rPr>
              <a:t>SVM: ROC CURVE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67" name="Google Shape;167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08960" y="1462087"/>
            <a:ext cx="52101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3108960" y="6133514"/>
            <a:ext cx="6624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F1 SCORE: 1.0            AREA UNDER THE CURVE:1.0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Arial Black" panose="020B0A04020102020204" pitchFamily="34" charset="0"/>
              </a:rPr>
              <a:t>SUMMARY OF MODELWISE F1 VALUES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55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dirty="0"/>
              <a:t>                                                 																							</a:t>
            </a:r>
            <a:r>
              <a:rPr lang="en-US" dirty="0">
                <a:latin typeface="Arial Black" panose="020B0A04020102020204" pitchFamily="34" charset="0"/>
              </a:rPr>
              <a:t>F1 VALUES                                                     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2235200" y="3036276"/>
            <a:ext cx="6271721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LOGISTIC REGRESSION                              1.0</a:t>
            </a:r>
            <a:endParaRPr dirty="0">
              <a:latin typeface="Arial Black" panose="020B0A040201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RANDOM FOREST                                       1.0</a:t>
            </a:r>
            <a:endParaRPr dirty="0">
              <a:latin typeface="Arial Black" panose="020B0A040201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NAÏVE BAYES                                              0.88</a:t>
            </a:r>
            <a:endParaRPr dirty="0">
              <a:latin typeface="Arial Black" panose="020B0A040201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DECISION TREE                                           0.98</a:t>
            </a:r>
            <a:endParaRPr dirty="0">
              <a:latin typeface="Arial Black" panose="020B0A040201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SVM                                                              1.0</a:t>
            </a:r>
            <a:endParaRPr dirty="0"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ba6f4c0d9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98534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2ba6f4c0d9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201" cy="599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BE366-FCCF-77DC-CFCC-CA77D3A39109}"/>
              </a:ext>
            </a:extLst>
          </p:cNvPr>
          <p:cNvSpPr txBox="1"/>
          <p:nvPr/>
        </p:nvSpPr>
        <p:spPr>
          <a:xfrm>
            <a:off x="2204720" y="222504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latin typeface="Arial Black" panose="020B0A04020102020204" pitchFamily="34" charset="0"/>
              </a:rPr>
              <a:t>Thank You !</a:t>
            </a:r>
            <a:endParaRPr lang="en-IN" sz="4000" b="1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7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428" y="1254164"/>
            <a:ext cx="1077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EXPLORATARY DATA ANALYSIS (EDA)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1677" y="2125013"/>
            <a:ext cx="9131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 (EDA) is an approach to analyzing data sets to summarize their main characteristics, often using statistical methods and graphical visualizations.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89" y="3288250"/>
            <a:ext cx="6312189" cy="34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9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888" y="2772585"/>
            <a:ext cx="617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STEP 1  - IMPORT PYTHON LIBERARIES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03808" y="1097445"/>
            <a:ext cx="777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DATA  PREPROCESSING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83" y="2291910"/>
            <a:ext cx="3805627" cy="1301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2728" y="4663822"/>
            <a:ext cx="418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STEP 2 - READING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8" y="4352246"/>
            <a:ext cx="5671343" cy="9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414" y="893345"/>
            <a:ext cx="719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ANALYZING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9" y="2233618"/>
            <a:ext cx="3422824" cy="268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717" y="1772785"/>
            <a:ext cx="2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93" y="4238099"/>
            <a:ext cx="6222843" cy="2535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67033" y="3841803"/>
            <a:ext cx="201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DESCRIPTION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17" y="5666142"/>
            <a:ext cx="2566896" cy="929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8678" y="5106114"/>
            <a:ext cx="13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SHAPE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304" y="2321723"/>
            <a:ext cx="2573688" cy="1359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86801" y="1828376"/>
            <a:ext cx="120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COUNT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875" y="2264265"/>
            <a:ext cx="3037269" cy="12789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78649" y="1820402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NULL VALUE</a:t>
            </a:r>
          </a:p>
        </p:txBody>
      </p:sp>
    </p:spTree>
    <p:extLst>
      <p:ext uri="{BB962C8B-B14F-4D97-AF65-F5344CB8AC3E}">
        <p14:creationId xmlns:p14="http://schemas.microsoft.com/office/powerpoint/2010/main" val="305216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5" y="2936381"/>
            <a:ext cx="4637132" cy="3630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400" y="3026535"/>
            <a:ext cx="4017070" cy="35404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3954" y="348588"/>
            <a:ext cx="8319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EDA UNIVARIATE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3340" y="2331922"/>
            <a:ext cx="414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COUNT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93239" y="2358526"/>
            <a:ext cx="394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52303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586" y="2304860"/>
            <a:ext cx="6217762" cy="2100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86" y="4405055"/>
            <a:ext cx="6217762" cy="2023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1431" y="1172551"/>
            <a:ext cx="8313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EDA BIVARIATE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5465" y="4004945"/>
            <a:ext cx="443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DENSITY PLOT</a:t>
            </a:r>
          </a:p>
        </p:txBody>
      </p:sp>
    </p:spTree>
    <p:extLst>
      <p:ext uri="{BB962C8B-B14F-4D97-AF65-F5344CB8AC3E}">
        <p14:creationId xmlns:p14="http://schemas.microsoft.com/office/powerpoint/2010/main" val="326460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7" y="2231275"/>
            <a:ext cx="6748530" cy="1873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7" y="4104494"/>
            <a:ext cx="6748530" cy="2503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0204" y="886789"/>
            <a:ext cx="7752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EDA BIVARIATE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1421" y="4202135"/>
            <a:ext cx="588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PAIRPLOT GRAPH</a:t>
            </a:r>
          </a:p>
        </p:txBody>
      </p:sp>
    </p:spTree>
    <p:extLst>
      <p:ext uri="{BB962C8B-B14F-4D97-AF65-F5344CB8AC3E}">
        <p14:creationId xmlns:p14="http://schemas.microsoft.com/office/powerpoint/2010/main" val="236405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89" y="3786389"/>
            <a:ext cx="5436774" cy="20840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26" y="2107547"/>
            <a:ext cx="5601315" cy="4608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4965" y="1098849"/>
            <a:ext cx="905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EDA MULTIVARIATE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8535" y="2633066"/>
            <a:ext cx="37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80876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9C9C16-0D2C-950E-9B78-AC56F03C6F52}"/>
              </a:ext>
            </a:extLst>
          </p:cNvPr>
          <p:cNvSpPr txBox="1"/>
          <p:nvPr/>
        </p:nvSpPr>
        <p:spPr>
          <a:xfrm>
            <a:off x="1442720" y="1582340"/>
            <a:ext cx="100177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FIVE CLASSIFICATION MODELS WERE PREPARED: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  LOGISTIC REGRESSION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  RANDOM FOREST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  NAIVE BAYES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  DECISION TREE CLASSIFIER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  SVM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Arial Black" panose="020B0A04020102020204" pitchFamily="34" charset="0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THE FOLLOWING SLIDES WILL GIVE A SUMMARY OF EACH MODEL INDICATING THE FOLLOWING: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 ROC CURVE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 AREA UNDER THE ROC CURVE</a:t>
            </a:r>
          </a:p>
          <a:p>
            <a:pPr marL="3365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  <a:ea typeface="Calibri"/>
                <a:cs typeface="Calibri"/>
                <a:sym typeface="Calibri"/>
              </a:rPr>
              <a:t> F1 SCORES</a:t>
            </a:r>
          </a:p>
        </p:txBody>
      </p:sp>
    </p:spTree>
    <p:extLst>
      <p:ext uri="{BB962C8B-B14F-4D97-AF65-F5344CB8AC3E}">
        <p14:creationId xmlns:p14="http://schemas.microsoft.com/office/powerpoint/2010/main" val="4242655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283</Words>
  <Application>Microsoft Office PowerPoint</Application>
  <PresentationFormat>Widescreen</PresentationFormat>
  <Paragraphs>68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BAYES:ROC CURVE</vt:lpstr>
      <vt:lpstr>DECISION TREE CLASSIFIER: ROC CURVE</vt:lpstr>
      <vt:lpstr>SVM: ROC CURVE</vt:lpstr>
      <vt:lpstr>SUMMARY OF MODELWISE F1 VALUES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leena behere</cp:lastModifiedBy>
  <cp:revision>12</cp:revision>
  <dcterms:created xsi:type="dcterms:W3CDTF">2024-02-18T05:29:06Z</dcterms:created>
  <dcterms:modified xsi:type="dcterms:W3CDTF">2024-02-20T07:36:04Z</dcterms:modified>
</cp:coreProperties>
</file>