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5" r:id="rId10"/>
    <p:sldId id="266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5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7223bd2a0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7223bd2a0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aee830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aee830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51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aee8303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aee8303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72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FF6A0E"/>
                </a:solidFill>
              </a:rPr>
              <a:t>Black Friday Sales Prediction</a:t>
            </a:r>
            <a:endParaRPr sz="4000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6294474" y="3976577"/>
            <a:ext cx="23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A0E"/>
                </a:solidFill>
              </a:rPr>
              <a:t>Bhavesh Khanchandani</a:t>
            </a:r>
            <a:endParaRPr lang="en-IN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46" y="129243"/>
            <a:ext cx="636607" cy="550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5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34108" y="66415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273050" lvl="0" indent="-1714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A 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retail company “ABC Private Limited” wants to understand the customer purchase behavior (specifically, purchase amount) against various products of different categories. </a:t>
            </a: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000" dirty="0" smtClean="0">
                <a:latin typeface="Roboto" panose="020B0604020202020204" charset="0"/>
                <a:ea typeface="Roboto" panose="020B0604020202020204" charset="0"/>
              </a:rPr>
            </a:br>
            <a:endParaRPr lang="en-US" sz="1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273050" lvl="0" indent="-1714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They 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have shared purchase summaries of various customers for selected high volume products from last month. </a:t>
            </a: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1000" dirty="0" smtClean="0">
                <a:latin typeface="Roboto" panose="020B0604020202020204" charset="0"/>
                <a:ea typeface="Roboto" panose="020B0604020202020204" charset="0"/>
              </a:rPr>
            </a:br>
            <a:endParaRPr lang="en-US" sz="1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273050" lvl="0" indent="-1714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The 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data set also contains customer demographics (age, gender, marital status, 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citytype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stayincurrentcity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), product details (</a:t>
            </a:r>
            <a:r>
              <a:rPr lang="en-US" sz="1000" dirty="0" err="1">
                <a:latin typeface="Roboto" panose="020B0604020202020204" charset="0"/>
                <a:ea typeface="Roboto" panose="020B0604020202020204" charset="0"/>
              </a:rPr>
              <a:t>productid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 and product category) and Total purchase amount from last </a:t>
            </a: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month.</a:t>
            </a:r>
            <a:br>
              <a:rPr lang="en-US" sz="1000" dirty="0" smtClean="0">
                <a:latin typeface="Roboto" panose="020B0604020202020204" charset="0"/>
                <a:ea typeface="Roboto" panose="020B0604020202020204" charset="0"/>
              </a:rPr>
            </a:br>
            <a:endParaRPr lang="en-US" sz="1000" dirty="0" smtClean="0">
              <a:latin typeface="Roboto" panose="020B0604020202020204" charset="0"/>
              <a:ea typeface="Roboto" panose="020B0604020202020204" charset="0"/>
            </a:endParaRPr>
          </a:p>
          <a:p>
            <a:pPr marL="273050" lvl="0" indent="-17145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 panose="020B0604020202020204" charset="0"/>
                <a:ea typeface="Roboto" panose="020B0604020202020204" charset="0"/>
              </a:rPr>
              <a:t>Now</a:t>
            </a:r>
            <a:r>
              <a:rPr lang="en-US" sz="1000" dirty="0">
                <a:latin typeface="Roboto" panose="020B0604020202020204" charset="0"/>
                <a:ea typeface="Roboto" panose="020B0604020202020204" charset="0"/>
              </a:rPr>
              <a:t>, they want to build a model to predict the purchase amount of customers against various products which will help them to create personalized offers for customers against different products. </a:t>
            </a:r>
            <a:endParaRPr sz="10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6"/>
          <p:cNvSpPr txBox="1"/>
          <p:nvPr/>
        </p:nvSpPr>
        <p:spPr>
          <a:xfrm>
            <a:off x="10050" y="735705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4" y="1145524"/>
            <a:ext cx="3201517" cy="26131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114" y="2920820"/>
            <a:ext cx="4747726" cy="1675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029" y="860739"/>
            <a:ext cx="2148579" cy="1907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256" y="860739"/>
            <a:ext cx="2308976" cy="1928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indent="60848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Observations</a:t>
            </a:r>
          </a:p>
          <a:p>
            <a:pPr marL="6446838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Graph 1 We can see the Highest purchase range is between 5000 to 10000</a:t>
            </a:r>
          </a:p>
          <a:p>
            <a:pPr marL="6446838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2 we can see that M </a:t>
            </a:r>
            <a:r>
              <a:rPr lang="en-US" sz="1000" dirty="0" err="1" smtClean="0">
                <a:latin typeface="Roboto"/>
                <a:ea typeface="Roboto"/>
                <a:cs typeface="Roboto"/>
                <a:sym typeface="Roboto"/>
              </a:rPr>
              <a:t>ie</a:t>
            </a: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 Males have Placed more orders, Maybe they are more interested in black Friday sales than females.</a:t>
            </a:r>
          </a:p>
          <a:p>
            <a:pPr marL="6446838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3 we can see that the most orders were placed by the age group 26-35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6446838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4 we can see that occupations 0, 4, 7, have placed more orders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5" y="870592"/>
            <a:ext cx="3007034" cy="1737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659" y="879968"/>
            <a:ext cx="2926995" cy="17923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11" y="2711032"/>
            <a:ext cx="2892248" cy="183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080" y="2795882"/>
            <a:ext cx="2801574" cy="1633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-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indent="60848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Observations</a:t>
            </a:r>
          </a:p>
          <a:p>
            <a:pPr marL="6446838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Graph 1 We can see the Highest purchase range is between 5000 to 10000</a:t>
            </a:r>
          </a:p>
          <a:p>
            <a:pPr marL="6446838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2 we can see that M </a:t>
            </a:r>
            <a:r>
              <a:rPr lang="en-US" sz="1000" dirty="0" err="1" smtClean="0">
                <a:latin typeface="Roboto"/>
                <a:ea typeface="Roboto"/>
                <a:cs typeface="Roboto"/>
                <a:sym typeface="Roboto"/>
              </a:rPr>
              <a:t>ie</a:t>
            </a: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 Males have Placed more orders, Maybe they are more interested in black Friday sales than females.</a:t>
            </a:r>
          </a:p>
          <a:p>
            <a:pPr marL="6446838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3 we can see that the most orders were placed by the age group 26-35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6446838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In graph 4 we can see that occupations 0, 4, 7, have placed more orders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1" y="910653"/>
            <a:ext cx="2970832" cy="1642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201" y="2683770"/>
            <a:ext cx="311173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2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Modelling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18"/>
          <p:cNvSpPr txBox="1"/>
          <p:nvPr/>
        </p:nvSpPr>
        <p:spPr>
          <a:xfrm>
            <a:off x="-10050" y="7877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00" y="2592234"/>
            <a:ext cx="6269370" cy="1320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Optimisation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92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404</Words>
  <Application>Microsoft Office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Simple Light</vt:lpstr>
      <vt:lpstr>PowerPoint Presentation</vt:lpstr>
      <vt:lpstr>Problem Statement</vt:lpstr>
      <vt:lpstr>Proposed Solution</vt:lpstr>
      <vt:lpstr>Descriptive Analysis</vt:lpstr>
      <vt:lpstr>Exploratory Data Analysis</vt:lpstr>
      <vt:lpstr>Exploratory Data Analysis</vt:lpstr>
      <vt:lpstr>Machine Learning Modelling</vt:lpstr>
      <vt:lpstr>Optimisation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fireb</dc:creator>
  <cp:lastModifiedBy>Bhavesh Khanchandani</cp:lastModifiedBy>
  <cp:revision>9</cp:revision>
  <dcterms:modified xsi:type="dcterms:W3CDTF">2022-09-09T02:03:40Z</dcterms:modified>
</cp:coreProperties>
</file>