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0" r:id="rId10"/>
    <p:sldId id="261" r:id="rId11"/>
    <p:sldId id="262" r:id="rId12"/>
    <p:sldId id="266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69036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23bd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23bd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286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17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6867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7223bd2a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7223bd2a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519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51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914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316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15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153150" y="1642206"/>
            <a:ext cx="85206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FF6A0E"/>
                </a:solidFill>
              </a:rPr>
              <a:t>Uber Mini Project</a:t>
            </a:r>
            <a:endParaRPr sz="4000" b="1" dirty="0">
              <a:solidFill>
                <a:srgbClr val="FF6A0E"/>
              </a:solidFill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4D63B57-2B6C-4AEF-AA4E-F393A4E8B2DF}"/>
              </a:ext>
            </a:extLst>
          </p:cNvPr>
          <p:cNvSpPr txBox="1"/>
          <p:nvPr/>
        </p:nvSpPr>
        <p:spPr>
          <a:xfrm>
            <a:off x="6294474" y="3976577"/>
            <a:ext cx="23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6A0E"/>
                </a:solidFill>
              </a:rPr>
              <a:t>Tejas</a:t>
            </a:r>
            <a:r>
              <a:rPr lang="en-US" b="1" dirty="0" smtClean="0">
                <a:solidFill>
                  <a:srgbClr val="FF6A0E"/>
                </a:solidFill>
              </a:rPr>
              <a:t> </a:t>
            </a:r>
            <a:r>
              <a:rPr lang="en-US" b="1" dirty="0" err="1" smtClean="0">
                <a:solidFill>
                  <a:srgbClr val="FF6A0E"/>
                </a:solidFill>
              </a:rPr>
              <a:t>sawant</a:t>
            </a:r>
            <a:endParaRPr lang="en-IN" b="1" dirty="0">
              <a:solidFill>
                <a:srgbClr val="FF6A0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46" y="129243"/>
            <a:ext cx="636607" cy="5507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3200" dirty="0">
                <a:solidFill>
                  <a:schemeClr val="bg1"/>
                </a:solidFill>
              </a:rPr>
              <a:t>ADVANTAGES</a:t>
            </a:r>
            <a:endParaRPr sz="3000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-51146" y="770303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Status variation pick up point can be accessed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Derivers proportion from pick up point can be calculated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Uber is very easy available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Uber providing </a:t>
            </a:r>
            <a:r>
              <a:rPr lang="en-US" sz="2400" smtClean="0"/>
              <a:t>Safe rides.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sp>
        <p:nvSpPr>
          <p:cNvPr id="383" name="Google Shape;383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3200" dirty="0">
                <a:solidFill>
                  <a:schemeClr val="bg1"/>
                </a:solidFill>
              </a:rPr>
              <a:t>Conclusion</a:t>
            </a:r>
            <a:endParaRPr sz="3000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0050" y="738406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Price from city should be rationalized as cancellation is far more as compare to Airport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Available cars on Airport pickup point.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0" y="770402"/>
            <a:ext cx="9144000" cy="403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 Cars </a:t>
            </a:r>
            <a:r>
              <a:rPr lang="en-US" sz="2400" dirty="0"/>
              <a:t>availability should be rationalized based on weekly </a:t>
            </a:r>
            <a:r>
              <a:rPr lang="en-US" sz="2400" dirty="0" smtClean="0"/>
              <a:t>       </a:t>
            </a:r>
            <a:r>
              <a:rPr lang="en-US" sz="2400" smtClean="0"/>
              <a:t>demand.</a:t>
            </a:r>
            <a:endParaRPr lang="en-US" sz="2400" dirty="0"/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4852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102002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4852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55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0" y="91440"/>
            <a:ext cx="9144000" cy="71076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2010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To find possible insights from given Uber dataset using data </a:t>
            </a:r>
            <a:r>
              <a:rPr lang="en-US" sz="2000" b="1" dirty="0" smtClean="0"/>
              <a:t>visualization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endParaRPr lang="en-US" sz="2000" b="1" dirty="0"/>
          </a:p>
        </p:txBody>
      </p:sp>
      <p:sp>
        <p:nvSpPr>
          <p:cNvPr id="343" name="Google Shape;343;p1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5954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using python like matplotib and Seaborn we will perform data visualization on given dataset and try to find useful insights.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16"/>
          <p:cNvSpPr txBox="1"/>
          <p:nvPr/>
        </p:nvSpPr>
        <p:spPr>
          <a:xfrm>
            <a:off x="10050" y="747774"/>
            <a:ext cx="9144000" cy="405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Uber Status For Trips.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16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16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787" y="1378696"/>
            <a:ext cx="4177384" cy="295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1;p16"/>
          <p:cNvSpPr txBox="1">
            <a:spLocks/>
          </p:cNvSpPr>
          <p:nvPr/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0000">
              <a:lnSpc>
                <a:spcPct val="150000"/>
              </a:lnSpc>
              <a:spcAft>
                <a:spcPts val="1600"/>
              </a:spcAft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lang="en-GB"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373;p17"/>
          <p:cNvSpPr txBox="1"/>
          <p:nvPr/>
        </p:nvSpPr>
        <p:spPr>
          <a:xfrm>
            <a:off x="0" y="48729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7978" y="886965"/>
            <a:ext cx="628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Request </a:t>
            </a:r>
            <a:r>
              <a:rPr lang="en-US" sz="3600" dirty="0"/>
              <a:t>id and Status</a:t>
            </a:r>
            <a:r>
              <a:rPr lang="en-US" sz="3600" dirty="0" smtClean="0"/>
              <a:t>.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864" y="1797909"/>
            <a:ext cx="5787513" cy="307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6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1;p16"/>
          <p:cNvSpPr txBox="1">
            <a:spLocks/>
          </p:cNvSpPr>
          <p:nvPr/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0000">
              <a:lnSpc>
                <a:spcPct val="150000"/>
              </a:lnSpc>
              <a:spcAft>
                <a:spcPts val="1600"/>
              </a:spcAft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lang="en-GB"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373;p17"/>
          <p:cNvSpPr txBox="1"/>
          <p:nvPr/>
        </p:nvSpPr>
        <p:spPr>
          <a:xfrm>
            <a:off x="-20100" y="48729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171" y="778034"/>
            <a:ext cx="645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pickup point and Request id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60" y="1685471"/>
            <a:ext cx="5572875" cy="30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2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1;p16"/>
          <p:cNvSpPr txBox="1">
            <a:spLocks/>
          </p:cNvSpPr>
          <p:nvPr/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0000">
              <a:lnSpc>
                <a:spcPct val="150000"/>
              </a:lnSpc>
              <a:spcAft>
                <a:spcPts val="1600"/>
              </a:spcAft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lang="en-GB"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373;p17"/>
          <p:cNvSpPr txBox="1"/>
          <p:nvPr/>
        </p:nvSpPr>
        <p:spPr>
          <a:xfrm>
            <a:off x="-20100" y="48729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5492" y="735705"/>
            <a:ext cx="511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Pickup Point And Status</a:t>
            </a:r>
            <a:endParaRPr lang="en-US" sz="3600" b="1" dirty="0"/>
          </a:p>
          <a:p>
            <a:endParaRPr lang="en-US" sz="3600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21" y="1724260"/>
            <a:ext cx="5519540" cy="297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0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1;p16"/>
          <p:cNvSpPr txBox="1">
            <a:spLocks/>
          </p:cNvSpPr>
          <p:nvPr/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0000">
              <a:lnSpc>
                <a:spcPct val="150000"/>
              </a:lnSpc>
              <a:spcAft>
                <a:spcPts val="1600"/>
              </a:spcAft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lang="en-GB"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373;p17"/>
          <p:cNvSpPr txBox="1"/>
          <p:nvPr/>
        </p:nvSpPr>
        <p:spPr>
          <a:xfrm>
            <a:off x="-20100" y="48729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7142" y="952500"/>
            <a:ext cx="68734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Completed City Drop and Airport drop</a:t>
            </a:r>
            <a:endParaRPr lang="en-US" sz="2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46" y="1584102"/>
            <a:ext cx="3379475" cy="3089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4" y="1584102"/>
            <a:ext cx="3272862" cy="30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27644"/>
            <a:ext cx="9144000" cy="6665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Disadvantage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10050" y="694214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Data is limited only two pick up point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Diver id missing value is 39</a:t>
            </a:r>
            <a:r>
              <a:rPr lang="en-US" sz="2400" dirty="0" smtClean="0"/>
              <a:t>%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Drop timestamp missing value is 58</a:t>
            </a:r>
            <a:r>
              <a:rPr lang="en-US" sz="2400" dirty="0" smtClean="0"/>
              <a:t>%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No car available in Airport data.</a:t>
            </a: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309</Words>
  <Application>Microsoft Office PowerPoint</Application>
  <PresentationFormat>On-screen Show (16:9)</PresentationFormat>
  <Paragraphs>56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Wingdings</vt:lpstr>
      <vt:lpstr>Roboto</vt:lpstr>
      <vt:lpstr>Simple Light</vt:lpstr>
      <vt:lpstr>PowerPoint Presentation</vt:lpstr>
      <vt:lpstr>Problem Statement</vt:lpstr>
      <vt:lpstr>Proposed Solution</vt:lpstr>
      <vt:lpstr>Data Analysis</vt:lpstr>
      <vt:lpstr>PowerPoint Presentation</vt:lpstr>
      <vt:lpstr>PowerPoint Presentation</vt:lpstr>
      <vt:lpstr>PowerPoint Presentation</vt:lpstr>
      <vt:lpstr>PowerPoint Presentation</vt:lpstr>
      <vt:lpstr>Disadvantage</vt:lpstr>
      <vt:lpstr>ADVANTAGES</vt:lpstr>
      <vt:lpstr>Conclusion</vt:lpstr>
      <vt:lpstr>Future Scope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fireb</dc:creator>
  <cp:lastModifiedBy>Microsoft account</cp:lastModifiedBy>
  <cp:revision>15</cp:revision>
  <dcterms:modified xsi:type="dcterms:W3CDTF">2022-08-08T10:35:43Z</dcterms:modified>
</cp:coreProperties>
</file>