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9036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8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1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86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51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1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91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1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992070"/>
            <a:ext cx="8520600" cy="223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Zomato Data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(Mini Project)</a:t>
            </a:r>
            <a:endParaRPr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D63B57-2B6C-4AEF-AA4E-F393A4E8B2DF}"/>
              </a:ext>
            </a:extLst>
          </p:cNvPr>
          <p:cNvSpPr txBox="1"/>
          <p:nvPr/>
        </p:nvSpPr>
        <p:spPr>
          <a:xfrm>
            <a:off x="6294473" y="3672849"/>
            <a:ext cx="237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A0E"/>
                </a:solidFill>
              </a:rPr>
              <a:t>Tejas Sawant.</a:t>
            </a:r>
            <a:endParaRPr lang="en-IN" sz="16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dirty="0">
                <a:solidFill>
                  <a:schemeClr val="bg1"/>
                </a:solidFill>
              </a:rPr>
              <a:t>ADVANTAGES</a:t>
            </a:r>
            <a:endParaRPr sz="3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Zomato is start  in India.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Insight </a:t>
            </a:r>
            <a:r>
              <a:rPr lang="en-US" sz="2000" dirty="0"/>
              <a:t>about country wise distribution of restaurants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Price range analysis country wise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Rating text analysis country wise as well as New Delhi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Online delivery status analysis country wise as well as New </a:t>
            </a:r>
            <a:r>
              <a:rPr lang="en-US" sz="2000" dirty="0" smtClean="0"/>
              <a:t>Delhi.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Has Table booking analysis country wise as well as New Delhi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dirty="0">
                <a:solidFill>
                  <a:schemeClr val="bg1"/>
                </a:solidFill>
              </a:rPr>
              <a:t>Conclusion</a:t>
            </a:r>
            <a:endParaRPr sz="3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Price range in India is  good around mean value of overall world.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Most of the customer base of zomato is concentrated around regions surrounding in New Delhi.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72% restaurants in India has not available online delivery services.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86% restaurants in India has not table booking.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70402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Restaurants should be encouraged to go online this platform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Data captured should be efficiently used for both customer and zomato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Company need to focus on collaboration with restaurants in order to expand business.</a:t>
            </a:r>
            <a:endParaRPr lang="en-US" sz="2000" dirty="0"/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4852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102002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4852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1.Number of Restaurant of different countries </a:t>
            </a:r>
            <a:r>
              <a:rPr lang="en-US" sz="2000" dirty="0" smtClean="0">
                <a:latin typeface="Arial Black" panose="020B0A04020102020204" pitchFamily="34" charset="0"/>
              </a:rPr>
              <a:t>?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2.Calculating of total Rating text Overall and New Delhi </a:t>
            </a:r>
            <a:r>
              <a:rPr lang="en-US" sz="2000" dirty="0" smtClean="0">
                <a:latin typeface="Arial Black" panose="020B0A04020102020204" pitchFamily="34" charset="0"/>
              </a:rPr>
              <a:t>?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3.Top five best rating restaurant </a:t>
            </a:r>
            <a:r>
              <a:rPr lang="en-US" sz="2000" dirty="0" smtClean="0">
                <a:latin typeface="Arial Black" panose="020B0A04020102020204" pitchFamily="34" charset="0"/>
              </a:rPr>
              <a:t>?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4.How many Table book , online line delivery ,of top country and top city the given data?</a:t>
            </a: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using python like matplotib and Seaborn we will perform data visualization on given dataset and try to find useful insights.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Restaurant Count per city.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750" y="1452681"/>
            <a:ext cx="3930564" cy="3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72275" y="1452681"/>
            <a:ext cx="2371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Number of restaurant in different </a:t>
            </a:r>
            <a:r>
              <a:rPr lang="en-US" b="1" dirty="0" smtClean="0">
                <a:solidFill>
                  <a:schemeClr val="accent2"/>
                </a:solidFill>
              </a:rPr>
              <a:t>countries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INDIA and UAS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2369025"/>
            <a:ext cx="2909453" cy="2188930"/>
          </a:xfrm>
          <a:prstGeom prst="rect">
            <a:avLst/>
          </a:prstGeom>
        </p:spPr>
      </p:pic>
      <p:sp>
        <p:nvSpPr>
          <p:cNvPr id="4" name="Google Shape;373;p17"/>
          <p:cNvSpPr txBox="1"/>
          <p:nvPr/>
        </p:nvSpPr>
        <p:spPr>
          <a:xfrm>
            <a:off x="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1" y="2308364"/>
            <a:ext cx="3403393" cy="2249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299" y="1038225"/>
            <a:ext cx="660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Rating text of restaurant </a:t>
            </a:r>
          </a:p>
        </p:txBody>
      </p:sp>
    </p:spTree>
    <p:extLst>
      <p:ext uri="{BB962C8B-B14F-4D97-AF65-F5344CB8AC3E}">
        <p14:creationId xmlns:p14="http://schemas.microsoft.com/office/powerpoint/2010/main" val="75226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373;p17"/>
          <p:cNvSpPr txBox="1"/>
          <p:nvPr/>
        </p:nvSpPr>
        <p:spPr>
          <a:xfrm>
            <a:off x="-2010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10" y="2604017"/>
            <a:ext cx="2816716" cy="1997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191" y="2604016"/>
            <a:ext cx="3087710" cy="1997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0250" y="981075"/>
            <a:ext cx="570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Has Table booking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73;p17"/>
          <p:cNvSpPr txBox="1"/>
          <p:nvPr/>
        </p:nvSpPr>
        <p:spPr>
          <a:xfrm>
            <a:off x="-2010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52" y="2447925"/>
            <a:ext cx="2784973" cy="224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40" y="2447925"/>
            <a:ext cx="2624425" cy="224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4075" y="933450"/>
            <a:ext cx="379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Online </a:t>
            </a:r>
            <a:r>
              <a:rPr lang="en-US" sz="3600" b="1" dirty="0" smtClean="0"/>
              <a:t>Delivery</a:t>
            </a:r>
            <a:endParaRPr lang="en-US" sz="3600" b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150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373;p17"/>
          <p:cNvSpPr txBox="1"/>
          <p:nvPr/>
        </p:nvSpPr>
        <p:spPr>
          <a:xfrm>
            <a:off x="-2010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1569405"/>
            <a:ext cx="5964707" cy="3212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5424" y="952500"/>
            <a:ext cx="643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Top 5 High Rating restaurant in (New Delhi) </a:t>
            </a:r>
          </a:p>
        </p:txBody>
      </p:sp>
    </p:spTree>
    <p:extLst>
      <p:ext uri="{BB962C8B-B14F-4D97-AF65-F5344CB8AC3E}">
        <p14:creationId xmlns:p14="http://schemas.microsoft.com/office/powerpoint/2010/main" val="2309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Disadvantage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94214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  Single Oriented Data.(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cannot get much insight on other countries.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416</Words>
  <Application>Microsoft Office PowerPoint</Application>
  <PresentationFormat>On-screen Show (16:9)</PresentationFormat>
  <Paragraphs>76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Arial</vt:lpstr>
      <vt:lpstr>Wingdings</vt:lpstr>
      <vt:lpstr>Arial Black</vt:lpstr>
      <vt:lpstr>Simple Light</vt:lpstr>
      <vt:lpstr>PowerPoint Presentation</vt:lpstr>
      <vt:lpstr>Problem Statement</vt:lpstr>
      <vt:lpstr>Proposed Solution</vt:lpstr>
      <vt:lpstr>Data Analysis</vt:lpstr>
      <vt:lpstr>PowerPoint Presentation</vt:lpstr>
      <vt:lpstr>PowerPoint Presentation</vt:lpstr>
      <vt:lpstr>PowerPoint Presentation</vt:lpstr>
      <vt:lpstr>PowerPoint Presentation</vt:lpstr>
      <vt:lpstr>Disadvantage</vt:lpstr>
      <vt:lpstr>ADVANTAGES</vt:lpstr>
      <vt:lpstr>Conclusion</vt:lpstr>
      <vt:lpstr>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Microsoft account</cp:lastModifiedBy>
  <cp:revision>10</cp:revision>
  <dcterms:modified xsi:type="dcterms:W3CDTF">2022-08-08T10:04:52Z</dcterms:modified>
</cp:coreProperties>
</file>