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72dbbbfa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372dbbbfa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72dbbbfa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372dbbbfa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72dbbbfa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1372dbbbfa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/>
        </p:nvSpPr>
        <p:spPr>
          <a:xfrm>
            <a:off x="153150" y="1642206"/>
            <a:ext cx="8520600" cy="13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GB" sz="4000" b="1" u="sng">
                <a:solidFill>
                  <a:srgbClr val="FF6A0E"/>
                </a:solidFill>
              </a:rPr>
              <a:t>Uber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4000" b="1" u="sng">
              <a:solidFill>
                <a:srgbClr val="FF6A0E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GB" sz="4000" b="1">
                <a:solidFill>
                  <a:srgbClr val="FF6A0E"/>
                </a:solidFill>
              </a:rPr>
              <a:t> </a:t>
            </a:r>
            <a:r>
              <a:rPr lang="en-GB" sz="4000" b="1" u="sng">
                <a:solidFill>
                  <a:srgbClr val="FF6A0E"/>
                </a:solidFill>
              </a:rPr>
              <a:t>Data Visualization &amp; Analysis</a:t>
            </a:r>
            <a:endParaRPr sz="4000" b="1">
              <a:solidFill>
                <a:srgbClr val="FF6A0E"/>
              </a:solidFill>
            </a:endParaRPr>
          </a:p>
        </p:txBody>
      </p:sp>
      <p:sp>
        <p:nvSpPr>
          <p:cNvPr id="52" name="Google Shape;52;p12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Google Shape;53;p12"/>
          <p:cNvSpPr/>
          <p:nvPr/>
        </p:nvSpPr>
        <p:spPr>
          <a:xfrm>
            <a:off x="-1005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2"/>
          <p:cNvSpPr txBox="1"/>
          <p:nvPr/>
        </p:nvSpPr>
        <p:spPr>
          <a:xfrm>
            <a:off x="5761050" y="3976575"/>
            <a:ext cx="2594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6A0E"/>
                </a:solidFill>
              </a:rPr>
              <a:t>By- Bhavesh  Khanchandani </a:t>
            </a:r>
            <a:endParaRPr sz="1400" b="1" i="0" u="none" strike="noStrike" cap="none">
              <a:solidFill>
                <a:srgbClr val="FF6A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55446" y="129243"/>
            <a:ext cx="636607" cy="550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5200"/>
              <a:buNone/>
            </a:pPr>
            <a:r>
              <a:rPr lang="en-US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Disadvantages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10050" y="738406"/>
            <a:ext cx="9144000" cy="406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800100" marR="0" lvl="0" indent="-34290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Surge Pricing</a:t>
            </a:r>
          </a:p>
          <a:p>
            <a:pPr marL="800100" marR="0" lvl="0" indent="-34290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Higher pricing compared to competitors</a:t>
            </a:r>
            <a:endParaRPr sz="20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1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5200"/>
              <a:buNone/>
            </a:pPr>
            <a:r>
              <a:rPr lang="en-GB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10050" y="738406"/>
            <a:ext cx="9144000" cy="406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</a:rPr>
              <a:t>By Visualizing the data we get to know about some useful insights like: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Less than 50% trips are completed and in almost 40% cases cars are </a:t>
            </a:r>
            <a:r>
              <a:rPr lang="en-US" sz="2000" dirty="0" smtClean="0">
                <a:latin typeface="Calibri" panose="020F0502020204030204" pitchFamily="34" charset="0"/>
              </a:rPr>
              <a:t>not available </a:t>
            </a:r>
            <a:r>
              <a:rPr lang="en-US" sz="2000" dirty="0">
                <a:latin typeface="Calibri" panose="020F0502020204030204" pitchFamily="34" charset="0"/>
              </a:rPr>
              <a:t>in </a:t>
            </a:r>
            <a:r>
              <a:rPr lang="en-US" sz="2000" dirty="0" smtClean="0">
                <a:latin typeface="Calibri" panose="020F0502020204030204" pitchFamily="34" charset="0"/>
              </a:rPr>
              <a:t>customer's </a:t>
            </a:r>
            <a:r>
              <a:rPr lang="en-US" sz="2000" dirty="0">
                <a:latin typeface="Calibri" panose="020F0502020204030204" pitchFamily="34" charset="0"/>
              </a:rPr>
              <a:t>area of pickup.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Trip count is highest on Wednesday.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Very less number of cars are available around Airport pickup location.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Highest number of trips are booked around 6 pm to 8 pm. </a:t>
            </a:r>
            <a:endParaRPr lang="en-US" sz="20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2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5200"/>
              <a:buNone/>
            </a:pPr>
            <a:r>
              <a:rPr lang="en-GB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Future Scope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0" y="738406"/>
            <a:ext cx="9144000" cy="403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Roboto" panose="020B0604020202020204" charset="0"/>
                <a:ea typeface="Roboto" panose="020B0604020202020204" charset="0"/>
              </a:rPr>
              <a:t>Company </a:t>
            </a: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should increase number of cars present around airport pickup location as customers are </a:t>
            </a:r>
            <a:r>
              <a:rPr lang="en-US" sz="2000" dirty="0" smtClean="0">
                <a:latin typeface="Roboto" panose="020B0604020202020204" charset="0"/>
                <a:ea typeface="Roboto" panose="020B0604020202020204" charset="0"/>
              </a:rPr>
              <a:t>regularly </a:t>
            </a: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checking for cars from airport</a:t>
            </a:r>
            <a:r>
              <a:rPr lang="en-US" sz="2000" dirty="0" smtClean="0">
                <a:latin typeface="Roboto" panose="020B0604020202020204" charset="0"/>
                <a:ea typeface="Roboto" panose="020B0604020202020204" charset="0"/>
              </a:rPr>
              <a:t>.</a:t>
            </a:r>
          </a:p>
          <a:p>
            <a:endParaRPr lang="en-US" sz="2000" dirty="0">
              <a:latin typeface="Roboto" panose="020B0604020202020204" charset="0"/>
              <a:ea typeface="Roboto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Roboto" panose="020B0604020202020204" charset="0"/>
                <a:ea typeface="Roboto" panose="020B0604020202020204" charset="0"/>
              </a:rPr>
              <a:t>Company </a:t>
            </a: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should decrease fare around city pickup location as booking cancellation rate is high in this </a:t>
            </a:r>
            <a:r>
              <a:rPr lang="en-US" sz="2000" dirty="0" smtClean="0">
                <a:latin typeface="Roboto" panose="020B0604020202020204" charset="0"/>
                <a:ea typeface="Roboto" panose="020B0604020202020204" charset="0"/>
              </a:rPr>
              <a:t>area.</a:t>
            </a:r>
          </a:p>
          <a:p>
            <a:r>
              <a:rPr lang="en-US" sz="20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endParaRPr lang="en-US" sz="2000" dirty="0">
              <a:latin typeface="Roboto" panose="020B0604020202020204" charset="0"/>
              <a:ea typeface="Roboto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Roboto" panose="020B0604020202020204" charset="0"/>
                <a:ea typeface="Roboto" panose="020B0604020202020204" charset="0"/>
              </a:rPr>
              <a:t>Company </a:t>
            </a: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should try to make available more cars on Wednesday in order to satisfy customer's needs. </a:t>
            </a:r>
          </a:p>
        </p:txBody>
      </p:sp>
      <p:sp>
        <p:nvSpPr>
          <p:cNvPr id="155" name="Google Shape;155;p23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3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3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0" y="91440"/>
            <a:ext cx="9144000" cy="71076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5200"/>
              <a:buNone/>
            </a:pPr>
            <a:r>
              <a:rPr lang="en-GB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20100" y="802200"/>
            <a:ext cx="9144000" cy="3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GB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find possible insights from given Uber dataset using data visualization.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GB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Uber is an app-based transportation network and taxi company. 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GB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its Airport rides in a particular city, many of its users face the problem of cancellation by the driver on non-availability of cars.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GB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These very issues impact the business of Uber and it loses out on its revenue.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GB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Our core problem resides in the activity of the number of the pickups from the airport which are not a par with the number of drops.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ctrTitle"/>
          </p:nvPr>
        </p:nvSpPr>
        <p:spPr>
          <a:xfrm>
            <a:off x="0" y="5954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5200"/>
              <a:buNone/>
            </a:pPr>
            <a:r>
              <a:rPr lang="en-GB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Proposed Solution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0" y="802200"/>
            <a:ext cx="9144000" cy="3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 dirty="0">
                <a:solidFill>
                  <a:schemeClr val="dk1"/>
                </a:solidFill>
              </a:rPr>
              <a:t>To find possible insights from given Uber dataset using data </a:t>
            </a:r>
            <a:r>
              <a:rPr lang="en-GB" sz="2000" dirty="0" smtClean="0">
                <a:solidFill>
                  <a:schemeClr val="dk1"/>
                </a:solidFill>
              </a:rPr>
              <a:t>visualization using python libraries like </a:t>
            </a:r>
            <a:r>
              <a:rPr lang="en-GB" sz="2000" dirty="0" err="1" smtClean="0">
                <a:solidFill>
                  <a:schemeClr val="dk1"/>
                </a:solidFill>
              </a:rPr>
              <a:t>Seaborn</a:t>
            </a:r>
            <a:r>
              <a:rPr lang="en-GB" sz="2000" dirty="0" smtClean="0">
                <a:solidFill>
                  <a:schemeClr val="dk1"/>
                </a:solidFill>
              </a:rPr>
              <a:t> and </a:t>
            </a:r>
            <a:r>
              <a:rPr lang="en-GB" sz="2000" dirty="0" err="1" smtClean="0">
                <a:solidFill>
                  <a:schemeClr val="dk1"/>
                </a:solidFill>
              </a:rPr>
              <a:t>Matplotlib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GB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Push notification when the user lands.</a:t>
            </a:r>
            <a:endParaRPr dirty="0">
              <a:solidFill>
                <a:schemeClr val="dk1"/>
              </a:solidFill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GB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Pre-book after Drop off.</a:t>
            </a:r>
            <a:endParaRPr dirty="0">
              <a:solidFill>
                <a:schemeClr val="dk1"/>
              </a:solidFill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GB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Uber </a:t>
            </a:r>
            <a:r>
              <a:rPr lang="en-GB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WiFi</a:t>
            </a:r>
            <a:r>
              <a:rPr lang="en-GB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spots.</a:t>
            </a:r>
            <a:endParaRPr dirty="0">
              <a:solidFill>
                <a:schemeClr val="dk1"/>
              </a:solidFill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GB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Algorithmic Preference to Vacant Cab Drivers</a:t>
            </a:r>
            <a:endParaRPr dirty="0">
              <a:solidFill>
                <a:schemeClr val="dk1"/>
              </a:solidFill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GB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Reduction on Uber commission on airport pickup rides.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ctrTitle"/>
          </p:nvPr>
        </p:nvSpPr>
        <p:spPr>
          <a:xfrm>
            <a:off x="0" y="-4253"/>
            <a:ext cx="9144000" cy="7399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5200"/>
              <a:buNone/>
            </a:pPr>
            <a:r>
              <a:rPr lang="en-GB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Descriptive Analysis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0050" y="747774"/>
            <a:ext cx="9144000" cy="4052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1016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Roboto"/>
                <a:ea typeface="Roboto"/>
                <a:cs typeface="Roboto"/>
                <a:sym typeface="Roboto"/>
              </a:rPr>
              <a:t>Pickup points Airport vs City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9254" y="1671849"/>
            <a:ext cx="3343275" cy="3018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ctrTitle"/>
          </p:nvPr>
        </p:nvSpPr>
        <p:spPr>
          <a:xfrm>
            <a:off x="0" y="-4253"/>
            <a:ext cx="9144000" cy="74010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5200"/>
              <a:buNone/>
            </a:pPr>
            <a:r>
              <a:rPr lang="en-GB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Descriptive Analysis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10050" y="747774"/>
            <a:ext cx="9144000" cy="40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101600" lvl="0" algn="just">
              <a:lnSpc>
                <a:spcPct val="150000"/>
              </a:lnSpc>
            </a:pPr>
            <a:r>
              <a:rPr lang="en-US" sz="2000" dirty="0" smtClean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Number </a:t>
            </a:r>
            <a:r>
              <a:rPr lang="en-US" sz="20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of people who completed a trip</a:t>
            </a:r>
            <a:endParaRPr sz="2000" dirty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233" y="1705922"/>
            <a:ext cx="3023045" cy="30060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ctrTitle"/>
          </p:nvPr>
        </p:nvSpPr>
        <p:spPr>
          <a:xfrm>
            <a:off x="0" y="-4253"/>
            <a:ext cx="9144000" cy="74010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5200"/>
              <a:buNone/>
            </a:pPr>
            <a:r>
              <a:rPr lang="en-GB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Descriptive Analysis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10050" y="747774"/>
            <a:ext cx="9144000" cy="40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R="3917348" lvl="0" algn="just">
              <a:lnSpc>
                <a:spcPct val="150000"/>
              </a:lnSpc>
            </a:pPr>
            <a:r>
              <a:rPr lang="en-US" sz="20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</a:rPr>
              <a:t>Most </a:t>
            </a:r>
            <a:r>
              <a:rPr lang="en-US" sz="20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</a:rPr>
              <a:t>busiest time of the day</a:t>
            </a:r>
            <a:endParaRPr sz="2000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016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7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63" y="1612493"/>
            <a:ext cx="5058192" cy="30332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ctrTitle"/>
          </p:nvPr>
        </p:nvSpPr>
        <p:spPr>
          <a:xfrm>
            <a:off x="0" y="-4253"/>
            <a:ext cx="9144000" cy="74010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5200"/>
              <a:buNone/>
            </a:pPr>
            <a:r>
              <a:rPr lang="en-GB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Descriptive Analysis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10050" y="747774"/>
            <a:ext cx="9144000" cy="40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lvl="0"/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000" dirty="0" smtClean="0">
                <a:latin typeface="Roboto" panose="020B0604020202020204" charset="0"/>
                <a:ea typeface="Roboto" panose="020B0604020202020204" charset="0"/>
              </a:rPr>
              <a:t>Most </a:t>
            </a: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busiest day of the </a:t>
            </a:r>
            <a:r>
              <a:rPr lang="en-US" sz="2000" dirty="0" smtClean="0">
                <a:latin typeface="Roboto" panose="020B0604020202020204" charset="0"/>
                <a:ea typeface="Roboto" panose="020B0604020202020204" charset="0"/>
              </a:rPr>
              <a:t>Week</a:t>
            </a:r>
            <a:endParaRPr sz="20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430" y="1744015"/>
            <a:ext cx="4182725" cy="26215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ctrTitle"/>
          </p:nvPr>
        </p:nvSpPr>
        <p:spPr>
          <a:xfrm>
            <a:off x="0" y="27644"/>
            <a:ext cx="9144000" cy="66657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5200"/>
              <a:buNone/>
            </a:pPr>
            <a:r>
              <a:rPr lang="en-GB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Descriptive Analysis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10050" y="679207"/>
            <a:ext cx="9144000" cy="4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101600" lvl="0" algn="just">
              <a:lnSpc>
                <a:spcPct val="150000"/>
              </a:lnSpc>
            </a:pPr>
            <a:r>
              <a:rPr lang="en-US" sz="20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Most rides on </a:t>
            </a:r>
            <a:r>
              <a:rPr lang="en-US" sz="2000" dirty="0" smtClean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which </a:t>
            </a:r>
            <a:r>
              <a:rPr lang="en-US" sz="20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day of the month</a:t>
            </a:r>
            <a:endParaRPr sz="2000" b="0" i="0" u="none" strike="noStrike" cap="none" dirty="0">
              <a:solidFill>
                <a:srgbClr val="000000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314" y="1556817"/>
            <a:ext cx="5040027" cy="29881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ctrTitle"/>
          </p:nvPr>
        </p:nvSpPr>
        <p:spPr>
          <a:xfrm>
            <a:off x="0" y="27645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5200"/>
              <a:buNone/>
            </a:pPr>
            <a:r>
              <a:rPr lang="en-GB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Advantages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-10050" y="787750"/>
            <a:ext cx="9144000" cy="399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445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Easily available</a:t>
            </a:r>
          </a:p>
          <a:p>
            <a:pPr marL="4445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Professional Service</a:t>
            </a:r>
          </a:p>
          <a:p>
            <a:pPr marL="4445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Safe and Flexible rides</a:t>
            </a:r>
            <a:endParaRPr sz="20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0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474</Words>
  <Application>Microsoft Office PowerPoint</Application>
  <PresentationFormat>On-screen Show (16:9)</PresentationFormat>
  <Paragraphs>58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Arial</vt:lpstr>
      <vt:lpstr>Roboto</vt:lpstr>
      <vt:lpstr>Simple Light</vt:lpstr>
      <vt:lpstr>PowerPoint Presentation</vt:lpstr>
      <vt:lpstr>Problem Statement</vt:lpstr>
      <vt:lpstr>Proposed Solution</vt:lpstr>
      <vt:lpstr>Descriptive Analysis</vt:lpstr>
      <vt:lpstr>Descriptive Analysis</vt:lpstr>
      <vt:lpstr>Descriptive Analysis</vt:lpstr>
      <vt:lpstr>Descriptive Analysis</vt:lpstr>
      <vt:lpstr>Descriptive Analysis</vt:lpstr>
      <vt:lpstr>Advantages</vt:lpstr>
      <vt:lpstr>Disadvantages</vt:lpstr>
      <vt:lpstr>Conclusion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Bhavesh Khanchandani</dc:creator>
  <cp:lastModifiedBy>Bhavesh Khanchandani</cp:lastModifiedBy>
  <cp:revision>4</cp:revision>
  <dcterms:modified xsi:type="dcterms:W3CDTF">2022-08-12T12:58:17Z</dcterms:modified>
</cp:coreProperties>
</file>