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6" r:id="rId4"/>
    <p:sldId id="259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B73ED-5A7F-49D9-8DE0-65F5ABD04C5E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326A-A01E-48D9-9C79-95BB8A3B1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5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6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79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3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0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0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1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2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4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4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5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8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9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204200" y="2189608"/>
            <a:ext cx="11360800" cy="1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5333" b="1" dirty="0" smtClean="0">
                <a:solidFill>
                  <a:srgbClr val="FF6A0E"/>
                </a:solidFill>
              </a:rPr>
              <a:t>ICICI Bank Management System </a:t>
            </a:r>
            <a:endParaRPr sz="5333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>
              <a:buClr>
                <a:srgbClr val="000000"/>
              </a:buClr>
              <a:buSzPts val="1200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340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7968228" y="5071270"/>
            <a:ext cx="317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A0E"/>
                </a:solidFill>
              </a:rPr>
              <a:t>Bhavesh Khanchandani</a:t>
            </a:r>
            <a:endParaRPr lang="en-IN" sz="2400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96" y="172324"/>
            <a:ext cx="848809" cy="7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-42649"/>
            <a:ext cx="12192000" cy="94768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0" y="885534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Create a Bank Management System which has Multiple tables and relationships between the tables depending on the constraints which we are passing to connect the different tables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By using this database we will retrieve the information of particular customers and employees who are working in the bank. In this database, we will create a view also for a customer and the employees in the bank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The Bank wants to build the database for their customer and employees with all the details like creating an account in a bank type of account which helps the bank to retrieve the data on one click so they can find out the day to day update easily on their database.</a:t>
            </a:r>
            <a:endParaRPr lang="en-US" sz="2000" dirty="0" smtClean="0"/>
          </a:p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5" name="Google Shape;345;p14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205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the Data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3400" y="392147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445250" algn="just">
              <a:spcBef>
                <a:spcPts val="2133"/>
              </a:spcBef>
              <a:spcAft>
                <a:spcPts val="2133"/>
              </a:spcAft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Tables in the Data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Bank_Details</a:t>
            </a:r>
            <a:endParaRPr lang="en-US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Account_type</a:t>
            </a: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Job_details</a:t>
            </a:r>
            <a:endParaRPr lang="en-US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0" y="1856496"/>
            <a:ext cx="5506291" cy="36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5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79389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1069600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800" dirty="0"/>
              <a:t>There are six tables in the database which </a:t>
            </a:r>
            <a:r>
              <a:rPr lang="en-US" sz="2800" dirty="0" smtClean="0"/>
              <a:t>we </a:t>
            </a:r>
            <a:r>
              <a:rPr lang="en-US" sz="2800" dirty="0"/>
              <a:t>have to create in </a:t>
            </a:r>
            <a:r>
              <a:rPr lang="en-US" sz="2800" dirty="0" smtClean="0"/>
              <a:t>our schema</a:t>
            </a:r>
            <a:endParaRPr lang="en-US" sz="2800" dirty="0"/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Step 1 Create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a Database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sym typeface="Roboto"/>
              </a:rPr>
              <a:t>Bank_management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.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Step 2 Create all Table Structure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. Using Create Table Command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Step 3 Insert Data In The Table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. Using INSERT INTO command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Step 3 Solve all the Data Retrieving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Problems given in the questions 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15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981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3400" y="984541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banking 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consist of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 accounts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 details, branch details ,withdrawal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deposits, etc. These all represent tables or entities that can be manipulate with SQL. For example, inserting data to a table, deleting something from a table,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etc.</a:t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 few observations with this data</a:t>
            </a: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66785" indent="-4572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data is nicely structured </a:t>
            </a:r>
          </a:p>
          <a:p>
            <a:pPr marL="1066785" indent="-4572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Maximum customers are from Pune and Mumbai</a:t>
            </a:r>
          </a:p>
          <a:p>
            <a:pPr marL="1066785" indent="-4572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of the  Employees work in the Account and Loan  Department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402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1021534"/>
            <a:ext cx="12192000" cy="537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082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356</Words>
  <Application>Microsoft Office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Problem Statement</vt:lpstr>
      <vt:lpstr>About the Data</vt:lpstr>
      <vt:lpstr>Proposed Solution</vt:lpstr>
      <vt:lpstr>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Zebion</dc:creator>
  <cp:lastModifiedBy>Bhavesh Khanchandani</cp:lastModifiedBy>
  <cp:revision>6</cp:revision>
  <dcterms:created xsi:type="dcterms:W3CDTF">2022-08-27T05:41:13Z</dcterms:created>
  <dcterms:modified xsi:type="dcterms:W3CDTF">2022-10-07T19:56:42Z</dcterms:modified>
</cp:coreProperties>
</file>