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0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6A0E"/>
                </a:solidFill>
              </a:rPr>
              <a:t>Project Name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A0E"/>
                </a:solidFill>
              </a:rPr>
              <a:t>Your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6A0E"/>
                </a:solidFill>
              </a:rPr>
              <a:t>Name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Effect of Data </a:t>
            </a:r>
            <a:r>
              <a:rPr lang="en-GB" sz="30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Optimisation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120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Simple Light</vt:lpstr>
      <vt:lpstr>PowerPoint Presentation</vt:lpstr>
      <vt:lpstr>Problem Statement</vt:lpstr>
      <vt:lpstr>Proposed Solution</vt:lpstr>
      <vt:lpstr>Descriptive Analysis</vt:lpstr>
      <vt:lpstr>Effect of Data Preprocessing</vt:lpstr>
      <vt:lpstr>Machine Learning Modelling</vt:lpstr>
      <vt:lpstr>Optimisation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Zebion</cp:lastModifiedBy>
  <cp:revision>4</cp:revision>
  <dcterms:modified xsi:type="dcterms:W3CDTF">2022-07-27T09:53:50Z</dcterms:modified>
</cp:coreProperties>
</file>