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51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13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6A0E"/>
                </a:solidFill>
              </a:rPr>
              <a:t>Black Friday Sales Prediction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A0E"/>
                </a:solidFill>
              </a:rPr>
              <a:t>Bhavesh Khanchandani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Model performs almost similarly in all the algorithms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34108" y="66415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A 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retail company “ABC Private Limited” wants to understand the customer purchase behavior (specifically, purchase amount) against various products of different categories. </a:t>
            </a: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000" dirty="0" smtClean="0">
                <a:latin typeface="Roboto" panose="020B0604020202020204" charset="0"/>
                <a:ea typeface="Roboto" panose="020B0604020202020204" charset="0"/>
              </a:rPr>
            </a:br>
            <a:endParaRPr lang="en-US" sz="1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They 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have shared purchase summaries of various customers for selected high volume products from last month. </a:t>
            </a: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000" dirty="0" smtClean="0">
                <a:latin typeface="Roboto" panose="020B0604020202020204" charset="0"/>
                <a:ea typeface="Roboto" panose="020B0604020202020204" charset="0"/>
              </a:rPr>
            </a:br>
            <a:endParaRPr lang="en-US" sz="1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The 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data set also contains customer demographics (age, gender, marital status,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citytype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stayincurrentcity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), product details (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productid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and product category) and Total purchase amount from last </a:t>
            </a: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month.</a:t>
            </a:r>
            <a:br>
              <a:rPr lang="en-US" sz="1000" dirty="0" smtClean="0">
                <a:latin typeface="Roboto" panose="020B0604020202020204" charset="0"/>
                <a:ea typeface="Roboto" panose="020B0604020202020204" charset="0"/>
              </a:rPr>
            </a:br>
            <a:endParaRPr lang="en-US" sz="1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Now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, they want to build a model to predict the purchase amount of customers against various products which will help them to create personalized offers for customers against different products. </a:t>
            </a:r>
            <a:endParaRPr sz="10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-10050" y="840407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Data Preprocessing : This step performs all pre-processing steps such as data manipulation, data filling, converting categorical into numeric, and all processes. 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The EDA process involves performing 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1. Univariate Analysis 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2. Bivariate analysis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3. Removing Missing values if any / Outlier treatment 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4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sz="1600" dirty="0"/>
              <a:t>Machine Learning : Probability of purchase. and also check if the model is to be </a:t>
            </a:r>
            <a:r>
              <a:rPr lang="en-US" sz="1600" dirty="0" err="1"/>
              <a:t>underfitting</a:t>
            </a:r>
            <a:r>
              <a:rPr lang="en-US" sz="1600" dirty="0"/>
              <a:t> or overfitting if it has then solves this by using cross-validation technique, or perform </a:t>
            </a:r>
            <a:r>
              <a:rPr lang="en-US" sz="1600" dirty="0" err="1"/>
              <a:t>hyperparameter</a:t>
            </a:r>
            <a:r>
              <a:rPr lang="en-US" sz="1600" dirty="0"/>
              <a:t> tuning to improve model performance.</a:t>
            </a:r>
            <a:endParaRPr lang="en-US" sz="16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35705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4" y="1145524"/>
            <a:ext cx="3201517" cy="2613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114" y="2920820"/>
            <a:ext cx="4747726" cy="1675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29" y="860739"/>
            <a:ext cx="2148579" cy="1907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256" y="860739"/>
            <a:ext cx="2308976" cy="1928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indent="608488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Observations</a:t>
            </a: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Graph 1 We can see the Highest purchase range is between 5000 to 10000</a:t>
            </a: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2 we can see that M 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ie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 Males have Placed more orders, Maybe they are more interested in black Friday sales than females.</a:t>
            </a: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3 we can see that the most orders were placed by the age group 26-35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4 we can see that occupations 0, 4, 7, have placed more orders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5" y="870592"/>
            <a:ext cx="3007034" cy="1737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659" y="879968"/>
            <a:ext cx="2926995" cy="1792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11" y="2711032"/>
            <a:ext cx="2892248" cy="183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080" y="2795882"/>
            <a:ext cx="2801574" cy="163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indent="608488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Observations</a:t>
            </a: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Graph 5 We can see That males have higher purchase amount than females</a:t>
            </a: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6 we can see age group 51-55 have higher purchase or spending capacity</a:t>
            </a: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7 we can see the correlation between columns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6446838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9 we can see purchases made by every occupation type 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1" y="910653"/>
            <a:ext cx="2970832" cy="1642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201" y="2683770"/>
            <a:ext cx="3111734" cy="17543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033" y="888167"/>
            <a:ext cx="3072107" cy="1614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186" y="2696471"/>
            <a:ext cx="2639500" cy="15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 the Dataset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tabLst>
                <a:tab pos="6459538" algn="l"/>
              </a:tabLst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Looking for null values we can see that product category 2 and 3 have null values we can treat them by simply dropping the product category 3 column because it has many missing values more than 60%,</a:t>
            </a:r>
            <a:b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fill the product category 2  column with the mean value of that column.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tabLst>
                <a:tab pos="7624763" algn="l"/>
                <a:tab pos="7978775" algn="l"/>
                <a:tab pos="8074025" algn="l"/>
              </a:tabLst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 Treatment: We can remove the outliers by using techniques like IQR or z-score here I have used IQR technique to remove outliers in purchase column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67" y="2396867"/>
            <a:ext cx="1529189" cy="13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6641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Encoding</a:t>
            </a:r>
            <a:endParaRPr lang="en-US" sz="20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Method used One hot encoding on Gender, Age, </a:t>
            </a:r>
            <a:r>
              <a:rPr lang="en-US" dirty="0" err="1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CityCategory</a:t>
            </a: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StayInCurrentCityYears</a:t>
            </a: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, Occupation, ProductCategory1, ProductCategory2 columns </a:t>
            </a:r>
            <a:r>
              <a:rPr lang="en-US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as this gave a good </a:t>
            </a: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result.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101600" lvl="0">
              <a:lnSpc>
                <a:spcPct val="150000"/>
              </a:lnSpc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Input Split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Splitting the dataset between target variable </a:t>
            </a:r>
            <a:r>
              <a:rPr lang="en-US" dirty="0" err="1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ie</a:t>
            </a: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Purchase and input variables </a:t>
            </a:r>
            <a:r>
              <a:rPr lang="en-US" dirty="0" err="1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ie</a:t>
            </a: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rest of the columns as </a:t>
            </a:r>
            <a:b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</a:b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X and y and running them through </a:t>
            </a:r>
            <a:r>
              <a:rPr lang="en-US" dirty="0" err="1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train_test_split</a:t>
            </a:r>
            <a:endParaRPr lang="en-US" dirty="0" smtClean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24" y="3167988"/>
            <a:ext cx="1023238" cy="14305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98" y="1853360"/>
            <a:ext cx="2016744" cy="676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88" y="3459057"/>
            <a:ext cx="1854512" cy="637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488" y="2651782"/>
            <a:ext cx="2088366" cy="685022"/>
          </a:xfrm>
          <a:prstGeom prst="rect">
            <a:avLst/>
          </a:prstGeom>
        </p:spPr>
      </p:pic>
      <p:sp>
        <p:nvSpPr>
          <p:cNvPr id="11" name="Google Shape;392;p19"/>
          <p:cNvSpPr txBox="1"/>
          <p:nvPr/>
        </p:nvSpPr>
        <p:spPr>
          <a:xfrm>
            <a:off x="0" y="766151"/>
            <a:ext cx="9280636" cy="396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apply machine learning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agorithms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the dataset lets check scores</a:t>
            </a:r>
          </a:p>
          <a:p>
            <a:pPr marL="742950" lvl="0" indent="-28575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Regression </a:t>
            </a:r>
            <a:endParaRPr lang="en-US" sz="16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</a:p>
          <a:p>
            <a:pPr marL="742950" lvl="0" indent="-28575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Lasso Regression</a:t>
            </a:r>
          </a:p>
          <a:p>
            <a:pPr marL="742950" lvl="0" indent="-28575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Regression 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859" y="4089476"/>
            <a:ext cx="2098282" cy="664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644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Simple Light</vt:lpstr>
      <vt:lpstr>PowerPoint Presentation</vt:lpstr>
      <vt:lpstr>Problem Statement</vt:lpstr>
      <vt:lpstr>Proposed Solution</vt:lpstr>
      <vt:lpstr>Descriptive Analysis</vt:lpstr>
      <vt:lpstr>Exploratory Data Analysis</vt:lpstr>
      <vt:lpstr>Exploratory Data Analysis</vt:lpstr>
      <vt:lpstr>Preprocessing the Dataset</vt:lpstr>
      <vt:lpstr>Machine Learning Modelling</vt:lpstr>
      <vt:lpstr>Machine Learning Modelling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Bhavesh Khanchandani</cp:lastModifiedBy>
  <cp:revision>18</cp:revision>
  <dcterms:modified xsi:type="dcterms:W3CDTF">2022-09-09T09:44:15Z</dcterms:modified>
</cp:coreProperties>
</file>