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72dbbbf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372dbbbf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2dbbbf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372dbbbf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2dbbbfa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72dbbbfa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2dbbbfa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72dbbbfa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29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/>
        </p:nvSpPr>
        <p:spPr>
          <a:xfrm>
            <a:off x="153150" y="1642206"/>
            <a:ext cx="85206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u="sng" dirty="0" err="1" smtClean="0">
                <a:solidFill>
                  <a:srgbClr val="FF6A0E"/>
                </a:solidFill>
                <a:latin typeface="Roboto" panose="020B0604020202020204" charset="0"/>
                <a:ea typeface="Roboto" panose="020B0604020202020204" charset="0"/>
              </a:rPr>
              <a:t>Zomato</a:t>
            </a:r>
            <a:endParaRPr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1" u="sng" dirty="0">
              <a:solidFill>
                <a:srgbClr val="FF6A0E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rgbClr val="FF6A0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4000" b="1" u="sng" dirty="0">
                <a:solidFill>
                  <a:srgbClr val="FF6A0E"/>
                </a:solidFill>
                <a:latin typeface="Roboto" panose="020B0604020202020204" charset="0"/>
                <a:ea typeface="Roboto" panose="020B0604020202020204" charset="0"/>
              </a:rPr>
              <a:t>Data Visualization &amp; Analysis</a:t>
            </a:r>
            <a:endParaRPr sz="4000" b="1" dirty="0">
              <a:solidFill>
                <a:srgbClr val="FF6A0E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52" name="Google Shape;52;p1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5761050" y="3976575"/>
            <a:ext cx="259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6A0E"/>
                </a:solidFill>
              </a:rPr>
              <a:t>By- Bhavesh  Khanchandani </a:t>
            </a:r>
            <a:endParaRPr sz="1400" b="1" i="0" u="none" strike="noStrike" cap="none">
              <a:solidFill>
                <a:srgbClr val="FF6A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5446" y="129243"/>
            <a:ext cx="636607" cy="550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>
            <a:off x="0" y="27645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Diadvantages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-10050" y="787750"/>
            <a:ext cx="9144000" cy="399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More than 80% data is for country India, so that we can't get much </a:t>
            </a:r>
            <a:r>
              <a:rPr lang="en-US" sz="2000" dirty="0" smtClean="0">
                <a:latin typeface="Calibri" panose="020F0502020204030204" pitchFamily="34" charset="0"/>
              </a:rPr>
              <a:t>insight </a:t>
            </a:r>
            <a:r>
              <a:rPr lang="en-US" sz="2000" dirty="0">
                <a:latin typeface="Calibri" panose="020F0502020204030204" pitchFamily="34" charset="0"/>
              </a:rPr>
              <a:t>on other countries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Some outliers are present in the average price for two </a:t>
            </a:r>
            <a:r>
              <a:rPr lang="en-US" sz="2000" dirty="0" smtClean="0">
                <a:latin typeface="Calibri" panose="020F0502020204030204" pitchFamily="34" charset="0"/>
              </a:rPr>
              <a:t>column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US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0050" y="738406"/>
            <a:ext cx="9144000" cy="406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</a:rPr>
              <a:t>By </a:t>
            </a:r>
            <a:r>
              <a:rPr lang="en-US" sz="2000" dirty="0">
                <a:latin typeface="Calibri" panose="020F0502020204030204" pitchFamily="34" charset="0"/>
              </a:rPr>
              <a:t>Visualizing the data we get to know about some useful insights like: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From the given group of countries India has most restaurants, so company should </a:t>
            </a:r>
            <a:r>
              <a:rPr lang="en-US" sz="2000" dirty="0" smtClean="0">
                <a:latin typeface="Calibri" panose="020F0502020204030204" pitchFamily="34" charset="0"/>
              </a:rPr>
              <a:t>focus </a:t>
            </a:r>
            <a:r>
              <a:rPr lang="en-US" sz="2000" dirty="0">
                <a:latin typeface="Calibri" panose="020F0502020204030204" pitchFamily="34" charset="0"/>
              </a:rPr>
              <a:t>on expanding its business in India.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Even though India has lots of restaurants, very few restaurants have feature of online </a:t>
            </a:r>
            <a:r>
              <a:rPr lang="en-US" sz="2000" dirty="0" smtClean="0">
                <a:latin typeface="Calibri" panose="020F0502020204030204" pitchFamily="34" charset="0"/>
              </a:rPr>
              <a:t>delivery</a:t>
            </a:r>
            <a:r>
              <a:rPr lang="en-US" sz="2000" dirty="0">
                <a:latin typeface="Calibri" panose="020F0502020204030204" pitchFamily="34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Among the cities in India New Delhi has highest number of restaurants. </a:t>
            </a:r>
          </a:p>
          <a:p>
            <a:pPr marL="457200" marR="0" lvl="0" indent="0" algn="just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0" y="-425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0" y="766150"/>
            <a:ext cx="9144000" cy="403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</a:rPr>
              <a:t>Large </a:t>
            </a:r>
            <a:r>
              <a:rPr lang="en-US" sz="2000" dirty="0">
                <a:latin typeface="Calibri" panose="020F0502020204030204" pitchFamily="34" charset="0"/>
              </a:rPr>
              <a:t>number of Restaurants is not using online delivery yet, company need to focus on </a:t>
            </a:r>
            <a:r>
              <a:rPr lang="en-US" sz="2000" dirty="0" smtClean="0">
                <a:latin typeface="Calibri" panose="020F0502020204030204" pitchFamily="34" charset="0"/>
              </a:rPr>
              <a:t>collaborating </a:t>
            </a:r>
            <a:r>
              <a:rPr lang="en-US" sz="2000" dirty="0">
                <a:latin typeface="Calibri" panose="020F0502020204030204" pitchFamily="34" charset="0"/>
              </a:rPr>
              <a:t>with these restaurants in order to expand business.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</a:rPr>
              <a:t>New </a:t>
            </a:r>
            <a:r>
              <a:rPr lang="en-US" sz="2000" dirty="0">
                <a:latin typeface="Calibri" panose="020F0502020204030204" pitchFamily="34" charset="0"/>
              </a:rPr>
              <a:t>Delhi has highest number of restaurants, company must try to collaborate with these </a:t>
            </a:r>
            <a:r>
              <a:rPr lang="en-US" sz="2000" dirty="0" smtClean="0">
                <a:latin typeface="Calibri" panose="020F0502020204030204" pitchFamily="34" charset="0"/>
              </a:rPr>
              <a:t>restaurants </a:t>
            </a:r>
            <a:r>
              <a:rPr lang="en-US" sz="2000" dirty="0">
                <a:latin typeface="Calibri" panose="020F0502020204030204" pitchFamily="34" charset="0"/>
              </a:rPr>
              <a:t>and it should also appoint big group of delivery boys in order to handle all the deliveries in </a:t>
            </a:r>
            <a:r>
              <a:rPr lang="en-US" sz="2000" dirty="0" smtClean="0">
                <a:latin typeface="Calibri" panose="020F0502020204030204" pitchFamily="34" charset="0"/>
              </a:rPr>
              <a:t>New </a:t>
            </a:r>
            <a:r>
              <a:rPr lang="en-US" sz="2000" dirty="0">
                <a:latin typeface="Calibri" panose="020F0502020204030204" pitchFamily="34" charset="0"/>
              </a:rPr>
              <a:t>Delhi area.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Calibri" panose="020F0502020204030204" pitchFamily="34" charset="0"/>
              </a:rPr>
              <a:t>Local </a:t>
            </a:r>
            <a:r>
              <a:rPr lang="en-US" sz="2000" dirty="0">
                <a:latin typeface="Calibri" panose="020F0502020204030204" pitchFamily="34" charset="0"/>
              </a:rPr>
              <a:t>cuisines like North Indian are preferred by large group of individuals. </a:t>
            </a:r>
            <a:r>
              <a:rPr lang="en-US" sz="2000" dirty="0" smtClean="0">
                <a:latin typeface="Calibri" panose="020F0502020204030204" pitchFamily="34" charset="0"/>
              </a:rPr>
              <a:t>So company </a:t>
            </a:r>
            <a:r>
              <a:rPr lang="en-US" sz="2000" dirty="0">
                <a:latin typeface="Calibri" panose="020F0502020204030204" pitchFamily="34" charset="0"/>
              </a:rPr>
              <a:t>should </a:t>
            </a:r>
            <a:r>
              <a:rPr lang="en-US" sz="2000" dirty="0" smtClean="0">
                <a:latin typeface="Calibri" panose="020F0502020204030204" pitchFamily="34" charset="0"/>
              </a:rPr>
              <a:t>provide </a:t>
            </a:r>
            <a:r>
              <a:rPr lang="en-US" sz="2000" dirty="0">
                <a:latin typeface="Calibri" panose="020F0502020204030204" pitchFamily="34" charset="0"/>
              </a:rPr>
              <a:t>some discount on these dishes in order to attract large group of individuals. 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0" y="91440"/>
            <a:ext cx="9144000" cy="71076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05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find possible insights from given </a:t>
            </a:r>
            <a:r>
              <a:rPr lang="en-GB" sz="20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GB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using data visualization</a:t>
            </a:r>
            <a:r>
              <a:rPr lang="en-GB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0" y="59542"/>
            <a:ext cx="9144000" cy="7426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802200"/>
            <a:ext cx="9144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To find possible insights from given </a:t>
            </a:r>
            <a:r>
              <a:rPr lang="en-GB" sz="20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Zomato</a:t>
            </a:r>
            <a:r>
              <a:rPr lang="en-GB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dataset using data </a:t>
            </a:r>
            <a:r>
              <a:rPr lang="en-GB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visualization By using python libraries like </a:t>
            </a:r>
            <a:r>
              <a:rPr lang="en-GB" sz="20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Seaborn</a:t>
            </a:r>
            <a:r>
              <a:rPr lang="en-GB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 and </a:t>
            </a:r>
            <a:r>
              <a:rPr lang="en-GB" sz="2000" dirty="0" err="1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Matplotlib</a:t>
            </a:r>
            <a:r>
              <a:rPr lang="en-GB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endParaRPr sz="2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39958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050" y="747774"/>
            <a:ext cx="9144000" cy="405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R="3917348" lvl="0" algn="just">
              <a:lnSpc>
                <a:spcPct val="150000"/>
              </a:lnSpc>
              <a:tabLst>
                <a:tab pos="7889875" algn="l"/>
              </a:tabLst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Country with the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number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Restaurants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latin typeface="Roboto"/>
              <a:ea typeface="Roboto"/>
              <a:cs typeface="Roboto"/>
              <a:sym typeface="Roboto"/>
            </a:endParaRPr>
          </a:p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We can see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India tops the list</a:t>
            </a:r>
          </a:p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oboto"/>
                <a:ea typeface="Roboto"/>
                <a:cs typeface="Roboto"/>
                <a:sym typeface="Roboto"/>
              </a:rPr>
              <a:t>Zomato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is an Indian company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808"/>
          <a:stretch/>
        </p:blipFill>
        <p:spPr>
          <a:xfrm>
            <a:off x="4372896" y="1520595"/>
            <a:ext cx="4588715" cy="2702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-10050" y="747900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Country after 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India with the highest number of Restaurants</a:t>
            </a:r>
          </a:p>
          <a:p>
            <a:pPr marL="4445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We can see that United States is on the top 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08" y="1938591"/>
            <a:ext cx="4978373" cy="2862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0050" y="747774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R="3917348" lvl="0" algn="just">
              <a:lnSpc>
                <a:spcPct val="150000"/>
              </a:lnSpc>
            </a:pPr>
            <a: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India’s </a:t>
            </a:r>
            <a:r>
              <a:rPr lang="en-US" sz="20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top 5 best </a:t>
            </a:r>
            <a: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Restaurants </a:t>
            </a:r>
            <a:r>
              <a:rPr lang="en-US" sz="20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in </a:t>
            </a:r>
            <a:r>
              <a:rPr lang="en-US" sz="2000" dirty="0" smtClean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</a:rPr>
              <a:t>Delhi by rating</a:t>
            </a:r>
            <a:endParaRPr lang="en-US" sz="2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0" marR="391734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49" y="1782204"/>
            <a:ext cx="5252462" cy="27971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-10050" y="766152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/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Ratings of the Restaurants with 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vs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 without online delivery</a:t>
            </a:r>
            <a:endParaRPr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13" y="1605117"/>
            <a:ext cx="5031038" cy="3002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0" y="-4253"/>
            <a:ext cx="9144000" cy="74010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Descriptive Analysis</a:t>
            </a:r>
            <a:endParaRPr sz="3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735847"/>
            <a:ext cx="91440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lvl="0"/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Ratings of the Restaurants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which have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Table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booking</a:t>
            </a:r>
            <a:endParaRPr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29" y="1564436"/>
            <a:ext cx="4749671" cy="28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5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0" y="27644"/>
            <a:ext cx="9144000" cy="66657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5200"/>
              <a:buNone/>
            </a:pPr>
            <a:r>
              <a:rPr lang="en-GB" sz="3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3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10050" y="679207"/>
            <a:ext cx="9144000" cy="41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27430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Can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analyze specific data of Restaurants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Can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compare cities and countries based on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qifferent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paramenters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Can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analyze most preferred dish/cuisines across country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Roboto" panose="020B0604020202020204" charset="0"/>
                <a:ea typeface="Roboto" panose="020B0604020202020204" charset="0"/>
              </a:rPr>
              <a:t>Can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provide list of top restaurants based on their ratings and votes 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" panose="020B0604020202020204" charset="0"/>
              <a:ea typeface="Roboto" panose="020B0604020202020204" charset="0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828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481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</vt:lpstr>
      <vt:lpstr>Calibri</vt:lpstr>
      <vt:lpstr>Arial</vt:lpstr>
      <vt:lpstr>Simple Light</vt:lpstr>
      <vt:lpstr>PowerPoint Presentation</vt:lpstr>
      <vt:lpstr>Problem Statement</vt:lpstr>
      <vt:lpstr>Proposed Solution</vt:lpstr>
      <vt:lpstr>Descriptive Analysis</vt:lpstr>
      <vt:lpstr>Descriptive Analysis</vt:lpstr>
      <vt:lpstr>Descriptive Analysis</vt:lpstr>
      <vt:lpstr>Descriptive Analysis</vt:lpstr>
      <vt:lpstr>Descriptive Analysis</vt:lpstr>
      <vt:lpstr>Advantages</vt:lpstr>
      <vt:lpstr>Diadvantages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Khanchandani</dc:creator>
  <cp:lastModifiedBy>Bhavesh Khanchandani</cp:lastModifiedBy>
  <cp:revision>5</cp:revision>
  <dcterms:modified xsi:type="dcterms:W3CDTF">2022-08-12T12:36:33Z</dcterms:modified>
</cp:coreProperties>
</file>