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6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4200" y="21896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5333" b="1" dirty="0" smtClean="0">
                <a:solidFill>
                  <a:srgbClr val="FF6A0E"/>
                </a:solidFill>
              </a:rPr>
              <a:t>ICICI Bank Management System </a:t>
            </a:r>
            <a:endParaRPr sz="5333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7968228" y="5071270"/>
            <a:ext cx="317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6A0E"/>
                </a:solidFill>
              </a:rPr>
              <a:t>Bhavesh Khanchandani</a:t>
            </a:r>
            <a:endParaRPr lang="en-IN" sz="24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-42649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0" y="885534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Create a Bank Management System which has Multiple tables and relationships between the tables depending on the constraints which we are passing to connect the different tables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By using this database we will retrieve the information of particular customers and employees who are working in the bank. In this database, we will create a view also for a customer and the employees in the bank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/>
              <a:t>The Bank wants to build the database for their customer and employees with all the details like creating an account in a bank type of account which helps the bank to retrieve the data on one click so they can find out the day to day update easily on their database.</a:t>
            </a:r>
            <a:endParaRPr lang="en-US" sz="2000" dirty="0" smtClean="0"/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3400" y="392147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445250" algn="just">
              <a:spcBef>
                <a:spcPts val="2133"/>
              </a:spcBef>
              <a:spcAft>
                <a:spcPts val="2133"/>
              </a:spcAft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Tables in the Data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Account_type</a:t>
            </a: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Job_details</a:t>
            </a:r>
            <a:endParaRPr lang="en-US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902450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0" y="1856496"/>
            <a:ext cx="5506291" cy="36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800" dirty="0"/>
              <a:t>There are six tables in the database which </a:t>
            </a:r>
            <a:r>
              <a:rPr lang="en-US" sz="2800" dirty="0" smtClean="0"/>
              <a:t>we </a:t>
            </a:r>
            <a:r>
              <a:rPr lang="en-US" sz="2800" dirty="0"/>
              <a:t>have to create in </a:t>
            </a:r>
            <a:r>
              <a:rPr lang="en-US" sz="2800" dirty="0" smtClean="0"/>
              <a:t>our schema</a:t>
            </a:r>
            <a:endParaRPr lang="en-US" sz="2800" dirty="0"/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1 Create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a Database </a:t>
            </a:r>
            <a:r>
              <a:rPr lang="en-US" sz="1600" dirty="0" err="1" smtClean="0">
                <a:solidFill>
                  <a:schemeClr val="dk1"/>
                </a:solidFill>
                <a:latin typeface="Roboto"/>
                <a:sym typeface="Roboto"/>
              </a:rPr>
              <a:t>Bank_management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2 Create all Table Structure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Create Table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Step 3 </a:t>
            </a: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Insert Data In The Table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. Using INSERT INTO command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● Step </a:t>
            </a: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4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Roboto"/>
                <a:sym typeface="Roboto"/>
              </a:rPr>
              <a:t>Solve all the Data Retrieving </a:t>
            </a:r>
            <a:r>
              <a:rPr lang="en-US" sz="1600" dirty="0" smtClean="0">
                <a:solidFill>
                  <a:schemeClr val="dk1"/>
                </a:solidFill>
                <a:latin typeface="Roboto"/>
                <a:sym typeface="Roboto"/>
              </a:rPr>
              <a:t>Problems given in the questions </a:t>
            </a:r>
            <a:endParaRPr lang="en-US" sz="1600" dirty="0">
              <a:solidFill>
                <a:schemeClr val="dk1"/>
              </a:solidFill>
              <a:latin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banking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consist of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accounts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 details, branch details ,withdrawal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deposits, etc. These all represent tables or entities that can be manipulate with SQL. For example, inserting data to a table, deleting something from a table,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b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few observations with this data</a:t>
            </a:r>
            <a:endParaRPr lang="en-US"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 is nicely structured </a:t>
            </a: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Maximum customers are from Pune and Mumbai</a:t>
            </a:r>
          </a:p>
          <a:p>
            <a:pPr marL="1066785" indent="-4572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of the  Employees work in the Account and Loan  Department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1021534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356</Words>
  <Application>Microsoft Office PowerPoint</Application>
  <PresentationFormat>Widescreen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PowerPoint Presentation</vt:lpstr>
      <vt:lpstr>Problem Statement</vt:lpstr>
      <vt:lpstr>About the Data</vt:lpstr>
      <vt:lpstr>Proposed Solution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Bhavesh Khanchandani</cp:lastModifiedBy>
  <cp:revision>7</cp:revision>
  <dcterms:created xsi:type="dcterms:W3CDTF">2022-08-27T05:41:13Z</dcterms:created>
  <dcterms:modified xsi:type="dcterms:W3CDTF">2022-10-07T21:20:01Z</dcterms:modified>
</cp:coreProperties>
</file>