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66" r:id="rId4"/>
    <p:sldId id="259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53" d="100"/>
          <a:sy n="53" d="100"/>
        </p:scale>
        <p:origin x="68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1B73ED-5A7F-49D9-8DE0-65F5ABD04C5E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6326A-A01E-48D9-9C79-95BB8A3B18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05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7223bd2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7223bd2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4620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caee8303e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caee8303e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4799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5367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b7223bd2a0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b7223bd2a0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0906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403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410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6550-DC47-412E-A6BD-C043C18783D6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71CF-7B1B-462D-96FD-DE7121FB0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16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6550-DC47-412E-A6BD-C043C18783D6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71CF-7B1B-462D-96FD-DE7121FB0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621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6550-DC47-412E-A6BD-C043C18783D6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71CF-7B1B-462D-96FD-DE7121FB0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148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6550-DC47-412E-A6BD-C043C18783D6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71CF-7B1B-462D-96FD-DE7121FB0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49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6550-DC47-412E-A6BD-C043C18783D6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71CF-7B1B-462D-96FD-DE7121FB0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343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6550-DC47-412E-A6BD-C043C18783D6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71CF-7B1B-462D-96FD-DE7121FB0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01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6550-DC47-412E-A6BD-C043C18783D6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71CF-7B1B-462D-96FD-DE7121FB0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291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6550-DC47-412E-A6BD-C043C18783D6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71CF-7B1B-462D-96FD-DE7121FB0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25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6550-DC47-412E-A6BD-C043C18783D6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71CF-7B1B-462D-96FD-DE7121FB0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48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6550-DC47-412E-A6BD-C043C18783D6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71CF-7B1B-462D-96FD-DE7121FB0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328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6550-DC47-412E-A6BD-C043C18783D6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71CF-7B1B-462D-96FD-DE7121FB0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098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F6550-DC47-412E-A6BD-C043C18783D6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D71CF-7B1B-462D-96FD-DE7121FB0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792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 txBox="1"/>
          <p:nvPr/>
        </p:nvSpPr>
        <p:spPr>
          <a:xfrm>
            <a:off x="204200" y="2189608"/>
            <a:ext cx="11360800" cy="18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5333" b="1" dirty="0" smtClean="0">
                <a:solidFill>
                  <a:srgbClr val="FF6A0E"/>
                </a:solidFill>
              </a:rPr>
              <a:t>ICICI Bank Management System </a:t>
            </a:r>
            <a:endParaRPr sz="5333" b="1" dirty="0">
              <a:solidFill>
                <a:srgbClr val="FF6A0E"/>
              </a:solidFill>
            </a:endParaRPr>
          </a:p>
        </p:txBody>
      </p:sp>
      <p:sp>
        <p:nvSpPr>
          <p:cNvPr id="334" name="Google Shape;334;p13"/>
          <p:cNvSpPr txBox="1"/>
          <p:nvPr/>
        </p:nvSpPr>
        <p:spPr>
          <a:xfrm>
            <a:off x="-13400" y="6400800"/>
            <a:ext cx="12218800" cy="3608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R="243834" algn="r">
              <a:buClr>
                <a:srgbClr val="000000"/>
              </a:buClr>
              <a:buSzPts val="1200"/>
            </a:pPr>
            <a:r>
              <a:rPr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13"/>
          <p:cNvSpPr/>
          <p:nvPr/>
        </p:nvSpPr>
        <p:spPr>
          <a:xfrm>
            <a:off x="-13400" y="6400800"/>
            <a:ext cx="435200" cy="3608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D63B57-2B6C-4AEF-AA4E-F393A4E8B2DF}"/>
              </a:ext>
            </a:extLst>
          </p:cNvPr>
          <p:cNvSpPr txBox="1"/>
          <p:nvPr/>
        </p:nvSpPr>
        <p:spPr>
          <a:xfrm>
            <a:off x="7968228" y="5071270"/>
            <a:ext cx="317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6A0E"/>
                </a:solidFill>
              </a:rPr>
              <a:t>Bhavesh Khanchandani</a:t>
            </a:r>
            <a:endParaRPr lang="en-IN" sz="2400" b="1" dirty="0">
              <a:solidFill>
                <a:srgbClr val="FF6A0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596" y="172324"/>
            <a:ext cx="848809" cy="73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29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4"/>
          <p:cNvSpPr txBox="1">
            <a:spLocks noGrp="1"/>
          </p:cNvSpPr>
          <p:nvPr>
            <p:ph type="ctrTitle"/>
          </p:nvPr>
        </p:nvSpPr>
        <p:spPr>
          <a:xfrm>
            <a:off x="0" y="-42649"/>
            <a:ext cx="12192000" cy="947680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599985" algn="l">
              <a:lnSpc>
                <a:spcPct val="150000"/>
              </a:lnSpc>
              <a:spcBef>
                <a:spcPts val="0"/>
              </a:spcBef>
              <a:spcAft>
                <a:spcPts val="2133"/>
              </a:spcAft>
            </a:pPr>
            <a:r>
              <a:rPr lang="en-GB" sz="4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Problem Statement</a:t>
            </a:r>
            <a:endParaRPr sz="4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14"/>
          <p:cNvSpPr txBox="1"/>
          <p:nvPr/>
        </p:nvSpPr>
        <p:spPr>
          <a:xfrm>
            <a:off x="0" y="885534"/>
            <a:ext cx="12192000" cy="5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33" tIns="365733" rIns="365733" bIns="365733" anchor="t" anchorCtr="0">
            <a:noAutofit/>
          </a:bodyPr>
          <a:lstStyle/>
          <a:p>
            <a:pPr marL="592663" indent="-457200">
              <a:lnSpc>
                <a:spcPct val="150000"/>
              </a:lnSpc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/>
              <a:t>Create a Bank Management System which has Multiple tables and relationships between the tables depending on the constraints which we are passing to connect the different tables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 smtClean="0"/>
          </a:p>
          <a:p>
            <a:pPr marL="592663" indent="-457200">
              <a:lnSpc>
                <a:spcPct val="150000"/>
              </a:lnSpc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/>
              <a:t>By using this database we will retrieve the information of particular customers and employees who are working in the bank. In this database, we will create a view also for a customer and the employees in the bank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 smtClean="0"/>
          </a:p>
          <a:p>
            <a:pPr marL="592663" indent="-457200">
              <a:lnSpc>
                <a:spcPct val="150000"/>
              </a:lnSpc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/>
              <a:t>The Bank wants to build the database for their customer and employees with all the details like creating an account in a bank type of account which helps the bank to retrieve the data on one click so they can find out the day to day update easily on their database.</a:t>
            </a:r>
            <a:endParaRPr lang="en-US" sz="2000" dirty="0" smtClean="0"/>
          </a:p>
          <a:p>
            <a:pPr marL="592663" indent="-457200">
              <a:lnSpc>
                <a:spcPct val="150000"/>
              </a:lnSpc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endParaRPr sz="20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14"/>
          <p:cNvSpPr txBox="1"/>
          <p:nvPr/>
        </p:nvSpPr>
        <p:spPr>
          <a:xfrm>
            <a:off x="-13400" y="6400800"/>
            <a:ext cx="12218800" cy="3608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R="243834" algn="r"/>
            <a:r>
              <a:rPr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" name="Google Shape;344;p14"/>
          <p:cNvSpPr/>
          <p:nvPr/>
        </p:nvSpPr>
        <p:spPr>
          <a:xfrm rot="10800000">
            <a:off x="11516800" y="130333"/>
            <a:ext cx="675200" cy="7552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45" name="Google Shape;345;p14"/>
          <p:cNvSpPr/>
          <p:nvPr/>
        </p:nvSpPr>
        <p:spPr>
          <a:xfrm>
            <a:off x="0" y="6400800"/>
            <a:ext cx="435200" cy="3608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92051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/>
          <p:cNvSpPr txBox="1">
            <a:spLocks noGrp="1"/>
          </p:cNvSpPr>
          <p:nvPr>
            <p:ph type="ctrTitle"/>
          </p:nvPr>
        </p:nvSpPr>
        <p:spPr>
          <a:xfrm>
            <a:off x="0" y="-5670"/>
            <a:ext cx="12192000" cy="990211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599985" algn="l">
              <a:lnSpc>
                <a:spcPct val="150000"/>
              </a:lnSpc>
              <a:spcBef>
                <a:spcPts val="0"/>
              </a:spcBef>
              <a:spcAft>
                <a:spcPts val="2133"/>
              </a:spcAft>
            </a:pPr>
            <a:r>
              <a:rPr lang="en-GB" sz="4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About the Data</a:t>
            </a:r>
            <a:endParaRPr sz="4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-13400" y="392147"/>
            <a:ext cx="12192000" cy="5416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33" tIns="365733" rIns="365733" bIns="365733" anchor="t" anchorCtr="0">
            <a:noAutofit/>
          </a:bodyPr>
          <a:lstStyle/>
          <a:p>
            <a:pPr marL="6445250" algn="just">
              <a:spcBef>
                <a:spcPts val="2133"/>
              </a:spcBef>
              <a:spcAft>
                <a:spcPts val="2133"/>
              </a:spcAft>
            </a:pPr>
            <a:r>
              <a:rPr lang="en-US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Tables in the Data</a:t>
            </a:r>
          </a:p>
          <a:p>
            <a:pPr marL="6902450" indent="-457200" algn="just"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Employees</a:t>
            </a:r>
          </a:p>
          <a:p>
            <a:pPr marL="6902450" indent="-457200" algn="just"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Department</a:t>
            </a:r>
          </a:p>
          <a:p>
            <a:pPr marL="6902450" indent="-457200" algn="just"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Bank_Details</a:t>
            </a:r>
            <a:endParaRPr lang="en-US" dirty="0" smtClean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902450" indent="-457200" algn="just"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Account_type</a:t>
            </a:r>
            <a:r>
              <a:rPr lang="en-US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marL="6902450" indent="-457200" algn="just"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Job_details</a:t>
            </a:r>
            <a:endParaRPr lang="en-US" dirty="0" smtClean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902450" indent="-457200" algn="just"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Customer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19"/>
          <p:cNvSpPr txBox="1"/>
          <p:nvPr/>
        </p:nvSpPr>
        <p:spPr>
          <a:xfrm>
            <a:off x="-13400" y="6400800"/>
            <a:ext cx="12218800" cy="3608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R="243834" algn="r"/>
            <a:r>
              <a:rPr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9"/>
          <p:cNvSpPr/>
          <p:nvPr/>
        </p:nvSpPr>
        <p:spPr>
          <a:xfrm rot="10800000">
            <a:off x="11516800" y="130333"/>
            <a:ext cx="675200" cy="7552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5" name="Google Shape;395;p19"/>
          <p:cNvSpPr/>
          <p:nvPr/>
        </p:nvSpPr>
        <p:spPr>
          <a:xfrm>
            <a:off x="0" y="6400800"/>
            <a:ext cx="435200" cy="3608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00" y="1856496"/>
            <a:ext cx="5506291" cy="367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855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5"/>
          <p:cNvSpPr txBox="1">
            <a:spLocks noGrp="1"/>
          </p:cNvSpPr>
          <p:nvPr>
            <p:ph type="ctrTitle"/>
          </p:nvPr>
        </p:nvSpPr>
        <p:spPr>
          <a:xfrm>
            <a:off x="0" y="79389"/>
            <a:ext cx="12192000" cy="990211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599985" algn="l">
              <a:lnSpc>
                <a:spcPct val="150000"/>
              </a:lnSpc>
              <a:spcBef>
                <a:spcPts val="0"/>
              </a:spcBef>
              <a:spcAft>
                <a:spcPts val="2133"/>
              </a:spcAft>
            </a:pPr>
            <a:r>
              <a:rPr lang="en-GB" sz="4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Proposed Solution</a:t>
            </a:r>
            <a:endParaRPr sz="4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15"/>
          <p:cNvSpPr txBox="1"/>
          <p:nvPr/>
        </p:nvSpPr>
        <p:spPr>
          <a:xfrm>
            <a:off x="0" y="1069600"/>
            <a:ext cx="12192000" cy="5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33" tIns="365733" rIns="365733" bIns="365733" anchor="t" anchorCtr="0">
            <a:noAutofit/>
          </a:bodyPr>
          <a:lstStyle/>
          <a:p>
            <a:pPr algn="just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</a:pPr>
            <a:r>
              <a:rPr lang="en-US" sz="2800" dirty="0"/>
              <a:t>There are six tables in the database which </a:t>
            </a:r>
            <a:r>
              <a:rPr lang="en-US" sz="2800" dirty="0" smtClean="0"/>
              <a:t>we </a:t>
            </a:r>
            <a:r>
              <a:rPr lang="en-US" sz="2800" dirty="0"/>
              <a:t>have to create in </a:t>
            </a:r>
            <a:r>
              <a:rPr lang="en-US" sz="2800" dirty="0" smtClean="0"/>
              <a:t>our schema</a:t>
            </a:r>
            <a:endParaRPr lang="en-US" sz="2800" dirty="0"/>
          </a:p>
          <a:p>
            <a:pPr algn="just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</a:pPr>
            <a:r>
              <a:rPr lang="en-US" sz="1600" dirty="0">
                <a:solidFill>
                  <a:schemeClr val="dk1"/>
                </a:solidFill>
                <a:latin typeface="Roboto"/>
                <a:sym typeface="Roboto"/>
              </a:rPr>
              <a:t>● Step 1 Create </a:t>
            </a:r>
            <a:r>
              <a:rPr lang="en-US" sz="1600" dirty="0" smtClean="0">
                <a:solidFill>
                  <a:schemeClr val="dk1"/>
                </a:solidFill>
                <a:latin typeface="Roboto"/>
                <a:sym typeface="Roboto"/>
              </a:rPr>
              <a:t>a Database </a:t>
            </a:r>
            <a:r>
              <a:rPr lang="en-US" sz="1600" dirty="0" err="1" smtClean="0">
                <a:solidFill>
                  <a:schemeClr val="dk1"/>
                </a:solidFill>
                <a:latin typeface="Roboto"/>
                <a:sym typeface="Roboto"/>
              </a:rPr>
              <a:t>Bank_management</a:t>
            </a:r>
            <a:r>
              <a:rPr lang="en-US" sz="1600" dirty="0" smtClean="0">
                <a:solidFill>
                  <a:schemeClr val="dk1"/>
                </a:solidFill>
                <a:latin typeface="Roboto"/>
                <a:sym typeface="Roboto"/>
              </a:rPr>
              <a:t>.</a:t>
            </a:r>
            <a:endParaRPr lang="en-US" sz="1600" dirty="0">
              <a:solidFill>
                <a:schemeClr val="dk1"/>
              </a:solidFill>
              <a:latin typeface="Roboto"/>
              <a:sym typeface="Roboto"/>
            </a:endParaRPr>
          </a:p>
          <a:p>
            <a:pPr algn="just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</a:pPr>
            <a:r>
              <a:rPr lang="en-US" sz="1600" dirty="0">
                <a:solidFill>
                  <a:schemeClr val="dk1"/>
                </a:solidFill>
                <a:latin typeface="Roboto"/>
                <a:sym typeface="Roboto"/>
              </a:rPr>
              <a:t>● Step 2 Create all Table Structure</a:t>
            </a:r>
            <a:r>
              <a:rPr lang="en-US" sz="1600" dirty="0" smtClean="0">
                <a:solidFill>
                  <a:schemeClr val="dk1"/>
                </a:solidFill>
                <a:latin typeface="Roboto"/>
                <a:sym typeface="Roboto"/>
              </a:rPr>
              <a:t>. Using Create Table Command</a:t>
            </a:r>
            <a:endParaRPr lang="en-US" sz="1600" dirty="0">
              <a:solidFill>
                <a:schemeClr val="dk1"/>
              </a:solidFill>
              <a:latin typeface="Roboto"/>
              <a:sym typeface="Roboto"/>
            </a:endParaRPr>
          </a:p>
          <a:p>
            <a:pPr algn="just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</a:pPr>
            <a:r>
              <a:rPr lang="en-US" sz="1600" dirty="0">
                <a:solidFill>
                  <a:schemeClr val="dk1"/>
                </a:solidFill>
                <a:latin typeface="Roboto"/>
                <a:sym typeface="Roboto"/>
              </a:rPr>
              <a:t>● </a:t>
            </a:r>
            <a:r>
              <a:rPr lang="en-US" sz="1600" dirty="0" smtClean="0">
                <a:solidFill>
                  <a:schemeClr val="dk1"/>
                </a:solidFill>
                <a:latin typeface="Roboto"/>
                <a:sym typeface="Roboto"/>
              </a:rPr>
              <a:t>Step 3 </a:t>
            </a:r>
            <a:r>
              <a:rPr lang="en-US" sz="1600" dirty="0">
                <a:solidFill>
                  <a:schemeClr val="dk1"/>
                </a:solidFill>
                <a:latin typeface="Roboto"/>
                <a:sym typeface="Roboto"/>
              </a:rPr>
              <a:t>Insert Data In The Table</a:t>
            </a:r>
            <a:r>
              <a:rPr lang="en-US" sz="1600" dirty="0" smtClean="0">
                <a:solidFill>
                  <a:schemeClr val="dk1"/>
                </a:solidFill>
                <a:latin typeface="Roboto"/>
                <a:sym typeface="Roboto"/>
              </a:rPr>
              <a:t>. Using INSERT INTO command</a:t>
            </a:r>
            <a:endParaRPr lang="en-US" sz="1600" dirty="0">
              <a:solidFill>
                <a:schemeClr val="dk1"/>
              </a:solidFill>
              <a:latin typeface="Roboto"/>
              <a:sym typeface="Roboto"/>
            </a:endParaRPr>
          </a:p>
          <a:p>
            <a:pPr algn="just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</a:pPr>
            <a:r>
              <a:rPr lang="en-US" sz="1600" dirty="0">
                <a:solidFill>
                  <a:schemeClr val="dk1"/>
                </a:solidFill>
                <a:latin typeface="Roboto"/>
                <a:sym typeface="Roboto"/>
              </a:rPr>
              <a:t>● Step 4</a:t>
            </a:r>
            <a:r>
              <a:rPr lang="en-US" sz="1600" dirty="0" smtClean="0">
                <a:solidFill>
                  <a:schemeClr val="dk1"/>
                </a:solidFill>
                <a:latin typeface="Roboto"/>
                <a:sym typeface="Roboto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Roboto"/>
                <a:sym typeface="Roboto"/>
              </a:rPr>
              <a:t>Solve all the Data Retrieving </a:t>
            </a:r>
            <a:r>
              <a:rPr lang="en-US" sz="1600" dirty="0" smtClean="0">
                <a:solidFill>
                  <a:schemeClr val="dk1"/>
                </a:solidFill>
                <a:latin typeface="Roboto"/>
                <a:sym typeface="Roboto"/>
              </a:rPr>
              <a:t>Problems given in the questions </a:t>
            </a:r>
            <a:endParaRPr lang="en-US" sz="1600" dirty="0">
              <a:solidFill>
                <a:schemeClr val="dk1"/>
              </a:solidFill>
              <a:latin typeface="Roboto"/>
              <a:sym typeface="Roboto"/>
            </a:endParaRPr>
          </a:p>
        </p:txBody>
      </p:sp>
      <p:sp>
        <p:nvSpPr>
          <p:cNvPr id="353" name="Google Shape;353;p15"/>
          <p:cNvSpPr txBox="1"/>
          <p:nvPr/>
        </p:nvSpPr>
        <p:spPr>
          <a:xfrm>
            <a:off x="-13400" y="6400800"/>
            <a:ext cx="12218800" cy="3608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R="243834" algn="r"/>
            <a:r>
              <a:rPr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15"/>
          <p:cNvSpPr/>
          <p:nvPr/>
        </p:nvSpPr>
        <p:spPr>
          <a:xfrm rot="10800000">
            <a:off x="11516800" y="130333"/>
            <a:ext cx="675200" cy="7552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55" name="Google Shape;355;p15"/>
          <p:cNvSpPr/>
          <p:nvPr/>
        </p:nvSpPr>
        <p:spPr>
          <a:xfrm>
            <a:off x="0" y="6400800"/>
            <a:ext cx="435200" cy="3608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99812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/>
          <p:cNvSpPr txBox="1">
            <a:spLocks noGrp="1"/>
          </p:cNvSpPr>
          <p:nvPr>
            <p:ph type="ctrTitle"/>
          </p:nvPr>
        </p:nvSpPr>
        <p:spPr>
          <a:xfrm>
            <a:off x="0" y="-5670"/>
            <a:ext cx="12192000" cy="990211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599985" algn="l">
              <a:lnSpc>
                <a:spcPct val="150000"/>
              </a:lnSpc>
              <a:spcBef>
                <a:spcPts val="0"/>
              </a:spcBef>
              <a:spcAft>
                <a:spcPts val="2133"/>
              </a:spcAft>
            </a:pPr>
            <a:r>
              <a:rPr lang="en-GB" sz="4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 sz="4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13400" y="984541"/>
            <a:ext cx="12192000" cy="5416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33" tIns="365733" rIns="365733" bIns="365733" anchor="t" anchorCtr="0">
            <a:noAutofit/>
          </a:bodyPr>
          <a:lstStyle/>
          <a:p>
            <a:pPr marL="609585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</a:pP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banking </a:t>
            </a: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system consist of </a:t>
            </a:r>
            <a: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customer accounts</a:t>
            </a: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employee details, branch details ,withdrawal</a:t>
            </a: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deposits, etc. These all represent tables or entities that can be manipulate with SQL. For example, inserting data to a table, deleting something from a table, </a:t>
            </a:r>
            <a: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etc.</a:t>
            </a:r>
            <a:b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My few observations with this data</a:t>
            </a:r>
            <a:endParaRPr lang="en-US"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066785" indent="-457200"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data is nicely structured , we have </a:t>
            </a:r>
            <a:r>
              <a:rPr lang="en-US" sz="16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</a:t>
            </a:r>
            <a:endParaRPr lang="en-US" sz="1600" dirty="0" smtClean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066785" indent="-457200"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Maximum customers are from Pune and Mumbai</a:t>
            </a:r>
          </a:p>
          <a:p>
            <a:pPr marL="1066785" indent="-457200"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Most of the  Employees work in the Account and Loan  Department</a:t>
            </a:r>
            <a:endParaRPr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19"/>
          <p:cNvSpPr txBox="1"/>
          <p:nvPr/>
        </p:nvSpPr>
        <p:spPr>
          <a:xfrm>
            <a:off x="-13400" y="6400800"/>
            <a:ext cx="12218800" cy="3608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R="243834" algn="r"/>
            <a:r>
              <a:rPr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9"/>
          <p:cNvSpPr/>
          <p:nvPr/>
        </p:nvSpPr>
        <p:spPr>
          <a:xfrm rot="10800000">
            <a:off x="11516800" y="130333"/>
            <a:ext cx="675200" cy="7552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5" name="Google Shape;395;p19"/>
          <p:cNvSpPr/>
          <p:nvPr/>
        </p:nvSpPr>
        <p:spPr>
          <a:xfrm>
            <a:off x="0" y="6400800"/>
            <a:ext cx="435200" cy="3608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74026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/>
          <p:cNvSpPr txBox="1">
            <a:spLocks noGrp="1"/>
          </p:cNvSpPr>
          <p:nvPr>
            <p:ph type="ctrTitle"/>
          </p:nvPr>
        </p:nvSpPr>
        <p:spPr>
          <a:xfrm>
            <a:off x="0" y="-5670"/>
            <a:ext cx="12192000" cy="990211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599985" algn="l">
              <a:lnSpc>
                <a:spcPct val="150000"/>
              </a:lnSpc>
              <a:spcBef>
                <a:spcPts val="0"/>
              </a:spcBef>
              <a:spcAft>
                <a:spcPts val="2133"/>
              </a:spcAft>
            </a:pPr>
            <a:r>
              <a:rPr lang="en-GB" sz="4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Future Scope</a:t>
            </a:r>
            <a:endParaRPr sz="4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0" y="1021534"/>
            <a:ext cx="12192000" cy="5379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33" tIns="365733" rIns="365733" bIns="365733" anchor="t" anchorCtr="0">
            <a:noAutofit/>
          </a:bodyPr>
          <a:lstStyle/>
          <a:p>
            <a:pPr marL="609585" algn="just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</a:pPr>
            <a:r>
              <a:rPr lang="en-US" sz="2667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can create more tables and connect them with one another as per the requirements of the bank, we can also design a web-page in order to integrate our database with it</a:t>
            </a:r>
            <a:endParaRPr sz="2667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19"/>
          <p:cNvSpPr txBox="1"/>
          <p:nvPr/>
        </p:nvSpPr>
        <p:spPr>
          <a:xfrm>
            <a:off x="-13400" y="6400800"/>
            <a:ext cx="12218800" cy="3608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R="243834" algn="r"/>
            <a:r>
              <a:rPr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9"/>
          <p:cNvSpPr/>
          <p:nvPr/>
        </p:nvSpPr>
        <p:spPr>
          <a:xfrm rot="10800000">
            <a:off x="11516800" y="130333"/>
            <a:ext cx="675200" cy="7552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5" name="Google Shape;395;p19"/>
          <p:cNvSpPr/>
          <p:nvPr/>
        </p:nvSpPr>
        <p:spPr>
          <a:xfrm>
            <a:off x="0" y="6400800"/>
            <a:ext cx="435200" cy="3608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20828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393</Words>
  <Application>Microsoft Office PowerPoint</Application>
  <PresentationFormat>Widescreen</PresentationFormat>
  <Paragraphs>33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Roboto</vt:lpstr>
      <vt:lpstr>Office Theme</vt:lpstr>
      <vt:lpstr>PowerPoint Presentation</vt:lpstr>
      <vt:lpstr>Problem Statement</vt:lpstr>
      <vt:lpstr>About the Data</vt:lpstr>
      <vt:lpstr>Proposed Solution</vt:lpstr>
      <vt:lpstr>Conclusion</vt:lpstr>
      <vt:lpstr>Future 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Zebion</dc:creator>
  <cp:lastModifiedBy>Bhavesh Khanchandani</cp:lastModifiedBy>
  <cp:revision>8</cp:revision>
  <dcterms:created xsi:type="dcterms:W3CDTF">2022-08-27T05:41:13Z</dcterms:created>
  <dcterms:modified xsi:type="dcterms:W3CDTF">2022-10-08T05:02:48Z</dcterms:modified>
</cp:coreProperties>
</file>