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3"/>
  </p:notesMasterIdLst>
  <p:sldIdLst>
    <p:sldId id="256" r:id="rId2"/>
    <p:sldId id="257" r:id="rId3"/>
    <p:sldId id="258" r:id="rId4"/>
    <p:sldId id="267" r:id="rId5"/>
    <p:sldId id="264" r:id="rId6"/>
    <p:sldId id="265" r:id="rId7"/>
    <p:sldId id="260" r:id="rId8"/>
    <p:sldId id="261" r:id="rId9"/>
    <p:sldId id="262" r:id="rId10"/>
    <p:sldId id="263"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activeX/activeX1.xml><?xml version="1.0" encoding="utf-8"?>
<ax:ocx xmlns:ax="http://schemas.microsoft.com/office/2006/activeX" xmlns:r="http://schemas.openxmlformats.org/officeDocument/2006/relationships" ax:classid="{410B702D-FCFC-46B7-A954-E876C84AE4C0}" ax:license="Copyright (c) 2003 " ax:persistence="persistPropertyBag">
  <ax:ocxPr ax:name="_Version" ax:value="262163"/>
  <ax:ocxPr ax:name="_ExtentX" ax:value="24553"/>
  <ax:ocxPr ax:name="_ExtentY" ax:value="17992"/>
  <ax:ocxPr ax:name="_StockProps" ax:value="0"/>
  <ax:ocxPr ax:name="FileName" ax:value=""/>
  <ax:ocxPr ax:name="Memo3DPack" ax:value="-1"/>
  <ax:ocxPr ax:name="Memo3DString" ax:value="瑒䉍䕁䅍杏捂䙁䅕督求䡁䅉督捂䕁䅉䅡桂䡁䅙党穂䝁䅧䅘䉂䡁䅁䅣䕂䝁䅅䅤桂䙁䅷䅔療䝁䅍兙獂䙁䅷䅖求䝁䄰䅣捂䑁䅍䅒坂䕁䅫兑䑂䝁䄸兢睂䝁䄸督求䡁䅉睖療䡁䅉睡捂䡁䅍兢湂䑁䅉免睁䑁䅑杌穂䝁䄰睚䅁䱁䵇焴㌲㘴乗㐴穓夵㍓㐴嘲㘵䩗爵䙇㘵硗㘴䍇爴倲䰵䕗娵䱇焵假㘴橗夵ぃ㘴潗漵琲愵䵭㐴奇䨵䕇㐵桭䰵啗焵㘲㐴㍹爵業㘵癗䬵剭焴伲㔴ㅇ䬵硃瀵㕓䰵䙗㔴㐲㔵猲爵癇夵ㅩ愵㑃䤵䝗䤵㐲㐴娲㔵佇爵慗娵睭娵呇焵六䰵瑭㐵䐲爵啭㔵瀲娵䕭焵牓㔵䡗㐴睇䤵渲䤵特㔵塇㔴慭娵睹瀵祭愵噗㘴婗䰵塗漵䤲㐴慭㔴癹瀵㍇爵㙗娵潗䰵㙗爵兇漵婗娵獭夵橭漵硩娵潭瀵睹爵㍩㐴㕹䤵婗㔴楇㘵奇㘵兗䨵呇夵䙗愵䙗漵穓䰵啇㘴㍇䰵塇焵ㅓ䨵桗爴㑹䬵㑩䤵夲䨵匲爵硩㐴呗焴㔲㘵䙇娵栲焵䉗䰵䙭瀵穹㘴ㅇ瀵㕹㐴慭夵㑓䤵ㄲ爵桭䬵呗䰵䴲䬵渲䤵洲䬵ㅗ䨵穹㐴䱗㘴乇䨵圲䤵卭䬵祇娵均娵㔲㘵䱭䰵䭗瀵偗漵䩭娵偗漵ㅗ䰵周啔兤睓䕍䅆䍁䅃䅧㑖印塓晳灇䭏睊䅁䑘䈴䅁䄴䅁睂浣欹坤ぎ湌瑎ㅚ瑨佢㤱塡橐䩏㉌㐹夳㘯睂へ獢⽇䭅浊朶睲昰圵癰㈲偗愵慱楮吸䕬婔䭮䙊奨然瘸㙺晔䝁㡌㙭䨷刵⼹奔灊杊灍㑆䩫䥮䡂⬯⭮倹救牥㕎㔳昴塩㑉捹㑯㌴潈䑒⽦睺㥹䡈㐫畵畏䵲电㐵䄶桢倲汶丶扭晈倳⽲㔯穈昫㑨䙐穫敥㘹昷穤氶眹歵晈偐塕灱㌵偬漷湎橗䙂䉄桇搸癇⽐㡥呋穹⽣㠸慧扢呡硪癰湐㉣欯⽪㔰䐳䑕浫癴椷瑙橶䱥⬯㠵䩣术療牍癏浤㙧⽫敍䡒啓㥥别奔畐䅰⭒椴䙭㔫卦㐯挵楧偶浡㕄户㑄慁㍈佖癸吷晓䡲⽊昫摸瘹歰癎猫剴⽎爷启捒䡔㔴癉潲䵵䭲呴整乪䉺䑦ㅈ異㠲䨲㝑教坢据搴穨晧歆㤯敚奷欲䬵䉵畎灥倯煷䩣䵡㐵煢㈶㥳㝐䴳潭穏㕈㕩祬畖灎偐晉浖䝄䍫洲瀷㙱硳癉㉬積其敢畓䩊塩潣塮⽴楈桸䍊婈捩㡊猸䑢䉣灯䘸䉋䱸牔煹佋⭭祍栶䡺䙓䍖䱲牍⽦㜷挶㄰䝔䅣祴杭晆䉹癌杸楄晓䜳桄噇䑆㉦桤䡳慧〳㤸㠷晱噺㡈⽰ㅭ䘲㡔婈塭打㑳婄猸䱭㙍䩒㤯昴硷半佖堶睮䭲湥䡣塷癨䝍汪歁扸硑癥㙴桮㕲硏䵮祷䍫楌䠫扢硺㉖乄佩瘴㍃㡣⬹偦⭥瑘䝵䥘婪が畷捫据䝷䱯䅲摘乯癎欱敺䍭䕵塑湗穔䨳丹癁㕦䨳㜲奵㈴杣㥚坆䄴洷敢穕㐹瑪㈷煇扡㕈慎流㡭匴奓䥐䕋瘵䄷䵶煴㌹祺坶稫整䴶扏䝏䵆橤椲摹琳摩䙰㕉浲㍫䔳䅹㑧歌䍙浃畢䨸佴硌港煈剺䐷䩙物䑕㍌歩⭒湐㑉晡丯㍦㡩癧洯䝧坔乵猸漵⽅欹䜷い㉆㑫䕎兯敮湅畄獌癌㤹⽈⽮礵䕒婭琴扡汒卐瑅瀳㙬睶慉㕹佤浶橍塎坺⽴䡮呬䙮㠴㡗浺嘴䡍〯摑稸儫䝹㑐㕕升䍬䩪㕔で乫卉晋䨳愫佭灪潘䔲䴫㑗㍓⽔䨷桙攵䕵偐煥㍦⭪獆浈公汥䙮硧㑴穁桎桍卅楺桍煙楉呍坯升塪っ慮態㕇味䵩扊潋㜳⽓䝪㕨㉦呦䑣㝢匷㑔樵倷獢㍢挴協扪ㅨ扸䥥捩稲㉧䵕歰琸䵹ぴ扬捗潵癍㑚杳佋煨乤搸䨴㍙其䰵爰搫欫朹塵ㄯ止橡婭书坘慲瑲湺䝣偆⬵㕡晡杓坢⬷潮業敪卲䈫瑹䑂灤睡坤敢礹䉃湙䥡湺兄奤灱歆䍚㕔䝁⭢挵氳㑕䙷ㅳ畬ㅆ癧㍣穬夵昴瑆扂呣摚琳䍹佃楇䭙⭦䡶䡷䡱癲挶㡇䱢桘杣坸乸乧朶䵫㙵块䠵呈䅣瑒癚癔杣琶歴朸摵畂晵䝏㑩㍆桍䅩呬㑴橌䰳潢慺湣䍺奍砰䄲充慪堹䕦猸甴偢㍕甯兦湩㉔眴硳㝔丵汐匲䥐智㡳杈⽋佁济䍕䜰䵧䍑畤歇㍬稯䡪渶ㄱ㉬振〵佗樴瑵扩㙵汕坊㔱硎圶橘敳娸婐塋䉪獮㄰䤶砰祍摏摇䄸汚杦歴桸楦ㅬ晅⽤⽇橲汩䔷晔敦⭤桍畺癲㝵猶㡶び䤳慃⽔栱浳獁兯汋ㅲ失偌穱啂摹末敤䅷㡊儴愴倫具根䐷㝢乖㘷畦丵晅乭㡗癱場呧䡳⽋硷䥺䙡坸昰䡁畑乐䥤浰奧塏牬娰煗搵奨⼹捘桭睙杍⭢䭸浹捇娳晹琳攵倱爵㌹⬳浦ㅂ㕹㌯㙪⽫偫灲晧佣摘戱晵癯⬫⭺䡇扊眴䅮㤷味㍶獥稫晵啤潙佳究䘸敍乘䡏⭩琸剺祥㠹猸摄奱噧䵘汕欰慶睳伵癚呤稳浖晨晇橊瘱癘當券䑄䡄㉭瀱欫㜰偎䵐䭢买港⽹婇穏橇何獯㝉䅷㥯晏獔灎晥睅低⭸漶渵䵍敡坥橆㝚稸牒晲䕯剗噚扪瘰捳扌晄䍌潧剕䱨挴㜵䉁塐㥭䜴睩⽤䍘䵋托䕚㡱慰汮伶捩浲牕㥭獥獕䡤啖塋硤䭥潇䍲獮歪䡁坔瑷ㅒ敳⽎洳啵噆癱乫潚牗䥎睋坙佘卩圴〴䙅䕢⽇偶婮㉉物㝇穷ㅧ坦浐攸⽷㕩㤹㍖㈶⼹㍎睺牲硺祑漶乤䱧娯坡婅佊㙘癴㑩歧敶摔稱䡚㝩⽧爸瀱兕䩯㜫湦㝆䱥畦偄浈䕴䥂㌳琳䕐䭋㥕桅瀯䑳睤㑁祎㔸䕊歐䜶䡑礴䡈眷瑶〳眯牅㙱⬰晣摵砹䍓剕䵑ね䅮癬䡊⭺歮湱䝮愲㍍䠫㕉祭㠲挴さ䭦灲椴䥑獢楷夷䠰半㉕眰㡥㕱普㝄呸㤷㥈甶癥啅⭮昳啣硥煉㑩㑇剆䩡佷䠲剣䵪瘷䬯噂㘱䭐煭⭕坋䤳偺卶㍣㉘硆䉢䑹兡瘫牗㙄洴硂洰捂焰佐搲娲噇䩴敃奏敧㙬挵匵橷歨奇牗坙ず䑺癔噵㤫䰹㑉橱㕈汯䈷䭶㠰煄啒䐷橖晆佱兄牗㍤䅵䝷硏䡮兓䑍䡩捫䭣破㕊塧㐹琷㡓䙃䕨敮睴䡐〸畈剆㤵㥸汨䄯健琸䩘㍧摫煄睭㡧䕶倯㙇剓扃捄䅷䱢䭧㍂㍣㕖瘯浮瘷敥啃䌷ぃ䉙㍊䡅戳癐塮坶匫夵㤵眰煃㍊灵吳全⬹楡え瘳癬硒樹㤵兪㜯㐸癲商䩂奯牭桸㕂卄桥捚㡮㉗䠹摇䙂欸摖獷扖牉捱䕰歱䙵片漯济㙗慈則煚剈兘乵氯䙭灒䙵湸瑙偎湚剆牰框晲摴啄ㅮ潖䙶潬汙䍤㙕浭呩正却べ㕣摸橵坍桥癊敓瘯獙啹瀱䩰卬ㅺ䝗桉却䩏䥢儸圯桘婔戯橙䩵㤹䝸档㙗㥷け慡穘ㅸ愯㡉䑖㑌橺浶欱睚䵇䡲䵆ㅉ位倷坤橙䥣潷噕䥦瘴伫敏〯戯䑤敕瑤獊䑔穗⽢塰佢戹䭸刲灚癢瑢⽫乁瑍䈯佸㡶坸煥㜰䔸䵱牂䝣漷空剁止䩯䥕䉬䵨串湡爳呯睢浲愵潑祯祩奎塕䙒穅橵畄䭒獡硊歇坬獮启獐丱奈卧楡剚刳坆剪佢坃䥦䌴祮䭩刹汔㡔啯䝯敭噸䍁啋慗㍅晃桶㝖坙䭗㥩⭂䭄眵瑣穡䠲䭄堷娹偨䥐牺稯桨敗牋丳汖灥㉪⽏䙍洷㕌㑓橩久䙁唰潪㉳坡渫猳偃き䥱扁䩫䈶䥭䥐㙋汪㙈䵥㑍捶䵤爫㍂剭汲異㐹祍畘浇摤ㅏ灶略㕱捓椸㔶獬⭯偤橚牍嘵異敲圫䡡煵兹し塥琹浙浅䙘佹䱔獔䭱䉖搫䌯坥匸瑺浶㍢桷游㥰ㅳ昲䜫浒祯慔啤椱圸㍚猳ご畕㐳改偣洳⭉兤奎煚瑎礵㍊橚椸䱓䩍癳佹䑴䩖潇敨敉歶畦佯獶佹㐸䡤入灄〰䌸䍗⭈癐䍃䵯䙧湲硊兆椶昶牌硺呤䅙捧㘳癬歷⽸慂婶婣佃癆⽍䕺橺䙹䍅牆⽵卸䬱乏祇支癭桨䡚䕒唷杇剐⭈祡ㅅ䜳攫橘䌵㍭琯睤瘳睷䱌祢佳灑⭸塖兲䄵楌樵潂ぅ摫摭剪瑉䬷⽩啡䙯牡啘党噶爹猵䝩卶楡㥲䡤扇灍㍩睵橢䙌䝗㤲睎畎⭵稫昶潌教䍹㙥䅢㉉䭙㈯婤稯唰剨剪婕焹㡏摴橮塹⭷昹䱵捵杫呏丰㡶噐䩥㙩桧䕥眳穖か㕌⽡㝥啡愰奃慬㠰橢䥵偣启奓㑭杖䙋䩎漰㥲䩹佋牰汇獩橺猵硵搲祒㝔戶㍗乏栶歉䝵卂乥唱穲佂䔲䕚楃ね坡牆䘶乘㉣湴㌰乇橯䙴灔摹牋㥕䨷㡭䑺杚䅶歨元啤䡷瑉祓䩑業䕤歫䭭卙㉉硔湃卑健慌䵖〯刴祡䅭堯㈲䩭杩杺䅚浸佭噌㝧摲䍩䍎煍漰楹異ㅏ䵍⬱歲㡒㡵搹㥁礴呙佡瑉䍫䉺晗杳㐲⽓扶畇㕹浩塆䕙㝌橑畭㕑䍦湈䭇䉳扥兮潮啊洱倲圶煗乔䥫噥び䥐〰牧橪䱮啉椫䍭伫䑷汅浏㐵捄䱒塇扫䍫捣桔噂桵祘䵃捕祉㍮塂㥬偵癶匰伷求䡧䩍橎楪杰剈慍打噸ね爱䡸手敪娯楚䥵㍱䅇倶潰湚⽥奁決扈儰㡶圴ㄸ塓共晖呦楕䬱橕剰坔倱块婷䙣灘䅔獍㔴か奁坪潤瑡硔䱲䘰睸婔奈栵䭆䈫䍬汉婈慬啢楉噂㡱⽚䭪佭灅祇呱㡺〵砲㙲桚橨䕒䝵䍡䭵呷歑䕆㥭硐打婥極䝇䔵剳㐲煮䡗刷䜯湍ㅭ㥪㙃䙍獢楦奍穓慶桭坮⽈剉數楃剄穬䴲扨具穹䍯䩺䵬䴴坳契瑅婏㙶灯橂牯坋卤㑫灩䑇䅺業䵁㥏她晙噰䱺㍃䥚剑潺䅧㙆噫橶坄汭⭇⽌慑捔硐䙦㑐朶䝋䅡杘䅈剴䝙啓偐偙䭁䘫䡙䱱丫汗佩偤ㅧ睭睚牁煩硸乬㙪䙃煢睦䥍⽋こ奁剙㑏䝋㑂䱸愰畣う乐坸㉱䙇䥚㕭扂浧䕎佉睕橗䩈䩥䵅㑓眲獪き慺䝪䈲猷楳扊䑷睴敊牒坭扖洴㥕䍥瑎䌸潚䜷ㄴ桙噳䑖㝪牑㕚乏奮創䙑㑓睫六乍剕硉畯坧奙眲湯䩦䝖ぶ偢橵䥮牵塣歺瀫浨戹䈴浯㥘佲愹椲婡煸䐶敳䱩慧䕚敏礵に慺桊噮䍃条䕌婊䝪さ橂桅䭅䕏潴奍塣䥡汙䴰䴶㑴橳湧卙呭䕏䩉堲獤佌䙋㌱䍈⬹晖畴䴴䅋坦煎慔㉷䍓捕儳猳歊㍍㐫奵䩏坧畅㡙〰㙃䝶湸礴朴奤㑋浦敨啃猸⭉瑅㉪䌸ㄸ㉖㕑瑔䘫婖呯䡌卪潭刱㜱琵婚啦煩桸䕑㙗⽌坚㘱䍦䑭煒噁昸界申㡎䱄䭶畍硗睳圷捃灕眵䑰关獙歑塰䙲䉙䍺楫乲扤橋䵯祂呙坕䥯䥷㥅䕘欲敓桬䅩串䡭啂內䑗煣焱甶歊䑪癙㙆扫捬汒䘱ぉ升捶湆㍗佹㍍䱄䵅瑈㙏浴由昰偐畅䨰硐猶浙杸栴䥎湥塄啚㍭則晭挲剺㠫捘呑睢硶䰫㌸水䙮欴确瑥卹㙖㝕䍊ㄴ祂䱹瑓灸晷㕑佉⽡坊⭉挫桎䱳䉈兇塍㥬奕噈奅慓汈汆渳䙥㈸剦婪つ兄汫橪䭋ㅮ扷㡈䅧朳摳噪樫〶剈獌く㙍漸䱨啍祷㝢楂䱓䱃硍慦䅰瀱䥘䜰杊奵䵊剪塍ち䝧捉㥥瑱啇䵨䥖牚癆汏㝉睢㉋慅呣汢楙〰㑡䄰歅娵潕唯䅇䕍㑇杕発㡡敷佇啶匱祧楖䍁䩭啈硙漰睋䡚䐹佉眷獷浌䭉歉呚佋㍴摑䱰啬乒啄嘶奔唰歲啩确伴啒ㅦ摨䵌⭕桰䙃啩卣椱卧䥔䝳䘷䩵晎楬氱㠶剤义畒㑐㐶㌲瑔⭌㥎㘸呍琱卄ㅙ扤版晄䑰塏䙓䍚䍶䵊䥏歅単䅢䅹䵉㑆失啷䑆卫睹慓䕰浒㝍摙瑍敕䝈䵣灏硩敂灪䉕扮䭭䄫䉭癙䕨单桥㑏噃桌片癘兮乪丫礵煗桢䄴ぶ晐浶睺健兮㠰⭚兡杯䱏㉃杙䙌䍷㥆䩅䕁䑩橮捏㝥摄䙊䡔坫博䱰琵瑈䑳ぷ睆㕒㡈灄祳橮䱊癫䅲ㅌ䵍究䠶㙱噴塥慩穡坨戲灉䙮奊䉲然䩮打瑎⬵潸稷㜴⽘⽯橍塤㠴⽷呁〯⭨偶⭎佸䡌䔷㜷乗䭴睸䄰癘济却佁䱑䵕啷摴晤佐畯兎㔸⽁䱄啎橋捶䡴楓噡昷稵奪摥䭆䡣牘獺刳䡙す婷橕朵䠲湗橭婅㡆䡴䡔卓睢兂穙湹祌䡕䡈敓䅙硆兎䅒偒敌浊㕫桮摘橡䍓灑汰䉹橯楳呴睧䱵杴獑癥教塱奙㥋潔㉋⽫杊杬䝒㝤佯䨵兲癴啣坋㝊桤汃临礱扳煥佬ど湊㠯䑅䵭㍯㙄䡴ㅬ瑩䡬㕺䕣瑉捵兤婥䙤䡪佴橣汬挹㕡㥥䠫佒癤ぐ吱橗捗乄䱯䈶摧㙺䅵䴳挵⭚㕴㝣夶䉯㥫呋佬桐䵓汭䥳瑮特椱嘳匷䵬塙䌫浶坔歉卭卒漵兖慱癖瘴䕵楰瘲婧歄卌偖桧煎瘸扪⭴婙捍楅牶瑥攫术啉䅢杶奖佰䥄㕣䄴祫䍺潉塚汉㥋䩈㙩䝄兮䅉湦瀲慘㍱䱚砫唶䥑浉樷别捒䕑䴫䕓㡲夹ㅅ㕳㙕牶塕潕歭⭶楎瑨湲䴳獂婂圶㜹塎㘹䙱焰啙払䑅愰伶䅗奭䘰潙椶䵪汘瑷歭獔呄橓晰瑫䕥摹摶佱䍱奊汃湚睅䥪噊扸呃䝊栲兦畎㙬㉣乐䄫硧欲䉲䍐偙癙奓楧䍪⭄灡䱨睎摆內汨䅴㙱䝒䕎噍楴摄䅚㈲栴礱䩓獣瀳浭㥹畆祃睴㑹朶㑃㡂㥁䝁稷剹䑓呙塰䍹汙潪杨瑓㑉ぱ䝔失〴獭印汊扐桪䑎火橱扏歋捺杓䱴㉥䨷琲灹戵⽍慃汕浦䩊灴椵䠫瘰礱坭⼫敶㡓㍩䥹畗䝉祇歓桬眶卹塅啥瘸乔煂摑制湉歓祂娴歅䠴べㄯ啳䑉捸䅨漴湋とど㙧地硢獬剫慉䵘㡤捹潣卄漰䅳䔫㡑牘奮制昸㉉杧啶夰剧杴ㅒ塁呑㍩晁偳䙶㕥㐶嘲婺䩵䩑ぉ湤䜸䭳䨵䑗㉅橓杸留䵰硎䭒䑖捍稰爵浵䙫䱣偌乊㝋㉷䑲浖歍歧卷䥚硍捫䉒偬敗汓估畷䉗牔䝉琯䑋䑖䄸剡㙨湙奢䙄噤由㠶佷奸煚䵒䕈奈㙺睷䑈ㅋ䑪䅂噡浃穴潒卍䍃ㅳ䉄呶內坨䱱祅卓挫歌儰㡣佧㝤䵴杢呅䙭汱噔眲䉉灹摆穫灸䥊村爴前晍㑊晌䕸故伲畹⼶啚免䰴䙇摨づ噳㍵偵剩獌䡰㙴唫㍦眰浡歲䕒灋汙嘷敏䈴桨潯橊䭸祅材瑣穸先奥癥坪牍䍉夳猴剰䕏慎灰歋䕇䰱畖电噇摸ひ橰㐰睹硇摷湕䜳瑂煨⽤䍚䱖眳㡧扃㥬䡐䵶䅇奪番祥桐䅪牙潰永塹礲䙇先䕎堰䅓瀵䙑潧䥷㡴䉙剰䙖㥃㙷硷䉭眸塗捑㉹䥋㙕灚楫䑍潊䑄䱈瘳䅏睆䩬兑䩉祕汳䅍奔⭥噊䅆䩇乍⼸摡䍍框桘硐歃䍇夹呆捙歑焱䙫䅋䭂䵱楺浮永䭓䵂剰䩖獱䥆䉬䵱㠹歶浄䕍䬹䘳偃⽃㑑杸剦昹⭡ぉ倫杩奩牲㑧⼯湨㠳⼸琯䌯〹䌰⽈穈㤸慤獊㠸吵䉵癨癣癩汨摗浊兤䩅前佭搰噃䍗祰ㄴ失楙灖獋䕋㕁灷䑹佫歷奣䘱煗ㄳ穒䔶䡯䅳噧䙸灸䭸㉣硃䩸䥓䘫㝊椰䘱橫楮呔㕃煵ㅯㅄ穣䝯儵琹㙘䅵朳扴晈塎⽺⭏爹䡇瑷㈵ㅲ噗㔫䑘瑄䭏渶硬焫瑷啍㉖伴䐹䉘䍱㍑㍫䡊捗何卋浕䍋煙爰噒⭨礳䠶呗㙇睷ㅬ煹䵊扖獍卢楃䕈䙨䭁㉸睭睲䕈䍙慹⽺灌奐硃剰乌䭗㑷䙺㉭偸堰䍬煅圹獶㥣摆䰲療慡牏夰㥢㥖湪浅丯灨䡗慦搵渷ㅏ䴲䡃慦㌴睢塍杊敲塑䉲㑗捯䭎塣䌯䕵瑄扨ㅧ㘱乧䐱獥䉅灤步地父歫⭵䩯䱊䅉㙢摕䍸煱匰䑍獅䡪桇䉥湙䄫佦ㅁ栯䵘卅㙨渱瑱祚䑋楢䭫稱䝴⭁䵍㔳䵴圴洸㍭啬㝥坶稫啪啚㑫䑆㙒晔㑤㍭潑塖⭹㑮卡摎堷㡂塯㑦兦伫䉱卋䙒䍰䕲㔱橨汄䅙㡓瀴婦琳㍒歩硸䕍倵㉨獫汧䭖㡣灔ㅱ捕䝢湃浅伷ㅃ煡獲䱺捁剷摨䘳杲䨱䑇但䭤䙒䱴ね楩兂祊䥆摎晘浢䙭慔到歆㉉湬䩺呐㕋㑭䕯瀸牙瑅桩畉兆填潃䙓摧䵫浫䍧剷㕙塌䥬灁⼸䨰桓硵煄⽷婊公潸汹䭵祮灹奒奍䩋楲⬲牋獓䵧煨奬睱楂䘷爹捪卄呔睴䩺琴伸杫儫甫䔸敱㝷㌫捵牄⬴䩬癲奆䉉㉭焴態汓㉅匯牕塄噊䙕ㅢ桳物歗䡲畄慂佉塬䭆㍐瀹楗潫慇牙扊匵杙硉刱䑉婈奕䨸礱乩䩣桶䝚橰㉮潵㕅⽡⽥坁浪坈儰楅噧摅剃⭏呲捫教剷䝺敢塮呗獑汤敆䱓祺慰癮䍄䵫ㅡ砷䔱䡑剭ぺ䝤橔䅇港䍃極⭬湇浰塓兹剑ㅘ杭䩷䕇䵏慬⬷獔吷兎䡅問䭢䄶㙩㕢異獹㙨ね堹奷硸㑷渱㠵浬䍡汷啒ふ噈㍥㙦䴴瘱瘫眯療啎捵塶睌⬲牸⼱洸⭤眳㠯戫㕎䬷⼸穮倫匳⽤䩁乹㑂栯䘹獦偏䡧䙅㡈㠱䠯塗畵汚呅潍摓倫䱦呯䍅䝔塘搫㥒住䡫奃塨噺䌴煚儫歉䍐塌砵䰹䅪㑆睧癥究睭ぴ灳䡩眱偂扲佊癦㘷⬸支⭣敦⽦楊昴灷癘奕䥥⽢ㅔ朷䡏栲㜴卉乆湔橌穔偷ㅺ呹慐晤歮湐湩㥎䙤夯啮煄䈶洷慒癣䍷㥆慱橔塦捥㥎䅇㍢焯啔畤㤹㙮䱏䑣発䑮㘲㔰㌴㥪⼷偌湁ㅴ癎䕁扯煪牍㈷䑙⭤㥉坒䍺确畤䉶㡺湣摔⼶救卶潄䅮偣㕒昳乺杆㠸卩坂晹㑵⽅佩桨佧坄乡䠷祦洯癤㌫电䝄⽫睈瑁㌴佩䥚礵䰸㕎瘰剮朷样偣漷⭲樫䝩剓㑺〴摨灏含穚穌摩偔港⭄䥭扷䄯樶䍧朵瘲启猱歏挵扯慺瘳卮塘㠷䩎歘瑦䡸婚栰⽓䙙ち䭒䝺伶婈䵱晑䕪慵乑潺灎㕺奸㍍扣摮睭䴶䉬礵㕳塃䍓㠷䑁噹㍭䕅㑊㍆朵䉚䩵偪湭㡯塇ㄴ⽃睦㉎㙁䥍⽹㝇睴㜲佂䥇敢䵡噏⼲䍥䉌橄䝒奅睊䍲䭬橬桓㝪䝐䑺癙潲㈵浭慭湕䱗づ敐浂䱏㝓⭨椶猷倳甲昷晦䝘⭌潃⬹佧㉷砫何歰牅晥㜫㥈㑫歗剫㥐祕獅䡡浬ㅊ晕穤硎㙂塄嘫㙚慴呐䙙祅㔹坰剋䥴歃塡慗䝲睷祱䩸橣䝣㍭嘹扐䠴汩周當李啗摸䑒穈栫猳乄剸癲塹祺坶䜯啸㍚灮䑮䱋瘷搯晑楗捰硔䱢浚乙䍖汶⽨琶㕏婴㈳䥓㘲㍎噃敲䩵猴坵坱瑎穔㈯扮捥䝘硍㙂坷癁㥎杳浕⭭䜸扶湺朱汣㘷䘵硪儯䍳䕓桙晊瘲㤸⼵塆慰煎慅煏戱䩤敉睌䥃止橡伯協爵㕇〸䉡婳慭牒䭆獩穯獨䍪㑯礳䱷䩑㥶䩘䝌獰灸楯晬㉖焵⽄橹李佸䴫畊汔㕨佖䩌癕湍慉獇呐琴灏济捥桙偉偔穔偎㔶䭔䥌潑堰䙭牳獔㉯㙧䅥呌䝅兇浴䅐䱯䉋婐畺慡摍䉘䌰捨噑䅥䵳䙦⭃堸挫㝐橅却㍍䩂佐瀱㍤啓汔㝃祴䕡䑺硧㕦䉺䩆㙱扅婣低塡浘癋〯坃佭汵奄㘳噭呡䉖砲㥙⭯䙵㤯穂煦扊䝯瑚塰ち煁䑂畡䩃灐⭹穏楈歱䱉⽚䥇橎牎啈啳㍊奡獂杅浢橗汶塹兔硂睓摦夯䍙䙙㕋猶捚牌橸佷桓乖㕣乶摫䍎慙漵癅坮䭨歵䑉㔯䥶祖䵋䩢剳浐䝣穘啤娫汢椱圷桨⭂呤㕭欯歘剮噊㙮汍䌳䝍態偊楫歪兎樫䍢偈灕塂䘶睴㍈摊䑗䴶い瀴汧塄桤卡呹㌶㐫⬳畯祷㕌摸䩨穚塥灬歯慺浕捺㔰䨯㉩呗䙡婥㑮䅔䵬剰塐奖⭏㕉祬摬畡浙睫婹䙄穣牢䭵牋の歸䭂慄癙癕穩㉃圳坄桁䡹㜴湈兯支倯䠳⽹楐晫婙䩘⬵晱䑘畩爰㝲䅒硇硬獸偉湋稵敬坺呺串歅䍗敒渫琷奃⽯䝗攱塭㍃䝂睃併礴䱑潄堰佮け䩸⭹扶爸穧穷佇剦䑡䱈㡖㑄䥆礴坖椯剄䉡㍭䬹乫啬䕯潳ㅣ㡮唸㥏䍌祋㍗捦渰塯琲㑚啄偮㉍湴㡏昳癷灃癶㙫䱎坣ㅆ㜶堯剢硂㑣焱呱愲杒㌹硒⭉䡇契䩶汕猶㉔佈䍮䌲䙯䵆摃嘱歉啴䍖嘷瑓穫桷ふ氹割䠱䉨㠶昲穣䥐畵洹䑦䵫䡶癎湍㠫噇㐳橘獃㜷䬹ㅚ据䍳杨當䝹癯晇䅦睇䱸破㡸塂䡭䑲⭤㥂噺㥰乫扶ㅱ剚䑸䠷呴灴⭰摱䌳汷䱑桦㑴㝌䡧橧刴䴳捹䵘癐瑓偔扪昱杵䡚坘㝫⽑潎佢㜫湄婥剆䡍䡉爳䅊潱瑈䡄呸䘳䑚佗さ塆䕷㈯瑱㔶㙈湉㉧䙏䥇奖塄啺坵⽒で呧䝇呏㉷婫剖剕硴祁潫愰⼳挳杵穘ㅮ䍨㥦剗獧氵䘷㙺癶⭍祥內歨灍䘴前噱歐剶䥷婈单䑪䩦煕ㅎ塓䉣婭䱁杂儫樹㡅牚塗穭⽥ㅎ硎㝳硔偌兤䑤㡲欫㄰杤が剤乷ㄷ〫朷潐㉐䝵⽐塋䱲は㠶兲坪捹歬癅敪䐸㠴砹攸䝶歬㉎塘椴灩慦漱剦癥㉚摁卩㔶乢婁佘呡䍉敨扔㈱破唸㥲䠫礱漵⭲䜸娱䕢㙺㉷偘橮㥌牗呍敦䰰契㡧手攲⼲晨敐䩊塷ね唱偤硚朵倱穮伹畨挷奪㑊⭅牏⼲慦㑎牆䈹佪漵硈㝶晌癲癹乧⽋歖㝉㕐ぺ嘳祮唱此祚㡦䡫栴㥲䝰橦䩧湑㑦㐹塅䩂㝗灳す慒䍊儰䙣牓瑳杈ㅶㅑ䨹㝣呑㙈⭱瘸䥒港祁祄ㅣ乬䡂樯晖㑵坕㍭汃晲噩㙓創䘯㡄䝉㕃晱䩔䩉⽒敷䡥椵栫乖㜶橫祹䥮坊噸㑳䱤㕘甯㥕㜴敡㑱丯㌹瑄浊摲㕨⽣㡴ば圳穆捊潖材䈸捗浘㕐体欶灌啧坫㉬何橦伵獰偦⭬癏扣捁欵砷砹慔灙䱃卫䙭坵栴⭆㑋䩴䈴扚㥑杅䑄⭹偩穹此摘䵹婁㙴㡘䩂䱘䱇䤷獡㝩支捵爫洳漱硳橳㍣䙢睇琱栯䥥䍱㕁㍉㑦⭳乤㕶牲挸䔸儹串敩奱慴⭩坯硚兕畏乏奡䑪佸煒ぎ奣潬䱣敱䴴㙎潳ㅘ䱰䝄㉈畹摶捰敂煍煳橪入楂䔹⭤䅴嘹㕇㡣䉂㍑䍃照煪佨ぶ伷佔琱杫浤汐䩨噭䘲吴奨卙䩷㙔煎灩ぉ捣䉸桃楏剭䔲㡅晡坷䵮橪䭬㕅卺㡅㔰奪㉎眲灯杣偈䕰敬ㅇ卣婣敉䭮兙㕉坲ぶ砯剤㙌䠵䥖堹歕ㅳ䠷捯塘敫瑉桸㕑〴呧灆呤䘲䭐䕘浪牗电奈䍋㙨杄卉㑨䅃敯潧㝉兄浲䡧䥳剙䍸䥇兣桸䑚䙇浬㥷灱噆㑰⭉䉗卑奭稵乪剱㕖歄啖牋奃杊剬婄䰵扔婊㥓嘶夯㈲䝎㍐㡪㉊ㅦ噒婉獏䱧员㙤ㅴ牤㑴䩗獲瀳䉰歖氷琰硈奺獺坉煶印䕬啚㙵獦扩昸潰器楱杌⽅㥧歌䡋灂畩㕡灲杸䐲湕䝂䵊坔椲㑯噰ど丷慗坁堶噊䵍䴫䴳⽉獯桉晄漫员兄䅖硵灱批㝆嘹䥂䘰噎䰫体ㅲ䙈乪啈㈷测䭤楯愫㙒略䡋⭃摎䩢払䥁㙭⬯楶瀱㕎呫祋ㅭ灖卆㙊奦癍塍⽣煙愷欶唰呏㥧奌ㄲ牘摚婢杓㍉穮楡煉奲穓潋䍬䥧奈潶穲测㝤灅噥㙡何塨䩶䱂䍷牋う博㥃っ獈桫啎㑖慷䕔䙖䙤圶䵌䥈䉰䡡ぅ䴷瑥㥷浥㥯歒慉䜫券䥈㍊汅偮砶㡸䅭捚䄶時摆䵌婸婦㥹呲剮䜴獓䝊䵸䕡奈琵䑓兦扵商扤桒呕呹け䉮楇瀳睡硇㌲捖摓䥗䍇䭉祗㘴桸慯䍏剫㑱婫睉㐶㙳䡩䙎䵂倫䔰浳癤祈潥䑩睫瑊椷獁摱䩌婐杧卡ㅲ礸睅慰睦祌⭴焫摣奤杔䭬䔷倳䝢畂⬹䑣㉂䭃䙈卷敬手⽹扒坪䜴湒業搰先睢䡒啔坎牅捪焷䜳㘰獏砲ㅩ䝖㡒䝥㕤敉婈堲晊䩙䩖潪䍺汁猱獋慫摍摰欶嘫丸煂㐲灋癪楋㝕⭗杙䥣䙖楫伴潖橑摋汏⭧乴戯䍣㑏坒爳扬兏塮歅灄桶摥䵮䙳獯啯䔸㙣捙夵穊㥯砳剤楺畒橏㍭硡搫㍇㠫䩄㑣䑢㝵晉䍯煭㑊嘫佭㑱夵㑣畸奊乥㉩婷啔⬸䬱歸噍ㅢ桅婑䠳爳䕹猱套䭹䥣䱢ㄵ慪㝤橕ぬ湱浓浒㠵䉦獙牬坪佷煖啯坒瑄济塂卺橹䅓當䙋㙌乃䜳㝙煎䡪ㅓ卹兕㥬桇㑓䩮㍫敳噥䉴㕢佭欯ㅮ橎䙶卋攷䔴㥖啴㐵潱均朴偬卢婙歙汷祔剔䄫摭婈䉮䡭奡匹坅㍁刯堲汹坩㌫䵲浶浰㍏䝌㥰乴硊䝙䝁伸呔坭歁㕋䥘㉐潴䍇㜹䭵剺洶瀵䭵呂洷乩㕫啃䕔㈴坨歭偤㑳扊乫堸捘歏ㅯ獒佇㑒畭き杺獐潂䉸䵫䍮灍汫牕ㅡ灨䱭癯䭈畦朶䙍桸湚奸䍇剰䝚橓㑴婨䭆⭇䭧㡑㉖婎愱洹圹ね睭牪歌䑉獂瑔剡婃啳湬洰畯䄫浲奚䙅敩塗啉㈰㉰慂南䱕㠱失汋呈捬杰㕅㥍氫㕷硉䵅佨祭慮乃䬳啁朸汥ㅡㅋ䵰充⭈畅剡奦㍗䱐坘䍇夵煶䭖歯䍖浰䭈㉶乕㉢婡洶穢嘶朹捨牊剭佖奙匲浇䡅㥫䍑㥤塰塱䴰⽆䵨牚歒卺噰䩣圲䙌汌敧畯执男牺偃橲婗偺䝶び扫㥔制䬷䈱㙈煡湁夲氯桭㍲塈㕦桘汍唫ㄱ穔䙥楓呑晍灯㙍兗䵬楨㑨桋偕潒楇ぃ歬歶末偺煨瑕漴䍩启歑⭃湏䱌歉材㔴橭唷楪䱐䥈坉婢昰督扉汩乕婆奨员ぃ䑶杬䤹捧潶䕸畎嘳捍歴塉㕗欵䭥䝳癒偦坙睆䝈穇䨫慍婇女㡨奙杺㐱婋坃扱䉬朲㐳潢橵却㜳噐䉲䥴牏爵卶癣卫洱眱䱴䱲䭐琳浲䱈㕳敖䍅湵湇獅ㅅ充瑚⭋即䐴歉博砲丹婁汕杩噰婃塕㙌䨸䉩睑瑔歌杤䅏䑍卶䩫卐䍃䑺牧䉫䉲瑅䍳㡧卣敫畣晪扯㑩扁告䙐硷坤汷睁䵑歌単ㅣ硃浉癚桊㥫䕳挰⭊㕅㉏䕓く⬵潸㥪噣洰摨䕚䤲䵥䅊乓㘰睺摒洷睲橁椷䩪栰琱剑但慭浔䕌氹扭癅浥䵢䑋ㅖ䑅慰⭮䨰獓䡹乧牌砲㙩浨⭓慬睃湡夲兔椸婈䜱獮硺慷浸歴剘㉣橴汹剹扎瑏䡣㥭娲䕢牍䵲书ぁ摐婙䍄住䩏慦浭啥嘵㈹湗敇卷灉戹洶塗⭎唵浡晦偦摙⽵慣橐䩵佒煗䩲摌䝡根丱湨䜲员挴䨶䩇砯煖㡑桭癎兒㍇潱呄唳煨刵祇䵯業䩖兆扑ㅷ汣㍮㍉橐周捎啗䩧婃㡸㕹灣䥨卲䙤䵁污灳呅䙯汎䕡杴剢㙣㉳睋䝉䙁坹圲㑨扌牧䥨灄呸牸祙摭洯坥䕂塭㍸偘䝤䙬癬䥒癳䡒汪奨ど歘剧㐶䕗䥦䙳汯煊䙳㑦啯い割䥥牡䬵卦呩⽨兲㙖偫奰㙦䔰㥎䬶⭅䘹晁煥偧嘯癥ㅄ㥖䕍破祈穪告浳㑨㙦䔰㥎䬶⭅䘹晁煥偧摐䡓畈䑰⽄桗⽨兲㍑漳呯〷䉕㘹䅱㤸䤱散欶偍愹䡇琫䑂敦桩癐兒㍈潱穄唳硨焷睑ㄯ奯㙦䔰㥎䬶⭅䘹晁煥偧摐䡓畈䑰⽄桗⽨兲㍑漳呯〷䉕㘹䅱㤸䤱散欶偍愹䡇琫䑂敦㙨愹䱆橶慰⬹煖敎睁瑈汔橡祑䵶䙕䭰奙呉㡨㍱⽯㘳⭰㉕㝮票㥺㕑⭢⼲兯呤潏是㜶稹祷䐫䘶堫払䵵搫㥩敵摓䙇坏煲楡獌ㅮ㜲眳呈捄敚ㅵ児敱䑨浺晭⭸桦䝙煅塪塶㌷㤯⽺㐯ㅐ䱂睁啑䅁䥉䅃塂汩䩊㥱䙚剎䡗允䉂䅩䅅睄䅁䡁祂㉢ㅒ㍙畑㉣渱㉒癖噢塒噚捁䩔乁䥅䙉佃圴䅈䕉硤塢䄴坅摗摹䈴捄橧䕳㉤硤㍤塥塸砱㑤䱦⽤牦異乱晤啤啤嘯䡺歴头晧爯桥䱮橑佃䵍㌱晸塆捑煹䑘㡸灄栯流〫婬偗䱩䡏楹桐䡃呬䵇䩧栰䭄癡奡夫扴汋捚堯ㅘ灱硩祪塺桔⭇奋浈⽥ㅗ牔堸牲圯䡮⽥㕳⽫䍺䔳丫て琳甯浙摸う敓䙗是䝢䙒吵㙙昫䑳灯煸慱䍮䍳儱佁䥡㝣䍌捫浹嘳搯㍴嘯硎祵昸牯汬㡇硚㉆佸穇硺湹癥歑圯橪畸㕯硐唸啎牒㌲橣癴畹敉㤹啡〴䅨瑏卄㡭⭕⭫㕥穎䱊捺㝉⽲獙䭕卆共㙆⭏杄䕱䅶⭘浱偗硺瀹杙䵊漹䤸㉹慉䵇穐愴桇噮浣祲夷渴硲㑐䕣伹䩵焳さ䬲䉥摦䭣睳湫䍙爸㑭㕘⭥汨䱕慅硶⭏塳杄畭煪㔰灡㙪噱㡣周䉖䕲浬潩丶䑳坥牶䭫㑯ㅉ伵牗䍭穖呕灑捈楌戸楌⭫刴䐶䠵浤䥨刲桶䕃慐乺乴煗䱭灤乤橱硷琸䩬㡧漲び㐴扴畑䑓䑣电橖硍䡭扉牫爰坴晧摁婔坋杕洵獵噚䅖瑵䵄佘朶婤⭂倰湫㠲㡇㕮卐呗䩍挱捕婍牅渹ぐ䱐捂楘瀳䕍癅㕉兪䩔䕄奆嘲㥌䕧䜵捇䍚杹吷㥢㝶⭧畬灶卩獧坉印う漷協猳祸桶眱㙡捙㍍剨礶塧㍙奖䴶㥯灊當䱧䱷灚煕眵汅洷㡦婏瑳祣癧䩯あ獄䩸汹㕶⭧畔㙃啥⭖㈶瑣祙ㅥ楗漱礵硔⭈晓㑩塏体䑌㥌湪剕癕癑做穚术婊䔹浺䩰㍴䱤噘灺儲挸奬噈堲䤲㡂礶⭓扚坩洯桅呧癭捏䙌癍⽴啵敹㝳㑬⭪㉆坕昴塃漵兪捊瑦㥪獂扎偪爷⬶橶㌵㝹䥖晎䤶䅤⽱戶瑮䙚䉘䥖䡨睎㍁佉㡓協䡯㐵䅒丵爹夵癑塑瑰䘷䉸潉偯婹瀯穏伸㍪湂佳匲䍯卷奍堰硭偦㍌睚䕌㙗㡫兯坏㝅特䍢汫㉍汶䱍䵈㕰焳発䉱倫升煉塧晴眳唹獪摑乺才穵䱯㡎䑕⭄歕異䝬䕈湍汖佌㡱⽴䩋䱔㑘⭫捱橣摑杇樶塧䵘琲潃敳噉ㄯ杌浤㕓䥏ぢ兘椴慒煦㌵㕪塉猷慓器䝇⽐㕇洳慊獹洫⼫䝵䭆䄷潋栳㕖䕊女慁䑅桴䡺㍊䝯橵㙤奨奔䙯硧㡯癩免問橅剓浓䅆桑獆㉚㑷橪㙏塃は樫㙤奉㕳扰娴汮㍹䕶灴湓䨹杏啭䩓眴獍䙉䝢佗塭圶〶䉧契堫塐啷票倯䄶獫甶搹獤敬扶㈸瘶㑡摴捸癁汳㙅田䴲瑎䍺捔楈⭗䭨癖獪杉獨扢㥙䉬摋浹慩眰䵂浯晄杈卍⭍兌䥖晙洶噱のか卐吵潓浆潘瑒㉔啒卥䭄䉫猵㙈㍰䕲ぱ挫㥋捍牃䙶捂桙坰湌假晶癚爷浹啱戲穲剪⭎䙸㥃礴䄵硆祌倶煖呑䉏䤵汣浆祌灣慚昰祢㉋爹⭤汘猲㙍扪猹䥑䴶㡡潵畔卄㙁瀴䝓㉭潴啓䤳睱䙘䕆潅婹癗䤰瑙煕瑰塰䩲㔫癅桌剱䥁硰⭖浉汏汘捭㕎塍䉓い畋剶橙睰づべ䝕浡㕕戱剈煲乳祙䘴煹煖㝫汐塥浗卂㙘噍䱐䕚積睥䑒䠱㈸猲䔰獁婔䍋䍨䥪塹畹橏牡䍓倸協䭇敓噂䤴奓䝏ㅐ䍖ㅂ塰汬扨硏癶教塺敱ㅌ乶氶搰歂㡸煓㥺䜲㍩扪慭砳琷歏呲扲畳乚敐當坺䡩汰㍩䅖浙㉹畫儯桓㕏汬湰敂䑫㡗打獖湩湐㕅䘱獴㡈〯戰灓椷獴噧㡱う戵㥋㡙坸椸橄坃汹穹琱晵乊䩆䑵㡧佰㉣ね杔䝅伶十父睄䜵㍧到䩰⽹椫䴴䱸睃䝔灭浊卒晩瑫杴癍睤癰桺㡤畒獙湚䵦瑸㕉戫䍤氱摰焳䵶橺䥶猷⭮汁塺ㄹ偃慵堳㤴捱⭖䤵䘫倱婤乳㡈卍㥹牑噎瑴睚畤塩䡄瘰瑪湵歳汎と㕡坹湲祂㑘啲瑕祖敢䑭扨呕乚祸⭢婇乭噑乏⬴祤㑩剧甫穒㘰睈塪晈桭浮䉮祙㤫畊朲㕷ㅰ䬫婔䬲䅰㐱歔ぇ䑅穤奉畈穙估伶㉺乄氫湬㍑橬㑮䅑䍆䝐噵䡐䠹祊瘱杆灲䨯㑭㌹瑩䵈戯䕋头湶㌹㌴扂杰灕獉療䈱穙摥䍔䉈昳汯㉨洸睮樸瑨橐汦卸手㍧㠷杭䍎ㅐ眲潳䉺牪䡺䙒㍸㑏㤫煇橙䬫穋⭦匫塊桧䕏扖儫㙈佐椹剢䍹兊䙫䍁㈫歵危䍩塈噖呤摲兔䉬浐噹煣㕭䥉⭭㕐㕔湏㕫䤷䉧樸橸削杍塰䑊捎瀶摮䄫啮塡獢煷扁啳湣削卭癔㕳㝓㉫祡塕婅均湥⼲⭔吷䰱⽆䘯灤獪洵祈水丱煪瑨搱䍹慮兑䙘䝑ぶ流䈶䅘浆䍹灏䅲煺塃砰扚摌癍祩偐䙯楇扂䕢呭礰刵牷単㍧嘰瀱睓祯坹硨港㡙ㄳ呪䱕硲婧摭㕃䥗穵潰䕎兂㕒奵䉊欲㥫卢瘰潔湖樹⭦眹㍦橈䡣ㄯ㉹㘵慤卆⼰⭆㝢乺塷教㌵吰敦眯戳浰捄塄坴瑌佥橶摩倴㝢䕩㕕塐橆䐫䡍㙇奴扯搵ㅋ佣吳穓䍰㈸牆東塴䉸摈䥚⭒䱓癥潨桧䍍睴噤睴圱㡴䨷瑙呍渫畈渹䭓煳㡙㝴楨乭佄獘堷器煑䭇㕪䵈晫慤执漫具唫㥳橑丫䅸焸捹卥㙰偁甴戱歫祢䍧湳獷余橈敗㕄㙤㡸歹祹䙩䠹䰸⭡癗䭕硎䩐搫歷眫楌㥔偮ど启䵃䥖䑅敄癙渹㙤晖䡙琵灂㑭ㄲ兣瑪癋獸畅橁捚杋堵摍漵㡭潍噷㑎㍓⬸䵨癤晚砵⭃䩰圫瑂䙲婌䉵堲佦䝃佬㉺㥱畆整橶癲扌硗睧䜷䑲晓剹牑㐳䝤㕱住圳睡䴴扉㉇浍㔶堫潷桷䑋䍕瘸䰴䵴祣瀷圱䱃甶偭娫噋㕹浆灴㍩晆氱㔴㐳坥扡牗㑢汃扎䍈啫啑牮桹䭚祺浙㤵婉夵扇桫捐㕗䡲晣䵸睖桑婓㙨戵穵坎敕味䱧歚牉硩祋䅐坴㜹佁㙢橤礶噕䩢杁㍧唯㐱㈶捕㘷杹琴田㉖塆歵乯祃ㄳ㕨敢杫䉍剉瑏匸洫㘱灰㥺塇煸癅㥙㡨䥆桷汓䑬失估扔摚湥剺湊乗䄶㠳䅅穷䡇㉚塂楗䙳堷半呎䩤䱩割㡎晄㝏䍬㉐獪坉獩橃䩤㉡睎獒ㅳ汋䭇㜷䵑橭㑷㘸猹栳湙摱含樲㥸䉊佉坖坂䱴呒獱慈扳㥒䥹启ぃ䅐敘瑲祦䥗渫瀴䥶䍷匯搹⭫偶㙋塮祘佩桌扙潖卷畁䉹楺㑤㝁⽓潣䝘ㄱ礶䵄䉏扪㙲ㅩ穨䝵⽃剤⭈祂䭊潅䉯䑷祉㝰楨潄ㅥ祱穭畆䅚䩅坉橏捘祵啲栴穌塏婷畷塣㘹㠯䭊楋癈啵婕楩杯⼰卖㘷潮摳扶爹呖呙扡婫ㅥ村捱䵑材㕬䅯椶匳䭅桂桫⽐㔹啈塥䅈㤶㙖㔶戹桯乪ㅧか⽙汭䙰奶畓搫呹桅煷獳䙎桗刳穒ㅲ⭷㝌散䭨硏祋假关歳汄慃穦剁䍊硪䝭瀲摣汁䑢杧奕歳慫㡘㡭䡸䍥煹畗摣㥺汴䵎捍䵐桕䡗橥潧㙙瑫䡤婎奒匲䅄䝍䍨剉ㅷ䩧㝢䉅䥈灁䙸䍹䅧䵇坣漫煘㉱攫婣砶䜹堸晳睷卸㑧煚婏潌塚楇㍤祒癸硃吰獮潳乬漷晑㑒㥪硔奮奍礯畸䭓㥩㑪㥣㐴䭰偙汳楍坔䡮㑈印牑洵卭兯橧卭⽚圴䥵佣䥅䰶牣奒䭆䵯䐴氱䜵啚䥙〸婤湮䕅卧佳穄癣佔潰灴䉫㙇灏⬳㙩䄶〵乨䵗㡋敺乇⬳畎婏異ㅫ兯塓搲㝱䔲䑧潫㍰䕘ㅆ卂睓愵乊确坑浮湃䵭佋佐畔捁㐹䭃䥔㐷摱䕵剁兙啴䕘䕌夷漳唹䥲汎共块䥖䑮佖⽬洳坙穢䡮佮瑐癔䙂䡂爸樸佮⭰呤乔扆䝤䩥呆䝓敦䔶⼳攳硔昷临堶瑤䴷灯爸⽡䉣㙲⬸娹朳㝶坸䵃灐㉓獊楚破㕙晰䉱㍺䤰呦搳䕫攱橈䵓⭳べ偔穇㡚䭉噪睚⭊䕍䉡䅩ㅳ䕦瑲甫畨㤹噆獱㌱䍬佩䍆睕㕦兂䵚䥡⭋䝙䍓瑔单䤵兊䩨浳㍁癍唳䙌㉄捧䉃䩊䅵剆捓求⽔䙧㝈奱呗䅇啺䥖䴸搯晆睚䕸㡹汚睨䝤奺捤晥浩䈱㕺楺免偌祴橇䑳奅党敎慇昴奵䕎煈具ㅑ噰㈰䵍䴰瘰堳㝥琶慴晙琰䉧當⽎套䉑䵅獸浬奵呸㑨䉵⽳敘焲噁㐯䕧䱪洳畯留焳癷杌獴穮案䬲坈昸䜱䭹び䐯䔸䌰䬵樲䡙摊䝬䬹䡗歇䰷㔷穧㝥灎奒欶獨㈲氷䵩晍婯ふ䥩㕨㡩捊ㅦㅄ穘䉕䝘䉌硬䴯橱⽧䌷桷ㄫ瑯癇祯獁㡬㤯慷䩸穡䙰ㅈ癦乓㝂㑌汉㔰癱刲㍎歙⭬桲晊獗晭摥䭎睃术乡桩䙅田⽖奡杨杍瑅攸佁汴乒佳但䠹奸嘶晉浲⽉橒婎㈲危塆硉焲⭩䭴坢琯扯䌹㕇癃䐴歘㤲噎慳椫獉⽆㍸慁硊牌䵈⽺畴偸䕃瀫䥫䠹橈摑䑪浰桊煸硷㕘睦坰瑏晇汋㥇啂䱱婒潪杮挴⽹け獗愸䅆獮摅敊䅫临㡤坅慵㡦㥁䕗华扷核ㅸ海畭煃浸橁牒⽌䥵潊祔䡕㐲剔䅖穓捷橇䠴乴摨摵⽵ㅒ䭃㡍䩸硱穲䕍穥䩸䵌へ歬楋煬䝋䉖䥶潴獌牪祉䘰䱂歙䰰扐䝘硗㍮瘱正穐ㅦ䉘㙋ㅯ䉸祤橦ㄷ潋橩䈯浨摋倸偃䙒䡗祮祄㙪噆祚䬲䕵婓偖夰朲祦夸伯䉁㑮硥煖噳敐噣䡵奢㝕爫丱穇剘牗浳煡吲䭱㌯啒汈慗塎㥩畑卋䑁卪佖㥆敄港杦欱坃㝉㥎䙢呫猷敉眳灴⭡娹晔䩑卩䭦⭉穖穈克渴獫䵄䭪䑡い椷漹歎敮捱礫䡸䡩樴⭭潘⭖樰洷㍑歚倫㡰畁㕍䙒㥲⬫瘶䥯楇呩橥瑢䍚䡧⽕䈲由坐汢牑之坤⽇卒㙤呁晲䅔丹换汐焳瘹浨䔫牏䉵橕⽱浣丸䑸敂批硡晖啡噘㉭敦佋て乔潚睚㕢は払䵃橪兰洶煚䑸䝷䡵砫⭑㥄㜲偨椴䙚椲浐瑪㐫㥉䔯䱤樸䕴啰㉑塢⬯⭲坷挴灺漱塘倳楢乌塧潴䩶⽮橦穏晄⬵㙵瑏䵙佷戳㙭㥑ㅂ㉍ㅯ乬券㈷歷敢䙓䕍䥶灍ぇ煘砶㉓欰伵礹扁敹偕倹渫䜶䵉䌰塉牏瑅杫㑣晶匫䙕䑸䨸卢㡹桪渰瑎堵ㄴ㠲㍐硍灡㈹潲档䝲䭙坦牁瑬⭋䙴堲㡘㡭㍦瑊䬳啢㌷い啲㡘㉃稫圱䥋瑮健䍚瘷⽏硎朴倳癵⬯ㅭ㙣ㄶ娷䵉䍆略煃穐塂㉭⼶煶㝗⽨礳楔关汔洱猵琱娲潺佉䉯䉢塰㍚水祲呦湷瘲䅧乌教坋灉灎晷慖漱牵䅅档敊牔唷硬噊㥏㝏あ据䱒湺瑃坨䭖㕬䕃杙橊䩱奚偨礯洯㑭䑐癲㔱桰畺䝤敫䙄慺䭨䝪浃㥥橹愶啐䝇呈偹剴橨歡㑬睏摮䥸圶䘰㙌䱵攷䉦㥚氲呒䴹⭖䍓䭐㡐祡㜸䱩㙚杺睙す煕樹䩰橉䉭㙕ご睋䱩湢批䵶婇猫女㕔⽢卣䱇昰攲歏㌸栯㠲慂䍍礶癣奇偐䭖牍婕剺䱍呺⬲⽓乤橥佮猱摒捴䭱圵捤䱍桙牭坉婇䥩㍷桷煢䑊ㅇ㝢⽲洸瑖䡁潒栰灬伵坱㡄䕸䕍䅥桷佳湁丹䕫畩朲千椴硚捊㥨䱷ず㉪偨䩲煦丷䵡扎橷浥夶湣杚刴框稱㤴⭴晷浕䩑獪㙴噓㥨䑷礳䙅灒則䩮䑳啯略䝬噐攫睨㝏嘹煌婆癖橹硱⽵桒㙑㕐倶昲兎䵍㕁唴位村伵硦⼴穑㡑奶獮佡兙ㅑ䉔㑊⭓㕭摕楡味煌啂く癩⬹浍㙷佩睔㙐䱎眯摓橚塗䕌愲牋汇汖異灑睵㥧㙸啅刯㔳桷橗噵乤㙗捋䍓ㅧ坸坏灗慮瑄䉭灦普癃婫䕉奫⽔䩡㝊䅭桅爳瘸䩕畤潷奊捇㑱㥉兆䝊䩂㉊䉔婯睷⽑獤湸敩兂⽡㉚䱧湦⽸穘椶䡫爹䱴㥴剣扈䝐眸㙡破呎灕〫癭摌潍权礯椫楥䕂楆浙獴歊ㄷ漹汫坂套歺椷橎呢捘晌䠹䱔塢慗ㅡ瑩䠹浕㔫䕰䥊睹杤噪偲ㅁ歹楣䵥ふ潸乴晭捷偖獍晊䵤楸⽎䍪硡㑬杉穱坘祰洰䵔䩦䍙兴㑑慥樵晈䭁䨴䤫杨慷䝈慆圳嘹橣浵摏㉱噵⬶㙣礱扯穑祏慸党䝳㡌䙁慐祑䡃噸㍊ㅯ㡈睬挳䭔晢䜯临㕆䕡祭瑳堹瑡桌椰桉搳刳渲畧瀲䙘兡塵睆剩剷橥塊呂灐䡂䙍㔸㌳晈䕏砹失㡡呮㑣㝗充ㅫ卍摶渲湪䜳㈶十発㥥䤵灡兏啚䴵䥪䡐吶啢敊杋䍐地永啯坺㜲牥㝇䔹嘸摣䍫祏圳猹偡剉慗娷㝡扙摵洳䬳橣楳卋乸㍅坙㉉剌㙉㤸瑇睸䩄捺佐佖塏止潬⽦湯㍭㕇汍⽹偆朶䠸乖戲ㅺ汈橪㙁晎塖䉦倷水佃噋畭䵋㍬䱈婭睲楋㥋㉨ㅋ倯桚㕯ㅈ⭭堳䍢卸㍁㍍潉㈷䕬㠸睹汤瑴㍨卐㝓䥮㘫㡋䙮权䱐塍湶獙䅷朰㡂䑶睶橒兘䱅㍤摱㙫眶䥍㑶圫䴹㕶䭘摎渰ㅉ捷䔫楫噗ぬ栶䕭昱核⭏佒穴督㑓㙭䵃博啋塕塈污扐偯䤰攳煥䜰入䑈倴究浸奋睪愲塵偋㑵楕䝥䔫⭍扦㑙坶潩㍕啚䐵獌湷愲慲汹䡢噓捳剄畭癫⭵杫剱潈捰癁祩硧塅䕆㑒硵䬲儲⽗歓橦捹朴⭱䌷䙓牳ㅸ灘兪歒䭌䥌伹䭪摙䨵䍸噫畕㡘䭹䑤⽖䭵楐䭌䭓奈䔱汨䉯䑥嘵塃て佖祰坕㡖单㑆扪兰䵕畔䝯䝗㑎猰獯猸䥵獐桴歌䙶婖䠳扂䡢㕕唳⭕㑖单摇獕奱㡹な䵚楰瘳䴲祭䵋ぃ卷呇䄷㐲剗㕳睚㉨䭉桂䕗卂塍噘眰䵵睤䉡䕷歸䄹敖呵㜵㝈歑塘捡橎㌷慆漹䭹摸倹〸桱䱌䭶浡䵇㍖㈫坰䕯䉬啎潷㥄䵌潪湹䉔㝷䡖數㉲戯楌瑇欸敬噗㡣剔煴㙂䍨㥸剥睇晎煫灳䍦䅇佯灯協昳瑑䱤㑙买䉔䔹穤灹䙅猴祱慳㕊兣潎浅剹䴵瀷⭕㕡偩獭杅匷㝏扈椸睫㥣卖䅬䝭充晐䅊橧㑶硖⭅桰㌲兇猰慎䘯婒噮䵮祬猶欯婅䤹爫桩佂㉙砹䙄㡨祭畯牭欵即㝎㉩䭡啦晤㍑ㅳ場特偆㝺湵㘹扯均㤫獲灅是慔婬橌摐奎㠹欹䭉䬲婆丳㍸啕⭦唷噊杭㜴瑹䑊佨偺汧獂あ歈灶歑挹扣㉲畢湲椲㥩湦䜶䄱䵆煋癤塢䅫㠯千㔫䥩佹で匸焱睪摫呎䡏䉘⽍汪㑯䩙慊㝁砳照剂䵺桺桑婕䅏督䥷穡䕎扴潘浚か穒午摆捫䕩䩁楊穡摘䩧瘳㠰灹㍚愱坊煤佁瑌坥丰坃洰㠷啒椱㕷栴⭏㠸猹㕏䭖䵐乐䥤㡱睹桐䡘牡头䩏摳唴䄴ㅰ杸汯潶楁䉉呉䱸琯㝏桢㉹睂扦ㅹ呸昱䕊㕧䭁䩇䭩㝴䭥昹䭗填䩡湍㕘㔱啤奲䝘瑭穌⭙伳䍯偌㠶䝋⬲噏啚爷圱婉穌䙎呒慎呋祋卷浑牅噧䡥䕩煥乵䍈灐扑捑㙧䴲汮⬶桘䩶敂ㅡ慔㠴晱䵴㜫灒桸䙲敄堯ㄵ卵⼷䭚㥣⭬十楈䨶歇乢偙䕩琳䨫㡸㉮㕷潎桐䩢潬䵆䍋椰潌塖䭣⬫㝘㡮䩍界䐱䙙䩺佈㉐瑊卌䵏佪䡓婇㕵䐵䵱㍏䜰瑂搶灗娷慢䝫婺坉兂⭵䭬灅灒坰歇摫乑䠸橕猹灘浙䱱楕慱乒求㉺歭䩊㈴汱穌噤眴䔴橹噫䱂㝘癪䉧⬰慍㑫⽪瑰數呥兙扲礫䩘佉㕊捯㤲⭸瀶水䅍㥐畲牄䝺ㅙ儴兺扥唳ㅯ洳灲㥒敶桩䭶䴴㌷䩱伳票夳唵匰䄶稯潮剶呥栶义䕢䘵㜯䕇呋䌵橡祭爳䵏獈㉤䰵塩祑祍噁祧煙潩⽭㍚䍈䅑佣塈䕺畳杨䥬敘啅剐兇末兹瀹㙷慯⬸漸㌳䥯㡸䍋爵橴潭䅂獫栫兴䍧牴䍭睭夵朸睢捳䝒佹き硧湸䐱穌摷湸振㙄奲湷戲䱪兔㥖㕯由橖煪⭑㍶㍶刴慇此䕇祷歘椯甴兹獯ㅭ䰲晩兆牴剳䩇㡸伵嘶癓㥱䡣䅐敐⭚㈷乢䥳䩴摑䭤畔偵唲癩椳搵獱䵇䩤㉙灉丱䭤啨㍶ど⽮啙汎瑲併洯䭪偨䥣朸㜹户佄㝤⭰䑦䄷䭋䠯畋湊歎䍵㑏㕣桴橏捤呍㍺漹剶瑗⽃䠲嘴煓獵⽖䭕啶䝎唯婲䬲㥡洲瑳偧穁䕬佮㑯併卖奐䙉䝂婊硏瑍䭗噕㕷湖搫㙘睢䕖啚癯祐獷䕺ㅮ告晱硆當浮癕䕷呈均㡋瑨䝩䡥睐搳⽘浑態㕨婢昴橎䤸奚欶汷㕊㙄兪煬乫㥺桔䱔䵔剰䵇圲煒㙆摎堫獫汱䵘㡓倸㑎档礵佨捊㡱汁䩳䩱穊牌晒㥩樶奔愸䑪瑈灉䕄㕲敳䑐㡹䭡䉄䥬砹娸㕦㑓瀯噫䔯橍挰晷㥅义ㅸ硭歡剙唯側䝗佂㍄㜴⭁儱橍樲䘱敵潷䍤䵮卂ㄵ煑佋䱱硷䭘䍄㈱啭畍牆杺睮潉批㑡䍢䍗䡵祌噘數䄴楅瑒楆䝄䵃坘䠱䉮㕢啩体畘偅牆焰䝦砶䉘祈瑉〸汸䙥圶桌潏⭊杂䑤歍㘷佃晗䌵祒住䡫䩕捆噖⭁奵剋歔兮ㅃ⭑捖捸児塦浙圵䩑䩩敯牅湃⭮獕䅁㙔䡑卯䡶村呭䵑昷晁砷硄㉸さ䙍攱楘䭋灋位䭙娲䉰㡥䕓硡潺汓呒穌獌佒佐ㅣ灡癣桒奃夹欲畘愰慙丱昵杚䕔䜲㝮㝱㥡畅焴㍺䝯杺煹坂猫浃塳硆㕉瑌㕭啎䌫䑐焵䵁煹坷奫㑣㤹浨畡䐵杺⭪⽯桁ㅂ搯浘睭⼴癚㈰捲婚倫㝌手晪吵に㝭挰䝺䍥婤㕉䝡ㅩ杓挳具㌯来呲㙶䉄匱䰶嘲㕺䕩䕴⽧乇兘噦愱䡖摸嘹㕗䨯㐳睯㡬晐䵲䅹匸橍敯硈㡒卙啊⽚佹㙤灡欴硉䕚㔷畮奤呷㑧㉨獭㕕䱗䥄剒坓畖浨婈㕣㝴琫⽆䕄椰㜹⭪㕈楒⽘㡹⭳博䄰堹稰㉲䑃吶敭佔ㅊ挷湘湪奈⽨㥲倯䩄昹摲畷ㅦ略睳㥋⭃穤眹㥉䙔煃橋㉔䱸牔䵔堰畍㥴奎䝷婓橴杂㝰橲歗䕌慕䘴㈳噫噵㍅䭣娶䝺䙧佸䴰摩潺摱剃䍃䍑湎佘䭑䱙獺戰㕐晵㡺〴杵景睊㕬塷東硯眲⭕晬䡤䉘䥷硪娱搰割奕慈瑎䨱琸浴晩㐲㝉㉲堳佇奤洸㈰䰱稱瑙ㅤ噭攵婴癷㉯猶瑰䉶㥇䙮㙆婑塐㡬敶洱歓汁⽴焲䴷丳䤷呢吵扱啨扡䥴畍㝐稫䑺⽏挶穷獕湆㔹䥵㑩㥐吶晷伹⽧㑢㥉坉䕨瑑䡙㉦穌䭊䩍摃乨㕔煱兪啙⼯奊䅢畣煄坳煋兑㥣㑴乶奸偐畁䭬㡣䍉洲稹晖㜷㡈慂䑁瀫㠫才橹然瀳㌳䡷硓瑏䉉䉕噲潏乒摺㍲敔硈㑳捃䘷捘㘫䭐䙣婁瑶㉂欹㝬㍙祕乊䥚敌睊桥歱歖則堲䕦癹桏䰷㑓䠶䰹䭓杊⭄乸䱥睭噄坓支㐱硵穑䘲湯灖慑㤸慹扐獉䭕䩧㍦⼶瑄⭹橄桑杚瑯噍䱣⬯甲婢䭦戯琹䉵搵典㥖坊晑獉祉㥋䵪ㅃ歷湓捐栳䠱癓䭌噋乑畏潨丳浺㥓捌㥈丫敤塷䭖潍硴樵癶捤瀹坈䭍䕉⭵华汐湔渱䭭㍤歊㌱う潮獎⭓伱水㙤穪剡祢䬴䅓歏㉤啢癇硆摇呍橍灡䩸倵䭐呑ㅱ䍙啕卩杄䱘慘䅕甹䵖祩剗桦湪⽹䙍㘱㡇托坁甲瑉䝬浚瑺圸⭂㑰䥖慶䥗䑥礴牘吲䥎⬶〹晣䐫㑵睂䝈卅偍潘漴⭗畱䵘㠴橍扄湂䬵㕹ず䍶浣㍘䴱䡎䍭⽱摩祔呅䕐㥨住瑄祲䘵摦䭩煗游䅘兊慵獲䕇䭮て煷䉰砵䠱佪㤫婌漷睨吸䩂⽇楡瘹奔お坡癮䌰穣夫奏婧武䡱橓爰扒㠹灈㝶琫䝡偬ㅑ愳䔷祵捦汐㉁䍮䘶吱坱吱䥊㉓㑰䵹瑁挳偏㝒睚婮獈䑴橧〵橢卖煔婹琳琱奆硄婁䐯㍥䭓楘汊特硄牌ㄳ半祔夰⼲塐䭫癸版㍣氲䨲汚坫䱔㥅㝨捵煁穘楫橊卄污䥉硫䕤眵畹䤶砯稲㑅琱噇湑晩嘶䠵㑇㠵歂う爵穭瑉㌲何杉杚䅉䥶剳偘慥䅂楐湷䕕余癋稸ぉ樳湌灕䙎搱佤浓䅖伶村䬰奍㝸啕乩⽬樫䩷䑕䵮倫晓橹䭯慵睩坉婙歘敫獄㤵啘卺穫橹剹場のえ硂㘹牍乣噃商㍭獖呩儶嘵偷橹䨴奷㜫硂㡥畺㑍䅮䵴杇晲㍗教⭴⭣噎䭰剣甫男吹塚⬸䑷㌫摌䐸煯伹灐慎伴愱佶㥇㜱䥆娸䥬㝔癒祯桋㑔䍈〷㠫䱬獰兕灈奒䝢摊橲捡㝺橙橩硎ㄴ湺䍦⽍牯湇異堹獸党扱敤䩮橳杷䡳䍨䭆䑯䭦桂䙤硈佶橗硡坖䍪奌桺樱䵶ㄶ祑㙖剑塁䍦桗潷噤塒牖獙㕖兡汆獚搵慎摐㠰桭副礷瘯䅌堹污㍔婆㡩䙶捲伴獴楚潤⬸単䍘䥨倯䑫穈㘶畈癁睃嘱瀴䡒偶睢呂⬸湵䜵即㕘獳䙨瑦潇䠶㝖䵄㉪昶䱑偹欰啨㑲戹瀱剺㐷婋奱呬灃㠲睨䩯乶敲䉤異穰橊⽅汔㍌倷䙡㉑䭕㐫䥖噖朸晆呄䙚㑯極呏瀱漹祒党扔㙰䙎瀹捚䱦吵婇䥗椫湭楪呫硡申牵噇桫晍愷䭪瑦畵㔷吴洳㝭堶昫申婊䝪瀳汢慦畷眴剕㝺捶㘳㍰唯牲永偹䄵倳㑊婣敳呶㍃煸啚䩤歪䡃樲噇扅乧剔楁睥敬摮佋㘫睓䤷畈睧䰹渹䩥⬳単⽋ㅃ䝖䜶㉹ㅰ瑰穅䵐丰㑱癨捘瑓歧䙢獶決坉硇兤塓摗乃嘳氷睔噱煊歲䍓䝧漳夹硍啘䡦扐ㅩ祉橏圷䔳㑳穡㙸唷䝡潔入㡕⭹硡䥵䔹䱚獉䕓畓慲な楹焵䱯摘塂䔳歵䵗塂䝮奤䡰偨䵒楣䴯卂⽚橲坍兡橬摊㥰乥䘹䱌㔫䝐嘱捁潉䌵㑔牫爴䅺㍮佪睌䍷奧乷卐䤳㕫歖汷䨹㍢ㅵ湒汱啌婦奊歕楩⬫䝋䭒䅓㡶〲坃䡡⭤睘灮伫晎摌䄵匷䈲潎畂䭨砸穰睲员桑湭䥤汆㔹䱹䌲橚敶牍當⽃䅶㤹癷創剷䱂硵歁㡦畫塖問慩潩丹甴䕄嘵潯礵䜶䅥䘲䭔坈婅㙂佥村㕗伳䅕桡䭖杉穮卣夸⭧浅㜹灭晨癬甴潬䐵煣㤶䔰捈祱坨椲偗捖汉㝔睭敉䭋汷唹猶湘畗䭳䍁㑒㕵愶䬸橬楦㝡㑳㡰ㅂ䉴刷䱉䑥堶刹䝩䵱㑫偐䡩䩐穳牸噧ぺ㕬灁杴兦呢䉦㝙汯㈲礹癯摄卒敔⭩ㄹ睏瘶ㅮ焹橄嘰漳捒晤奱嘳剘樴㕖朱㑎楕扣瑎㐷攵㙍㕩慱畭扪噔䐲㝰敊䥢湢灑呱㡖㘫㡙橭乄䭯杅祊汕㥰漲慒洰啁教䙥㘹桭嘳瘱瑘婥婰䝁㝑砶㜯瑣獭乷扤慅㈱䅩椲奮䩱瘹ぢ癩㝉㡮唳⭹昲穴晩㝔牤ど扏湌⭥橇剁偙㙅啭牏䝄灉印癔橔乪卬䙱瀲瘹摓䭥䡘⬯佐伸䔸湑䍭䭆湹㥴灬㙃⽊敱摶汅祫ㅤ祑歰愫祎乓潤䅙婡㉷癉甴先晙䍢牉癳䱫畦態穈眵㕥晹眵䈳刵⽰汆㙚䙵瘸橣婢浧乹橹睱橶党娵杙朲䑒㘷硈噏䍋瀷摈婰㠵橑癢楖煎啤攫煁剰慖⽰䝘㥷㡍䱚穥楍䝮卨堰㕄㑕䙁瑥硲㕍扏䡚ふ挹卓㌵条佘䵎扊㤷㥰框㔸㍆䥍瑪橁穤䙆㝥䜯㙹㑬乕慵捏㑤挸兄椴攫䩋⭬㈲⽫愴䩰䩏潬䕱啋ㄵ浫砯㍭䭔㉺甯塐捗橆䭤⽹䜳楣㝱㜵㕴獋䬷䍋䕫湪䘶㝤买牳搷塃䱷へ摑刲剢䡑䅱偊䥭乂丱ㅤ塹䉗婬䌲ぎ吰⽓捩浭䭉卮瀰塔䭅㉃㑒㍨祸楅㙴畮㕮噹獋灩㍌っㅂ䕬煁朹婹㑷㙸㉤啧嘸䡅奮㑃䩹䌫摯奁歮呓乢䡈啂婄⽪䑑灅汏䝉氯档䉅㡣婣捗刲䩈奡び䵢㘴⼸捲異䱳欲片䬷奦湗歪䔹䵌偌煸⽘䕨物㡰䥱䱪丶啪嘶漴奚䔱汋獓敋㥔⽔慹獊穅祴楺䥯卷䵇夫汪漸䍵睳乹汹剳㡣扥瑊爰浏潪嘵剒爵㤳浓㌲牢歒䵸煱佚潓㙗䡖摱態䙑䵁瑪啌䱏却⽑湊㥴偲坂㥈桴眯敶稸䰶橡䵧呲慲敗煳楁㜱潉桃瑌䡯歰䉖打昳串捧䍙坒杇含慍䵄祬㡧䍖噪䥤祬䔹䭓㝒㠴睬㝰桇慱乍䰲䨲杲瘷坷穃牴則丰摍晓橢乌祱獓扢㝮啴乂㕔䡩䔵㉰浆潍獴畦桖䠸䄵潦䈷佹䩣穄㐷楡䱣じ敐䈱瑌く啤到儳别䥴䱁材圫晊㙷吲䐶䵫䩹呲畦く㠴支晏㑤㉬䕃敏癫瀳ㅪ㍧潺䙘⽎漵㡚乍卮漫潊畆䔷匲ㅮ䥍は䉬硫い煂浄㍲潓昴杊关体䵢䡓武晳ㅐ坵戴㥡く塶啖䄳婐位汸汄乬⽏䵬䱔婣硌橺攳㜱扏ㅭ橭㈳ㅬ䅘䤸捚剅䍚䥮瀫穔㙐扂硖卓㡋琹焴瑨坩牌䱙渲㍂䱰䕉牙婪戰楙晬偉偔䉘啳䭘㝥癭䑤然歰䡎桎敯摗㐲潖䉘湦杕睍潕圸牨琸剅獌琲獮欶〶剨ㅕ伲嘷挱瑑敋湏浄塺䉲䕖男⬹祑㌵ㅎ牦杷䥸ㅚ愳⭦呎䙈噁㝅煉慶坢⭖䭸敖牱汉智敄癗娹煋步䑇䵸䑉噪奱牭橙䅰前坬潮祣佯婵灈救⼶䡋癆祕偬噩湹畉䉡䔱瑵猹䉇䘲杒乂䡖潬甹晈䵧䭬㥬㑹浒硑䔹祰塙牃畲猴愹ぷ穵瀹㤵獐䑇㑳塊㑳䉘䵎牖ㅥ兹焫䙵稳䅫䑗䙍䡦癃湧汊偦歅猯坊眳欷㍳猳佡慖偶ㅮ䡤䄷偓挱㔶獯⬱䝲猷㝱㤶潵ㅵ敋㉁䩡佐核㤲牆癰典歚失䕅橡橺啺卹䤰䔸瘳䡶剣塩㥊猱歫䉌畸浃夶丶㙙潈楂呇湣癶扒䅤唷㉋湨䝉扬捲睌桴ㅒ䥏䈹㑑䵂塦䑩煮啃潲䕶䝩敊奲乫睳呂䅚畁䭩癒捨圶愶潱匹䝴器䍤慓䵄䔳单睷䱨猱橮桥奮杈䩣㝫婓湅慁晑歇歎䑃攵瑙䅖祎䍭畦ぴ浯噶䅰へ潴搷瑔倱愹橔㙲潦塋啤卲扑慵佶偑ㅱ㍸浗慣唯䕫灇爰塂畘䬵稵䕫确䤯扉㙲昳潫浕䩷䠷䱧決稶癨獲䝨呇捥娴䭚佈䉖档剴杋䥔㥫䤷䕑楲伳煂琷䥂払瀹摺浗㝥䨹䙺噣桦浌杢䵵䍫䉄晰兤塎㥶扃㉣匯穏䩈䅌坲㑎杬䩊祆楩䕯瑕灶㡹㑏摘倸晒潎剳㑩楡婃䑋䩂瑐㔵獖㔹祖眴獊偓䱙䕭に㥬㉨䍯㙙ぱ㔴祓潹⽗扫歂㥶⭸瑐敷䍘䡉⭬㉅䭲桩䵗杬畈汮穨䡵㕏乭杮⽢䌵坩栰牖祧礳橘塱䵉刴扅楹啳䕪扡ㅱ䙧䥥噆瘵䜳㥩婰瑦汅削䙪硘㙯㥒㕅䨲汊噴坷䘶㙐䥃橗獡䙘灍欷捒硕䍬㡋刷牒䘵买䝧湊䰸剸儳桑數歺㙣䑌䥷嘵䭏浬捡呕䔳び䕺噏流〯䑹湥偱則穘唷卦㑺㑍㙰獉㕑⬫噙婖灳䕋ぁ歴塇瑕故㐸奇睅獄奴桱慩㝮灌橸䐴潓楓娯㑔獇䉨癳牔䱤䭫欵桢ㅦ佢奱䙫塰据扖祤獗䙒煨㉮婲潃潕眴慊⽙桭祧慘䥆浊橧⬹䥎癰爷慩兌片癆券欳浣穊晸㌲晎䡴愸嘫男杗兲䭖が橚浙獳敳䩤灯䭥㡬硋牷㥇䙱噊却啘楤畲湄捺琴塌㝮䩭㉩儱吲䰫爲灯㡰煤杘呗㕘剖汉⽎啁坄癳啘䍏癭稸䱍乬䙋伱㔶灎塵兆摷䍐慯畑椸歸䱊ざ㍱祢ㅩ灒䴱摪畫ㄸ捷䑐䅔㥈䩯湕䍡材慨ㅫ穂ㅑ割⽌欴晆㙩夶佇⭔㥉灒䬳㝡偫䙦礵捚䕊椴楌剢㥣浙㤱㕍㔲䵳䭰睊扰煲獬䵊煒䐲⽘牗卥牗硴噊䱲坱㡥久呑浶啐㤱䱍㜲㉓敄㉯堫灔瑸坷㑌摔煄瑅汢杒獹䡡扖先汹䉗桓摃㕌䙪ㅘ⭬㍤䕘䅚特楑癭畯桒潬琰敗圯牗夯䕩獊㤷㡁㍆䙙砷敚攴㠶䍶ど湄关漶晉䑍䱸⽈㠴敶朰䭈杵丰㤲䵘摌䑓捣晥噷佲獯癌睋商㝬呥元䅰硈睭汶䭐半䵊儰㉈㕪⽵卑䙙潊敯䰯䥂〶扩婎䬶䵰楌然杬摤㥍䈲灕呷㡕䵊慴䑃⭑癭汊㕸杭䡱䕬卥桧慬奅晊噲呷慯㑑坵䜯灧啥牗氷娫潮噊䙌㥋䥚祏䵉㡰慮歳瑢㡒㕉䍰呔捌副㝤敇䕖偊挵桄䍄㡫慦䙙䥺祶唹䑪䭩戲伳戲䘰瑋䩌祷畎䝘穄乳瑉前㙙偨唰䉉楑ㄳ歑橚䕁污湎硶湳慶畵敳伲呍䤷䑁䄲橪摎䥩⽯獗手䘳䄸偅协瑇䬵奤敧㌰䝇椳㑤䍹坊㥺浖㝯塰浪㈸捱㥣䕇桫䍴欶獖堯㡁坯楺㍥㙓氵偆眶潉栶歈䙂塑晷乊噱坸䕩启㐳䭵䱌乆䉨え䨴䕴匰瑫奙㘵敆䭖副慘癬䅣べ体睫偎礴婏橆敎湧啍䍴礰⼵乤䩵㠰䑘据䜲㍄偱佁㙇楸㉢奋久歹䅔坩䙴吸圯欯〫奊位到䵲洴獮䩏啥敬坯晑婡杷啹摩⭏剳偦䡃即睂畴偗穭䩬䡅教ㅒ欯䱪㡬䈰摒䱰煯爴瀫祣橁㡡⼫啕礲䕯䜫婫䉆癙晗晒⽍ど六煕歹啬权䕰摕猲搫灌歚䉔之䡩䰸㌲噷呲䵑潅䍥䥂湩䵵⽧㑤㍪⭦琷晉伯䑨橧水啪嘹桁ぢ慴假獴㥺欱䰱䜷噅䉥塸吶焳刷才琱㑌慕㡙〳娰䜰欹祯湓䡂⭦戴浚桎睭偅ご慨䍧っ場䠷⼫礳㕚橍䍸眫晫ㄳ婑時汧杊〸䈸潎婕㝥䕘䕄桕䥔䕍㕱番督界㡌焳洵偗摏⭤低畧瑲噫⭩䝲䭍歇敒䩴刹祯湗楈煳獯䩖煸⽁剡㕪畫ㅹば焲挲武呑㙊䅷砲扮発噉唳噓敊塙晈礹⼹呋汅㥥䙡㍋㝃䩰呭杙晉䝊䵢㡫䝒䩺䱭䝰畒呕䩨潲㡡䙡䨲捉䄶獖祃啰睺剗䩧ㅦ䬳煈橋㌵䩏婙挫慲䉰癏䔴㘹杗㡣に杣婂婤塗⭘浓牳塲䱮捯䅓歩睪䝧䬴漶渰硌䤶䭓晳佖䉊䭓䔳橉硲㕳儷㡷㉓䕎琹噍歇䕸㥕䭯灉敶穓っ坨坩㤳挷晩杵氹㙱华㍫ㅥ䍨〷䙶㔶⬸㉃啔䡦杣潖䝪⬰㈰䜳智癓卆㉶睇䱷䉯桶捰䍂乊牰䨲儫婚⽵摙塨睴䕮晄畣偘㐰㡓慡摆䅰䅹㠶癊䨸㔱楲倶㉯じ㉈癒夹䥌搵䭘⽋⽈坳敉ㅔ㑲䡮䱴䥭慌䕬椸瘱䉴ㅹ瘵⭲啅⭹䝴㙤昹穤げ婨佸䡇䌰瑹䑦偱䵎婧㈲桑㉄猸䉰扉睲䕡汖䉸䝡歯䠸䝐ㅖ捙ㅁ㔳睏㉍噡䵨呮睯昲呂潔㡹䕷娹潈湬歴婈䠷䐲婷偙牆戯㠶樹晎然剔睳䵭瑶䝯丰瑬倹䤲睨⽨䄰慊㕐潗唰摳す卷批捭噈婦倷䕭䕉㉹卋杣穧樳䥡䭬噈䩩ㅗ佌⭢祥摑噌㡺橒李搵䅍硯乷䩊㙦畏煱㈫椲祡祥䍺歄䙚牎⭏湶㘷㝷呣汵祫穅塮䩙ぴ䵱㍲䥧㝸ね〫㡮啭䌸じ䐹圵汥䕯其欲っ睆獬䑁捙橴啌㑋ㅷ乲但楁匸栯晚慥䡂晌啫兢湎䬳㝗坧䜶楲楕婮㍁䅔啋捯⽥䙩瘳丹桓乶牣䍥步䍳ず礷捃摉煇祳吸䡤塢浭瀷ㅷ㥕䈶䰰㝔危䠵潱界䌱橐䙱䥗桁桶歍剹䩈煒䡪挸楮眵摺ㅐ均⽆ㅈ晦兤⽪瑫捷橯祥硑䩬獦栯歧偆㠫㕣潪男⭁㕐杭㕑煨䔵⭬杏⭋橚牚䕁眳汋䬵獏䱷畵伯⭓樰摂䅍瑗奭牑㥊畲䡚剺晸ㄴ䉸穢灆呈戴振申㡅煏乌䩓獯扴坊牭㥎㝵獁女㙶摒畏潴慗敧硬䩎乥楦に䵆潑敱歉䅦夫噧愲⭕祈獚癡剏䱮㡘䭃癖兂吰慷啕㥨煥䑤瘲捏啕穬久洲噌橺⭎版䕈捰㕈㘸䭬欯癤桋桵橯䡹奺㍋⭺䅇塐婖椯⭸獩婲扰㉫䡕摏⭺䨳⽪㉳漫湊坂䙐攸景久猰䵹噐稴啕㙉併穎奫獇祍䱒ㅎ䥇㍲偶戹獬呗武杤䭈佫䍣兣創ㄸ楉瑥㥬䭌㝥搯佦体捷剶䍏杕朹楹䕍ㅎ䥄佢⭃渱瘱硊⬰灦剋汓砯㜱䑓慦稵⭢䵐瘷䝭䭬桭歰欯⽚獈湷䉙欶丷䩂㕦こ歨䩸慁㍡䵲啧䱄⭓潃䡯䭐㙗䅉樶䑑煆楏䅳穁扨橸ㄴ佶䈶穊眹攱爳奢偢坙乺婅㥙〸䕬㡔牴䅐奏㥚䴴䉤坵洱捘升䥦側摖晢湑偉硃畇䴳㡣䡶婓䌶䰳⭚夯䑫䥶㍬婆㈳䩘牖猯䨳洵䙨刷㜳㘫卨桲攲偈䱶奸甫氱㝤捅摩乯捶⬰硉兢㜶刲䬸䤯ㅆ䕪畄灖楗桉桡䅌佄洫⽚㝖䱲獬歑穈呑敬㕧具煘噫㉭煢欰穕浴䌳坪ㅶ㝉猰䕸穌㉴灂扮杚剤灄慕㥏䅙癈昱䥒祖祬界䄲㤸䅄攴䉇汱乆䕯坉畅噘䵲䭡畔婒穏樱敋䕙洳䵅䉦卦浔㥒㠶硱敡佹ㅇ偂瀵潘捊㌲噺⼹塄硘㡐㍥䍯灲㝬煬䑮灆㍎䅥潴祘㕉呑歶漶乐呦䕱唶扢歋䝩堰當㐯剺摹⬯㙬㐸欸䅶渹硣婓䴲灱摵䩯⭸畭じ㕦湬儲㑫潔䱬㉍側啚攴塹⭷䩭祇䴯㍵汏䴰嘷㙲噘煔⽡䱦潫呭⭮歪㡆䙺呅婎潦䙅杮娴䵔㑥灗㕺癑摊䬯䩂愫爸歬敌䰹㜰倹㜰桘㙢䑮㥘䠱⭤㕍䩫㍯䥃奓䱤び㙰水桴晩桍び坐噩䙥汱祃杌啭噕啰振獥瑘㍧牴浓汅⽮奩坊乍慏䍗橅䥌歧䥢啌啰渳睸慌摆橰潷捴あ渱䔯䑌物䄷䝆啤坨摆偶煘㡒䥰硬䭺偎䔰㡄收留䘱䍒佐潒䉯剘楋䡩火伱眫灣剘䭱䝹㙨卮䌯睶癌塪䑱獡㥹捆㑁䙨扚湓昷癇㍷奪乔㡩䥥䝑㙌橰㘳䑷效䕓䑖㝩兰䉴睬乙㕩潖潌噵䨲渴㕃慺塅䩥奕㡶べ䙵䉪湩瘫乶慵䐵䡌捘瑃樵桪呋呣䐷敡嘴爰㉒㡥夲䐸祚䱵㙢噪㥐塎焸䩢伱敋ㅖ祖摊汉潬䱶㑒煢㕺朶牐䵐倴甹愶⭁⭵湹永浚ㅨ楯㔸硵㉬䡍䥏䕕摘㙒㉤灅癒䠵䍡䄰摵档慒䐯捨⼹剓流㑨汨䅡祃睥䡑祥剬㙬塺䩳㕚才朹㝑卸剄婂坍ぬ渷呰潍啚穰浡扴䭲佩穡畏䙔娲瀴煏潙牭䝢噤乤⬲汉佥敬千捪乖㍵は䩙歖當慯卮獕⬷樴摱㥥噢儹獅扄㝧奴爹㡬剁乂⭦奺獑昷䑯䩲祲啧啰㡭改啌礯硤呢穷慂䐰⽬瑔癓浪却㉊田癣挸ㅺ塗祺剰汈〷䥹䴹㡮甲卐穓㥍䕋睔䕶晈匵⽅兇偶栱睋硥扶䅺整㐯昰睅㕏極慨⭱攵睮慪䙙歯䱤慴⬫䝳煹䙱㍦焸煓乗䜸獇潘智昰朳偒佨䙭㔳含䍮⭂㜶她湵㕲婥坌呹琰挴偉㥣剴堫䵪牏稱䕃䅰噘搷䈱攰䴫堯乙硔㝱䥖乊猵倳啶畧呁敦䙥噈潖䡊兂㘱穷ㅤ䉺畔戵䥇呦塈⽇桬䵧坷晷儷䝙䉎楆偑䩲楫焲睸獪卲䙐捫が䝌浴普典嘰婆牄䝙兆〵煇䝢㙊㙷牰扶欲婌楁㤸䍆呆祹⼱礹佫吱䠯呕儱䡘㝒愯塴橈换睧䭷㥘㑯橄潸牺㑴䑙⽥乪塂䐷硄㍤潂稵ㅰ穗䑥䉙礹堸晭䬰汩䉺䅫焳杺倫湖㍇位欯㑯瘰湄協ㄳ㕥䅕䄴由眯偖湴昵噂䵫㕹ㅥ䝬捌昹⬶㘹ㄷ丷〷䅡乷䙣穴㝍㝢琴坸䝥穏偃攲㔱ぴ偤塱湣楑畗䰱㍣坑桃塵の灨倹䱌祷㡙橋汎硃⭃䑋潕扫㤳婁䉢坊搵灲㔵协摥扖剑摪兏塎剮㥯䴹晙刳塎眱偳偬伳浓䙡婙欳㑎䥎穙杵癪䝪敨㥬煲䩺偍扴癗㘱㍓㡎䨰呲佃㑳㐸㝂乄丷祯䘫ㅣ㙔䝗䙭㝮穗摯煇㔱杓湶圲㉪癱慬㡶䩆癗晏朰匫娫夲䡁祸㕨䥰䝸偈え癕倲吷䐰杚呦ぐ潖剉偄䄹塐歰砱䕁獒獭婲塔⽹浫呹牭癅敒㑑呄煑焷佔噍塤慚坨㝅捒畗敊䑮煪湍䡣婷䑩䱇效坩䙰楴摵䍆搴㑺㡔敹捬丹攷㝵癹楙硭ㅱ㜶䙶䭣收奏㔸塭䅐癫佌潊穤䝸偘䤵捌潊奙ㄵ䝆䙳穥硦ㅌ䑰㥋䱊潡煖㍲㕌い奓捱扐灗䕍杊䙓ㄴ䝒搶穓䝵䱓塦畳慘橊㈱㠵䩩硺祎獎瑎橫敘之偒䉆䩵橉瑎⽗獥⭧牣⼸婳猵䴳块ど潎䝰匰䉴㍔䵡䵎均⽖㙆唸奫潲䅴桦㌵㍫㍒䝓䤳杭坘浩汇癉䩳硖婦⽕㑫⭱偶攸䡲摱瑡䕌攱獙浘娲汮䡊䭡偉倶硋䡃〲䱉汅昶爷癵坔㡪䵊灇漶㑗浩㑖䈹慱噫塱慸扄䕺⼶瑶㥶㤰⽯扤㕍灋噸䭲橯䭆究晕捡晨塈坎摱ぃ漰欶㕇楤晈㝏噱乌䝯穅楪㍢歷牤摪婫䵡捚㘴啊婄浯畫䩅稰畉㘵坤じ娷㐰杸奤扢䝱坃內砰偬㥹偈䕭㉒橪㤲乷⽥倰䵢啳桵㙅慚唲㝩㘰癬硂瑒瘷佷娵佤歍⭧䭲獃䝈确杣扇啉䘲䙃㍆歇䥔䉋潪但歔䕣捃䩲坃䑗湺⭄瀫䜴佒匷偣塃䅯㙶䜴楋洷楂噢㡲瑶㥥夰挳䙩䍦敂卩捁㔹潴獲穑晴䅤橗晦䝚䑅祣坖㙚㝤捉潎欫癲㝳樷歳坳慨䘴䝵估瀱唵兕佉㍤样扤硆瑊猲㍕䕖䩳睥欲⭉奇㉂歯㍔獈版呬汆䕘⼹㜱䘸瑳杺浡睖焵偵獎汊瑹㉶稰剳申儸䩔お污佥愫⽪䙒䑋楇桢㍶偷摳煆獃㡕ㄹ䤸㥅牌根㡇兗杨㝒㕆㐵祰祈瀷⭱䕘塗摨䥧䉘砲愴煥佁䡊䉣䄴桰晷䙂ㅴう潍䩺㐱卋䑊㍚㍄㙍䭇捂摬䑩䡙椲䑩捵偫塮䙙湆湊潨橏㡕橌䵘䉦䉳穣杏㉬礳癥䭕㑨㍶䩈晵佚䨫瑄摊污桄慱坹坪畔何琰㝃乌㙊慣㉦㥤牂湃㠴㡇瘸摆く湺祆ㄹ剥晔㔹㕮偩⭆㑌砵噉⼹塪夷㡅瘷䙎栶煊癵煳搫䝖㕂䅲㥸佔㝓椷㙃晷䡁〳砫䕑䅎倷伸䥳漵晤硥眱㤵⽩㑦煫焫娶戲样䬵㑶㑢䙓癨坚礲噲敮ㅅ捭琷夶歮剴扔䤫䍺䝌慺氱獡㙯䡙態䴱瑦㥱㉄䥧楨㑁䥚䥯歉畈㉖⼴吷偐呎啵搰ㅨ歊椳㑡䙭㌵桧浆剬浅汧氲䝍ㅱ併㕔䝕㑅㥍渰⭌㥉㙉礰婭奉坕㙹㍶睲乫婶婨獧湤洳戵晳䡦⽋䭋煁甶慨䡥慂含塉瘯摑䵱㘸㍳硵瘶䈴呉杹浚啵㉨䩣䉐䌸䝦瑘噭噯䅱效㍌桵塕㉪匴呷卉慣け杦㝕晆穱汤ㅶ䍬扱祖㠵瑯䝉䘰住㈱㥏焹䨫失歱畤⬯栯湆啯䱰㍲摶䔫㕩漲戱㉹其㍖䉥湑娲票䌰ㅏ渳⬲啰浢穦癰䑖煅圯瀴癗䑐穮橍潳敡瑏焫串佉䝘何癥昵噹畔⭖䩦䵗橪㙔橰浏䤷坄睬䕋㈲㥯硙㝧硲㡍摔瘹䩗剗煎杤穂湉ㄫ坌潲㍚坆㐲扵瀴佒欱婈祓䝄湂㑅汲穗奎启䍇搶く䬲瀳晭晓兒㝎㕵兗㉳呗䱏㙮祉㉈㔶硐慑慈ㅇ测昴癑摗焷㡸汎剔䕎佅ㅸ愶㍙㉥桁⽸䕎扅㉏⽕敹㤹南䬶㙕兯㝚均䔷潡瀫杏⭴攳朶㜲啗摇㥶偉癦㙇㥏䅖偶坩䅗慂丫ぺ晪汶栲漫㥚猯佖瑑瑵杂䭰婙併ご䴶ㅩ䱴ㅈ楥娰㝤㙮晣啊戳瑫汐㑄㍌婗⭫䍁潎儰㑗歄㠸煎態头䈳睧坧䝅䐷䵮㕘氯䭘⬷呦㥲扤捕㈶硔佣⽉㝮䝹䅏眴硦䍈摸⼫⭤⽤㝧㑺䵔煫㌶䨶偫周䠵坎⭰癹㝁塄佒児㑨奅眫楹噴㤸䭥乊琵潨琹兂䉚塶捥㤶湷䭲㙤瀸慮煊橤獯畵穘琰は煸䍘礴ㅅ佬㉇歋案祱啴奮癨䵇敳塡瀸礳楸睢偺奒⽆搰奒灥獬䥭瑇㈯坥䍭䙸畔楋畯䈳䝢㔯䅁䑔塚㡶湲杵晦晴洷止偹㙕㙳歘⼱䡏欲噊呏ぐ㍨䩵㥩䩹倹⼸䥈䡢景啍㌱㕺桦䩑敫穱䙘牐㍊㕯䵉爲晗㑩獺湫䄷なㅹ業汁獯桮桒䴳硱畺䭬㥐摭畄穓摱戴敵剨杮䍕䥁㕙㥔䥄䥹坩㥕䉵穑汙䅗晎畺卦噏⽤焹䐹猰硘晫䕎塍呕呈䩢⬶䙪㕙䩩坢串湪制⭪剣㉂扇煄㉣桚䩏湷䡬癢報㑭⭍㑧湩浶瘹㥤䙹桮䡩祦扚婈堯敁夫㙪㉫洳硺坨歒獥愸㘲歺呙㉸佔渷䕍硙儲⽹戵挹慶塤䝊⭵䙚㑢歒瀲䴲歂〱杩㝩〫呵摓䍯決䙒渹千䱨摚㥇潤浥䐳䘯獰䉴䱖⽓祊癲〳剄剱婨瑔䙢䝌㑣甹橷祄琸䱗橥瑒䭃搴䱯搳楘㤵嘵䱏䥚慺䨸砶硺㡘㥙療嘸䍱礰稸㑴瑡㉪兘䥄佉畐潂睏䕍剭朵橯桨獭歰噕癭癡卷㥬吰瑁橱慓偋䭳嘯㝋㉬⬸捴㍹䱹楢浤呋祷杒癎佐䍚乣䱐浃㑑洴穣呢㙋硥⭤䩍癙㉧䡥捹楩塕摒㈸㉺乂䠷㑊獮瑵ㄱ㡕婘啥瘸㌴灢敓睫圷吲婡灓楅留桯呡㝁佡煏⭢塕吶䑨㉧⭸牮串汆汚㙦㥬儲䱸㥺桴牁㠰瑧㤹㤫汪牬㡫祄湨眱瑍潉婋佲こ⽰㉷祭潲䈶牑䕴㝢浨夫⽋癊䥖捂婴㕒硉牄㠯㝪㑖獶䕅⭵浸捑摆ぬ啈睥當㍶癶潵㝰発佪㥕䑣㡥灖杇噏㑫晴樳摊獑㠱乐䭨祘㥃砵乯䵒卮橇佇㙪䉗潇晦潲伫汆瑹䨷坁慂砹楔㡬煆䝣楱奲䝵獮湱䤸偋⼴剅求晙⽂杉扄海䱁眳扊煑堶剖偡㍖甯䵫眫䭶奈㥶ㅱ塄杭䥎䱨瑕焸䅇⽏䉌䑊煢癇癚㝢湘杓搰穧㉶摇歒奫潨䝋楉㡈硦楣卧硉坉呙刴坏灯䥮橡獳塤䌯浇づ戯䠲㤳杹ㅕ樲㝸㥵瑶扤䭅塘䈯扸牳堰女硧楴䅚橦䠰伵⽂䡉噖橄摵灨硺䩅扲坑䱪丰番敇汬㉣坴㕮潙卶ぁㅁ佗䝚摂獤昫䕆浫呶䐴䤰塃剮块楚䈷呵坩睖㉏䥯兗獒塱慦焳汣剙别灣婧橺牅㉎㥍捋湯䩗㡨汲㥹㝃慤堯晚䙮㜹夰捔坰䑂䅭稰䩺卖㕫㡁硐㘸䕎捈湄㍬汬畋瘲娸䡙䵦煩䴵婉煔渫㑭偶㌴硖湶ㅤ⽶佱㡂晳浂塗硗晭㡉扲䍱䩣㍲䉸穮歯䐰但⭋䭦く㕰佱䨵唫獎㡦㙖㥉敢睇䍈桍ㅺ〷䙭㙐摩啗摊㑦煬呭牄桸档䩭䱶㉰⭒橪嘰坡䅒⬶潕㙴䈷八之癨偯㝄㍎捹乌啤䥢坘瑱㍅剄㕨ㅭ䤵敏㐷破晋止䩩㍶䅧䕹佬㝎㕭䝃硆倫〹㙌畗䭏前㥊吱夲共㍸灤㥙䱰䤸桖汏戱㉪⭥䵍䵣浆卩の匫汐偄䄫䄯夫匫⽍橫乭乐獩眫⽩㍥摘䉑湴兵㔲浐啄煇䙈䡅ㅕ㝂潹偣䜴ㄫ卆吸㘫汅愱啋㠱乳噮偉扬㡏浂权䔯歍摗浃䝵晱䕳橇婣㕩偳䕴扢祤癶慈㙫癇獵猴呸摩䴶穭晁⭤桭䑚㡬䍂整汄㉶穐慓㍁橃⼳㍵㥡畴㥕㉵㥕捶琲愷浴瘱⭵坘浴㌱㍡牤⬫㌳⽎㌹瑊正婭呏㜵收ㅺ浆瑁䝱䱬⽍㑬牁䙐癗䑆栲奪洹奯材㑈煐㙈㡣䡰牢湘㥇䅷煷ㅧ权䬴剫㡨楴杙㘴異塗䴳䍘浆㙧卡洰扪挫噂偫橣穔歲㍕樲娰栳楒汷兦䝭決兙偶潔扺佄塬奴ㅁ慈䙺䥢䵎⭯䡘挵䵵い橋娹歭塸佹䩓硐䥅破愲丸䍘啚十樵杦灏獁䍑唯㈱癄戲䑄㐵摍ㅈ㡂坃䅰汔捨䌴䥕晖癧䥊䥗祋䭄䌴穣䤷〲瑁慬瑴䄫㔱塹噑捖ね啌䩲䱤䌰奇慮敄ㅊ卮攱剩湙䅰㥰李乊潇䥖䉬扭歆お䵏䅢䝳啩捫煮い〷䱏摚浢䉘噙䝃䅍桲䍋ぐ摈䭳䍂剱⽆刷䄵扁䙳啭晅ㅤ做䝍歅穔杂楃嘫䍷䅖䅐癴摸䘸栫啌䨵卯匳㑎智佳呐䭈慐汙祩噉癈㤷䭯瘶楚敩ひ汤䥶桲㍯ㅙ䡂㤷票䤶瀵䐱婘畑佯㑰婫䑧却䭋唳摐䍩㝈慪浫䴰橣睙䡊乃塏䵓偣ㄱ䍃牢楶慄琯䑫⽈捦伷稲䜸䅈扶硤晩湷⭮䭔湁乯临㙚⽔な倳㈲㝪瑄破含ㅡ浱塊㙏呣穈祒丱㌴㑘愷扤瑮晫⽆歰穳䡇灬ね坢⽴佖慥㈹癘㑷䠹婺礳発倱䅋䡋癵ㅷ穏潦㔲⽬䉪唱摐晭杧灓睔䡶穁っ瘳㔱卤⽶䉳樫瑤甸楔攸㜷敦桚灺⭦癓汁夸煮圵剤䐯乍獮条捚呁留䑄㝖买捪穸祇卖湇摱⬳穗硨㝲婦硰畍䅚硚夶桤慮瑑㉸戶卧杴畬敁䅚婢䕘奤扮佁㍯浚呕䭸䑥坦扮䭸公穎婋䡱煲摡䙧兰歁儴㕇䭇桐湴桎甶扮乒䍶䭓礶兖㝓䝪祍䑕䙦ㅐ嘳偑㑍㑐坬乏獔啡煯㉲申橪㥂䭂䉨慔剗㝫慱䍕䭔欯橌栵水搷㙗乺䝤游捯灳吳䵅䤵䝌㝧乨倳灊㕸㜹㕮嘳摍甴橭塶䍯䥤㙙捬㑸佺䅓㉤瑈卂杤ㅇ䵄啊呂楸癮䩁㉨材橈䕚㡧敇氳䥴獍慯䑦䑴穤㘹捤䡃䠰獗䉑⭬男⽱䍵つ䕘㌹楯晍㍇楘硉䌸獏畭瑰甹湐䄱癄㙷慭䜴佶䴸䨫敏汄㝁奯䡬ㅩ唫䉂捇夲㝮敯漫卂楐睤敚䅰橓漴夹䉦䥃場䍮浒䠷䕦穪あ畤湢䅺瘸䱶獢䙕㉷佥䡙漰㐸㉦硘䥃獒異湔䄱摬時䅦剓奚㘷䙮䵧稫䡘⭮䙫噳呵流具奄卦塑䈰呋䉏䴷橔㡸告呯〴㕳楰穌㝯橗牑步牍㡙㍤ぺ䬹栯䝓䝯㥧儴甲摁兕楖瘴买䝹䉓湢㙺⭨捁㝒匴䬫礷扔ぅ㌸䍸猸武塬䜰潥夳㕮啁潮灪䑶乘䕥䡲䨴乸ㅁ扸丱共㜶穙㠵⬲坂䍦塭䭉䤲汬歑煤ㅁ戱甲佉噔㥸偮琵刳ざ䍤㜱㥭啯畬潯㡔㐲物朵噖娴䥸敁焫䬯㕈呙刵扚獤⼷䭓㠫散䑶䡍偵剺牨䡶灮㥷啶㍸湥䑫㡤匸灕瘷䑡樳呴湦扃㍗伫唫啐⭐呙䨷〲畦⽺⭰䱹䕥癦㥫穏癍䩢瀸牑癳礷⭺㡯䍔煘䕐祎瘳偩吵橨灦元㍙桨猴䡔桵兮⭈㡥癑䨰砹捐㕦牮灄伳歪䴳椴佋楉乫潯剪㉂獉婄䌰䝱㥅桪䵯䍁桰啒乨㙂婕⬴坋歲慍祬橅䵖癗啨偃䍔楉䩗正ㅙ䑤䅫㑆瑙坩睡⽃㘸䨳潡䩢洯婎佯䉲爯灍橹㕶䉓䡋桺砷愳塖㍧奕䍈楇䑖湚㡑剫浱噒㙒䱓䍲じ楰㝶杔䥳䅌坔䱕甹䅦に㍊䵙䕤奈䵎摁睸㙹䵉慨浃潌捗潰㍍㉊橂潥栵潰獺慷䵡扲塃楯慢煳捲䭮⭧啉獥䵄坋䉄楃䍓牪䥍桑煢㙋䭁呫䩭晅全䡉獢湌䑰刯欫噏瑃䭬䅬允畋潕偬奤穲⽂㙑䌹䕩㥔㝥朳啦晅摳䉶癓⽆䤫䭚戹䑢奤䥆湷䄲䝫䉉欷敐塃楐慍杄歩兎契睂㙁硂䝋杇䥂䥷乫祸偏䥑䕡杕䰫楔䨴慸䝏䵄橏䥩態䉁䭩䝪卉㥺歗䉚䕺⽨䉮穸䥱䡬偨潇牙灁剙䍴晡买剁婯䩆免獴䴳桙潈ぶ穔䥁䑍㍌㑋娫祒䘲睩䬸䑆唯㤯䕡硚千歔圯歵湒䩫䨵桏呄佹問ぺ呁八敪㥲歍⽡㐯摄桳硲䅭焵瑷䕵䍎潖灷䠫偉呚橇㡘摧硺甶䍗㑅㝊⭃煮㥊䙱浂癩瑑潆㥲慌牙䩵橲⭐㍑䑇儷ㅧ嘶敦周睧堶㙤嘸桄癊䡭夷坣⭎奲礴䙪敄灍䱬⽎㠸剤㕶祖ぅ䈰楶䕷穙䝦塅敷㕤祥䕨䨳塭䡃㝙䭦塅敎穥䭦坕啅穱欷煌桅佬汁㝁剒畔㑯伵佥但湑づ䥊橔杯㕆到䕤䍚牓晳橳剹朷㉃潎煓㙮晫㝦坑䈱㉶偎態䉙㤵㝆䕋汱嘹橓䕈楉偅电扗䤫灊摧洱⭒扊摧䄳硡煔䔫䥋塇猫硓㍨㉳楣慭砳発䅹㙔灔塌楨䐰祤佄呆䘶䈵䭵削婃㕍塱㙤⭹ㅨ䍫硚坡浱低票䡎兗祇歁敥䅄呲䭌䅒浓䕵摃橆慕佘䵩䍡䩑䉲㥷䩶奰噑睰摃塗歖敤剏坍䡢剳穯桂楧㕕おㅲ䩕硧噗搳橱㝧桱䄱㑅低䡒告㑲楰奇桴乩奤⽦桒䐸䉕慤㑑刱㡊慔浣癶㍗湬噷共浙挳晓䕋䭴塪㥁佹扫晌歃䍔嘳杸㥁戲潔漱呙䙧啥ㅘ㙈煱瑧塚ふ扶呁䙗畢灱朶睓扩剸潹㥉漸畕匸潗䅆潄䤹噎剙さ吴䍸煡坰䅁䕚ㅓ匲坱䥺睡商佬㥅灓穮晈䉱漰䝖晑稶〲噎瘱丰癃畯呧䝵癰䌸楈噤潵㕙效兄䕍䰷䥤䴸畆祙䱃橹礫䭳畧䠰㙏⭒照䨵兑䝳灖偂慁坊㐵䉕潷杈偧朳䉩啷橂䭢䕥晖㍖䱰捪嘳㕘䩇⽂䡦奘態儷䜹浃桢敪搯䵰桔㑕乔潍㕸久㕧䝮䑂夯䉑䍒慍楪䭳業䔰䝬乒獙噮慊坑琴啮㡰正獃䉍橸䭷灤䥓煺晵穖䭋䑦㠹㕭慊䡍湂㍦䡙䥙剙砰汓㝂扥㑃べ祂伶䅎ㅡ㙨吲㑃兯捥䘶楐㡑浮䅔硃䍱䙙䠷祁刴畅䍁兰畔坨䉤㝆䭍捬䍒祴睹ㅚ慏湹䥹䈵橷䘰⭰坒唯焱㍥畑䙅䉥圲兔湇乔桶䩦挰䉲䉖乂䑍䉵牘䕍卪㙧浫䵯乢ㅅ㙙䭮慷敘汎婧奪䩩光桬呢偂䨱㥒㙊卡呯㠲坈㐱㙱坚佘圴儴娷䡑武ㅧ汉㡂削塹潤奱桭祶䡔申摖灕奏洯㍨䅉桙砫䉑换剚楈㡲䭫啳䱌呋䝋䑸䌷她䐱㝒牖吳䉙㑔⼰㝍〯䩧偫癴䕭坳欹灃ㄳ䡄㡰歖䝯䘲佬䕊ㅸ㍂煘呔䨯㑔晹䩏噑娹湤奩䅄半䙷㕤杤䉔⽆䙥全䝁婙ㅺ⭧䭤潢敧啎呇䵤瑊䘹杳㘴㜴卐慂剩然⼷佔硓㍙牆㈳卫㜹橊此瑓䅅㑦硨关⭊側䥷煰湅硒儯婫㥙丶琷噳噖歡䤹⭃摋㙚愲睎䱨䑹䌳㉭倴剒匸塷㡁㑨㑄㌳䑂䅡奖坶畳ぎ倳䱳䵤允杌剎䍶塐奒唯䉫㡶㍬䭡煆瀴⭗䥁橳䉗灋煍兗洲㑱攵汐㈹癱䡴灡呣態畚し慬煷欶㡯偙兔䩑啐䥹楱煩䭓漫潱湃氶䉂搱塤湂畈圴敎礳湋乗浩汅㔫䭯䥗び嘴兲杰副灂䍣杔估䐰潧奙祦牃橪潰䭄䉏丸佹䭫坕の䥖捙煄ㅗ橶䑭睷坊挹硹⼲䭐㑳穱獶杺慣⽧祲橒歍睳偺噹偓坦坶兡癗坱敔砰敭呂䡂奆䕴灋刲灗㐴䱚灏杧晇橮䐲䌸楋䕩噄剏㥥潎先䕉婡䍫楴睱䱑啲瑰湓㡋䑷灭慔䩷ㅦ浄湆儹䈹ㅚ塗䅍䍲祸⽆䭱楡睃焯慂朵楸兮獐祩㕱㔲㔶㍣癤汴け由癬䥢捬瘰⽺ふ卨爱渱㡚晌硇敱剆䄰潯穘娰癋畷奶䑬䴱ぢ漶坎㈶扗捆䡦しㅈ㕬器㐳睉求橅乊坑噙䝁潃䱌坒摶㉰偷扂㙌村娴楔䵷㡢丯呺瘳浗浄噗㥭⭦䥫䱰䠵⭥潶䱇橙ㅘ卪䵎㙮祸牌癍䝪獷灃塆塡橧䤱砰潸湗慕畩䍳硌㕳㉇卵䱶塘⽃睋灬䭡䉄䠸䘲愵桋䙄㕄㠯㉇䵕塑敒㥌扈湖牪⭳永樯䡘婬䩥楅啗䕇㉰㕑八瑅楱䙭婬塗癖獩敶兪㥒爷㝩敋摒礳摶渹睺堸䍇䅌⽴栴䍲䱱⭹㥐偔漸䅷佶ㅬ睘䜸〶汴㘯穙䰵桱搫䅴㉃湬敵㕬歌⭆汸匶㉓䙏⭭兓㜯匵䵋癭䝄乴⽆䡴穉⬲䭅䥣䡊婩楖洸朷⭚橮朶䑴㉔湺穦塕䅅㍰穇⭅浊㔹乨浔略砷癲剌楢乚㉈䐲䱨剨㑱晃穌煐畵䅆噡噒娯潔⽚ㄳ獵特祹嘲㡊䱲婖㉊剥兕䑺氰䑂⽐灔䑪奰扳橓が奴浏㡕⽰㥲䥯䭶㡉瑤湉到じ剬䄹㡘㤹剥瑪㙴䭬剌界浯䐲硍㙘㍱䵂卯䥺捤㥗畅杳氷瑮浆猸穁晬剨敄獴奌晊煦䍨㙌㉇杕歚煎㙲呔㤷䕱䥭塵呌琶䭇焷湹效佨〹䩈䙳吵硙捁ㅐ䙬桶啵瀶䡐癇橣䝆硵捶䡦佉楺湭䕄䝙潅䝙坬兖䄫六䥚礳慖䩮䰶敇䭏婦卅唵樯䍄奏乗乯㙔橶㐯欱剩朵㈴䩑⽗䈶䈸剡歧ㅍ串婏慈琲硑䕋兊扭䙮䵕捕塘塒煓䙏甹䩵浩穁倲桌湄㥗⭋䩩欲䴲敔佖䡒㌴䭰剑㄰䔱睭䕵然䩧䵘填桉婱䥎慉戱㝪㉸兙㍐䡭楨汃唲䑑浆⽈硕浊煎䅤奄桔け䙖㙘倷の⽇楲㕭㑮畵奮汕灭㑗湗坄半䙲乳㑸灒眹䡶䄲ぎ爫啩䱯爹䍥佐ㅡ瑣ㅊ䰯稰䱤汆煉乖晴琳㡵㙆晈牯湹夵㘱獡㝊瑷桇牸敆剗⭥㠹䕵䨲䩹䬵㥩案整渳䙺昫偵伲瑂捫橥⽨塌䤴癊㡗穦㕬礷敹橥捫扦䥄ぐ婏⭺桐砱䕥㕬㡲䙇敨硩畷吶爫灅扸㑹䕳呒癚牧桰び䅭匫愴敉瘶㕗橯牍啬㤷ぴㄵ婕〱吹䡧唳⽲桴㥋で杇㑘㈳㠵杏祬⭳㡚䭈刱湰据坐丵卒收䜫甴杄癙偑削扥吷⽓渶晦歺眵䥳䜱㉵䡁睓楦圹扯扲婦䥏畈⼸㉫硭楙牑儴䝃塪㑋瑷䡁剭啸䅆捵䡩㤱婐灧穂㘷䥹湣奃䑊畉㍐剏㑷剺䉁䉃乭㕎匸橒湲㑧汄䥦楦欹橈䥵䡮祉㡪䙎爸砲摴煖娴㡨橓䰶晔呅䡣䙓婺桁丵堯な湭慗報㙨婣琷煗牫卯卥䍴佲䡮⬶⭨㙧⭬捚啩灹伴䠯啰儫䬰洴㥐煋㙪噒㐵䘯ㄶ穦兰眶剘卙䔫洶卭卢楇偬㉂䍘夫㍖㍨奶䍦⽏剎獌睉䤲扅汍娱空偡䑳㉶瑱畚穒偋汓䝱㡴䨲浙䡏⽈佅㝨歷橗䰶塃呤䩁歇䥩博⽭桍扤晹据湤婄塎㌶娱瑔㥦楓瘹䡔椯⽥偨㝤愲佱䅎ㅎ㍘婢楡㉒乏㉡托お⽵卹偗员数橤戵払䍘潖佨癇䴲㑑啨畭獸洫㍖䅣摒奧䱱义杆敱偶㡗㥔㘷匲十䉰獉煥⽐洹ど穐湊䕱焷㝮漹獤〹ㅹ慏穵偹儯⽹䵡噊奶祎穄㝃摫婎扶单は䑒婘䭮婏䩙瘴⽍䑲卓吸創婢慶䩶⭥畘偊⭘ㅳ癯浒獰ㅷ汏桥㝙㥺湯爲畂獏㥵浘攰敦ㅯ昱䵂㔷睁湔橈䩃樫稰䵲㌵䝦汁灲楣䐹歵圹牱䍚ㅰ㕗桴允煖塰㉲穥剦㝆㑇汋㡱㤹䱃捬夫䱰䭋䍆䝲捄昹䍭獐煗㑱癬獺乬䌱潥䵌婩楋牳睙坅欶䡘⼵啖癱歒䨲欯楇䱚ㅢ䐰㘵歶䉋䡹汙㙕⭶礵⼷癨乣浚灴收䠷㡶祊㘲㕮摪祪湙睍㔹煮㍙搲慺慒扰畵畘䬸攵ㅂ祥塦捴橫㕓䙅䘹癵丳煇电䵮癈䉵灂祆㍗䭺挰硱㙣敪に儫㉙⬴㥔㍭慹䄲橸癱瀷昷橤⭫単湃䴴䨱䜱⼰爱㙚硥呄晶啢番㥎湙焴爯䌱礯畆偪䕳癢卥娰㥓剕晍婓⭊㔸癭坄ㅱ瑡湍睒ㅢ睋晘堰佔㕤㌵浴⭹䉤渳啌煌㕂ㅱ㥋㍶獌㝹灮砫㕸䭸奐氫潍圸瑭⼱䭲⬹穅㑵坖焷其㕣㝰捸楚㌲䈯搰瀴估套䩁潮塰婵乺䡄晤療夷ㅔ昰单獱㉖㍗浒㝷䙅䭏㌹⬵䱭煤䌱呍⽢㈴䨵䝧琯坰匴甲伱䱤癷㌹偄搰戱桭㡸䑮畓䥑呦ㅅ䑙佣剙敕浃硦㍓潵牍㡑婂浳㉸䵧剫楤牃㔫䱹䭮焯䡬扖夳呈煔湪灲牫ㅱ确焴⭂⬵䵣婍佨㥊ㄷ污䍺瀯椳⼰㙵ㅶ奥塹䅲䍃啣㡬畸癬㕐楱䅱杳橘桺㉓啁㝈㑕倯橈之䅱噖湎橕坦㑌牴䙇橚唳ㅭ㉕港㑄㉉楒䌴㉐䵦ㅌ䡵兵樴癨䍵塴⭎睒橸噥汙杧㌸獃䵏獂極塵煙㑙䩷癳瑶扩湒朲⽡卬㙹㍄兣捍䌯危昳䱗䅡㐫硴䉖䱮㥧煫摁場㡒䤫䝷䴹奲牌卩坯杕位礱牆䥘坅㑔睯䡗䭚浧䬴㑈桴稵㉸⽁摷㡵礰湇㕇㑋䉓朳丵浥⭩牷䨱橱捊䅄㕅潅獚智䡷䥳䕚䑬礷执癧㥋丵䱯䝢䩋八含獗慬䡷塖䰳歨㑊䵴䝎坭刯橩吴ㄳ杭煣乌硨⭘㙙䬶呖塏癍䉏摄湬丯八瘸潂煈㌵坶ㅈ㍢塸礫椹⭚瑄湆䡐東䌷潦橉⭏䨱䙴杮㕱䥩獁䠵㈸牭牭䔲〳地瘴坵浥㝤䨳䙖䭸塦穇坬䉪䵓乡兗汮㥶灡楇书䍫㑹瀫升周㌸砲㙶㕔偅ㅱ伵坴䭍堹癇䡗㕉㑄䥎橩吱䍵婅㕤㥰㡈剷ㅯ扱畈楢婯㥬㍹す䙎潵漴佮偤晷䡹氹⬱瑢乶剱橨晎䵣㝆橳癩⭈⭪獪癚橢剦䝹呧䔷欱偰橮礸䠵䑏剷番㜱㌵㑐䔳獓㜵桘䡗㡉唹塨㑑呌㍉䱘䝴牸均潆朳䑷⽷㕈䝡丵ㅎ㝹手⭔䔴㑷乢㤹灗湢獴䝢启⭇扷䅶畕䅈䴷瑺洰硳汪樱䑆戰牕䭮癲䉡睊歨䥢焫灆灵䭭ㅫ穁橒⽍䕄㙋㥡剙牶楋㘱漫牺晐穆湕煪啄偊呦⭄䘴䩎湨甸䭥浫慢㕉坚洲坡偯捑㘷㝹扩偦䕪䩴㠹剡㙓湡杄煁扯捴晕ㅐ捎橰匫桖橰㔸楺攫煨㝱畲执剩浙㐴䑙汆㉕極㥩挷猯啶卯佣噵䵗夸煥灹猳灡慘慉杮㉺渵偒獹捣䉏⬴啮楇摎報ㅴ祈晪㙦乔䥈瑒捍䙧嘸䝨典剳䑰瘶眷济材⭩㙺䍹塇㜴䴯楒䌹浘䵎煤礰扰䩫噒䉤佱報汱堹䱓摴㉢䉒摹䨯㝘偃其ずㅵ⬵䑯匴䵭䑸楚㜸㐱扔穢噲乙ㅒ婐兔版㝓䘯桏氵䝙㈳㕖ㅲ眳⭷㐯䉋卥瑥睌に牁畗浲但䴹桇卅堸䜫偷畩前䙩⭮奆呙㘴桐瀸敩䩲乙㌸㑏扢瑌⽪⽁䰯⽷態楣湉朴㥐䭖橎則瘲祖〶䨸塇祎瑓䠷焷⽷奓歖橓㑚䥭伫䍖樱䰸婣瀰䤱硚煩㙷琶爸婁㕳ㅅ偭㙄偵歂獭湺婹栶刹ぐ塴㤫⭷畗搹奃㜳湺晙汵䡭㈱呶湹搳䙖㡗湵瀳琸䰫晥呱䡬浗杋硯低坷椱卥夯湒橉㤹瑲奢桢瑓⭂浹戯塢㥎䝤摥朷愲⭹䥴圳乹祖䝰㥅砹䍮䥪畒捧䕲湷杒㙘牵䵮慫灂敏匱䙅歁癄㘱堵堹卆䔱祏歈䑵欷䥇㡑瑆ㄹ瑐䕯稲䭅娷卹ㅊ㙌摊噡噦瘱奰歁䝬噏卸㙦䭮慵⽐䰲へㅌ䭏䔶楶塙稲䱲⬲爳䍷牅㑫⬫㤷灤潅杤偪ㅩ䕪䤶昱浓⭤敁獒是欲牯偋浲杲摆坒䭢睡癇乍佷睫牁㙶渶㙑䕲穸礲剈䉣乴漸挳㤵㕪⽃䥐吰杺㉤䩳㐶捵㙵扪睊㤯兢さ坆䝌塄癚慸偧㝅灶朳䭄㥮䭷睇奊瑲佈〴祺半䵮偑朳敷獌婯呲慍敥則浏䜯氵癨䡷渶祍洯㥖洹卮潯砰䥇改煲捧瀶䤹䅤畑正⬸㍫睂汔塚䩆畒ㅹ䅚呏戸穯楴核橙㍈灅煴佫噇ㅢ癉䔴㑏慗橪歂含潈潢䱒橬散礶䥕啧㍏杵穦䔷㑃唯䭬婭䬫刱歩祴含さ䩐䅯䔳⭌啲㍕爳䕭䭃搹㡕搫兗佇䱢攱䅰歅偵㤸䍺倸㑮㕔䝯畂杈㉸楸㍅摺久䍊䝳湍卦䅳穉橦兵买乎䰹奫䡕䑎䙤䩏㡄桒砸桚扃䔰⽵啔䕬呤䨴剧奅灦䨳䜯倫㕃㍩桥䨫猫煒刱祵ㅹ䅫㉒䩉㉍睅⽶礸潃〫ぃ䵳奲礹㤸噬汈塊捋䑐潺癈䥹畏㌯慪潔儹㜱㕧乕〸慡䡩䑰㑫堳摔䤶䅥灎塉䍭睳敤浍慸㑢〶牣瑓䤱し摣偕桴㌴䙶唯ㅧ歭吴㕹呰⽅塥䕡䬹砰橗慩㝗歮㍈畄敌㈹㥔乭佤畖䅰䩃ㅗ橪婧佣䨯瑋呐剣睏橙⽈㙭坳挫坌硔䩦桦㑪匸㡘䭦硙㔸⽢偸歗兓⭭敇潥䜶㍨䑕煶䅬䌹呤畯乄啁ㄸ㤵橯㙰㡦㡗牬湊楺ひ低啫䅴㕭晁䍶圴䕦歳樷琴㐱䝦䴵䝬浸䙬婲浊杓㉸瑐㙔栱乢杵佃ぅ㠷灉㉂䥥㉙牃㉣䕨䈲䝚浴䉫牮䡺㑧祙浩户䕋搯䵌㑰橰㍆奣瑎奆橍晕㍬楂瑱慔㕮⽃啄畆煨瘰⭣䐶㕫瑶卆䥏呢㜸䑶呦敹㝄效硴慦䩏ㅄ睁瀷眳樷䩃娲䡭估䕹桗㑰湹䉊敶晈䵺䈸䄶割偅材䑋欹䙳猶南兰䙱䠵煘夵䰫捍䤳塔浺⼶㥎㘯硗摚⽍堰⭙㕱灵呴坴扚噺婊噔坎䡤㉡䘷䙉祙數㈲瑋猵摊䱙杴瑈升䱁丫灸橍楎瑚佸栲䅂乕祐猲剒䥏夳䍭汧扥㥳兤䙬煣割䡤桵䑶癨㕶煙婬㍸畒⭵⽵呸扡牳畧扳晥㝚啺䬳乓橨稲确椹䐰昫䡈剂汚婭㔯灧問䩰摏慙伹申瘹⭭卑呅倴扂歓㍕穊䕋摉橩桲何吷坹䰵扨瑢牗硔摸䐶摢㡉晎䜯橖睲慊楺瑨㍘塙牃⽓坎捳穢婔卺堳湔乖祸晫㡄兕ぐ⬳穱䩐⽩橏剎晰䥰㥇慣䱰杔匰偦䵌敃㍚䥏㕯噪㑺印瑄晒㙶ふ㝒䥪扙䱷⽐游⭃䭘㝐儹乭㠷灸㈷ㅘ啇堲煺扔愷⭺佥⭡攵睳整焷佑氯㑏癦䝷睨穵智歯癭㜲稰䴹か㉨坃⽕⭄瑗桓别牆䑭洷㙲㠹䅸䩃煳昴是焷䤴㥡瘲剪即六瀫扚攳⭺䬶お嘫睇湵㕅穷渳塱瑂剴攰䅢橨丸睎䴯歏䩱㍩敇奱潵䭗祯噤挵塇橨煹癨䱁㡐㝗⭫剱䬹杶潉材び朷敪㙖䡄䉆ㅁ婡摡癡才奥歖䑐獢䩁砯婫湗ㅌ煋扂〱䴶䕁硨吳佉䝇呮塊㍹⽯敘䘳䙚楙剹⭣佥煱䩲癱䱥瑊湸歎呵䩁乸⭐㍴獈䤯䠶㡏䉦瑌攫浇䝚獅歪潸㕉摔瑙煊䙕瀯兪琰慬捯焰⽲摲潃祉坒⽦䡸戸坙兄㝯䍍䙶癆䥅䡘偘㝦䩋䔫数摑敃㔸㔱䡋猱䕷普䕪睐穋汶氶浶䙱啺癪祬副佰煌氯數歧㥣夰晩呁儹㜰䩋㉳㉦㙣扇䑓敫䉌発爯牓偓李䴹㍨䵂儸㥊䴯佱噇婁䍨娸灥穊䩙洱穊㡎⭶䉕䡭㥥版㡲樴晬永瑕㝌㑡䉹乢琸潄䉗济㥤䅘污兦䨰㑧浒㐰䥶睶䭶㑥渵䙬⬴塡塸晏扵杤㌶剐䕓硎呔㍉穹偔坌䍈煨橵娫䥷搯䝖㐸㝫稳汰八䤫昳硂⭵䡍䵉獗挸眫㡉捥汚位獤㔯獌㕩䙢敳䝙䝋桤噙啇䅒智坸氳睭㔵桔䤴䱄夰䐲歡牫渷婳畋㝵䤫湢ㅊ牨䅱䥌坳摶橔橍歖洴䑏畊啄婦畈兪橊兤奙楨㥆㡓湆偌摕吵䘲敬㕗敁晣癱摁猫㤲敯㉯㡸啱㜵祂摬䑎⽔桓䙺䩪刲ㅁ慫偩啖圹呩敥乔㥺欴㜰㙘畒倳噔㍋味礹噃㙇剳穴䉬⭦⭴湨⽘兣⬫乖㉦灗䍡ㅶ呗瀯浭䉓欫祭ぴ圯晋䌴䉐㠹含伹潒啂䍄搲癱癱偩灕敬煤汹瘲吱汱䉲夸䩐⽯⭢㑳ㅇ堸祋㕋漫畧㙬汸啁湶硐䥷䙔䱢婮灉穙⭴浗㈰娲㑪睦⼳坘㈹䜲圴㉧䌴㘲瀶牤剁氶佮圵㘲䜳穸摲潓洱㍗慗塶潈扭煹潰奇䘷㑧䅡杧䍒卑橉晒樰浚ㄹ伸灧䔫摔堹䰰摁樴托噇祲捒㑢㝆⭉乌瘲兺東噕偁㙎䥨䡎䩐呫䝉湅坉浣㍌牪污湓氫婩癹㙐噐伯奇堳ぁ瑶牫扇㌷㐳浸噅瘶ㅯ䱓乥䡤畡癊䭔永䭂䭐硴牆欶匶啳扬䴹唹湖䤸㉊㕆䙱獙光ㅊ⭓䨵䴶䜳呷倯䙧䵨㙧桇欱獯眰㡲瑙䩷砷呹㔲材䡗啫䱖㉐汮㑗䙍伸楗䉯䔲䵚奁爸睴空套㙭汌戵㡄戶䍓獭剫穗硕㑖䵁噯呉汦䡡⭥⽇剁㙶敺䍘䙆噱㝵䉕㡹䬲桭潍穥䔯牸坉䕨慗湣㑊䙩癯楦穗瑗䩩㙶捴猵佶䩲呋げ睬煕䉊浬兵摩⭔㈹䥥婯㑒橔㙷牱䰹敕䄵偨ㅁ敁穯㝖䴸爵䭰呂浩摁歖卪歏䍕浚瀱㑑㙤癵灤爸㉲敨汒䡸楶兊歲晓㥈渲啎坦捐䅃㕈䌳㔵祔䩰偒晓捒甯㕂湘儶呒䘷儷硬に⭍捚䱑卮⽌穊䙧浣杤㡰圶䩳㝘癴䱁䕵䉐㝥慌㕣硸煩獍㡩扺䡨䭹剨䱌䱥㉊䭺琰敪契㝗祔捲內儹味⽖汱䘸穯牤䕆癷潢佉兊汧氰歐智礳㉇㑙楺㉃䡏䭲睐䙹㝔杉敢敌捅㑤楥杲牔㝇坫〴䙡祮牺瑎獯㐶䙷䡏晙噘晆㑗穩灩杳儫㑦塅呤䥩児き獒⽁歙杦㝖婡硪䑗剆䥷堲䱸摏穊渰䥨㑐呌䵔䌫ㄱ浧楄匵偱㉈睰橪祤ㅭ祍㥌婚瑖祐䕪塄换㌴䑶䱫督㕅䩮㙒睶牱㍓偮䈵癏求啲扡潭潧獑娶卵䵵挲湎儷砫畦橅⽄湳㉳䅄慏ㅂ⭴㙙潑䅙晗〰夷奌䡈獬晒䑒八捒牤克奮䴹祴瘴癪㉫楧塭杘䍐祧⽐噊桓㍷剑摔㕊桃橯䩓䥶歹䙨即呌㝣临癬歰䵶灱䍊㝔漴扌㉙捅䡹案睙扁桵䩅栱灬摖橨ㅫ䱺䵐祬楑䡊䍥楬䬸䡧㙑睴と睕牂批䥣漸癣灳牃爯䠱癰祁䥥硊振䩉慵乴㡫灁ぷ䬶浙⭢䝙䭚牋填畈㙭䱤削䡏啷䑪牬呺倯兩晆⼵䭚䠰㤹獡汑噬ふ呒㑱ㅬ摫捕剎䥶㐫呋煅敚⬰乇䙬硍敧奃割㡑匶呋䱯捌兗㜯䙋䭇坊䨱晆摏桦噣癒䰷桨䍧奁啢煆歡䭰㡣牬儫丶⽨儶潪楫䡓㥰ㅤ祱塰椴び㑳潈洵䕦慄奥充漰煈㉵汪瑑癯䍰敃㐴創㝴奣〰㌸㑚䩬業䨳丫䝁礵爸桐煯畐䅪敒歨䍁元潙㙏歨創䡷䱵䡱呕朵㡙啊佡桷癤䍇䕪䉏睗煢橫临䑖䍆睅刯䡘敲㙌爳䝗浒攲䙅敎牓灏㥌䵋⽄佨坯㑓⭶⭬穧穯㐶ば獎煣杺佭灕㈴䍴礫敄卒癱敧敡浲䵌㈶畮汃䩩䈲砶伯界歉桍汸卮䍧橬䉅䙒⽉祲桦剆敌卫㡔啬摇半呣㍉睫噓䌵䌴穸愵㉨橧剆䙘割㐫穎乕㥂䍊晫嘳煓奄獮䩶㑲⬱爳堰㡕㥹ㅂ浇杲䩣䅖㠷砸払扰偷捚椳䝓楩婆漴允杸䩔煥䉯樲睑潩桘执剥䱈祄㝚㥵䌴噖睢偊䡄稹呗䵩塳⼶㙌瑑䄷癴䑗歅慯汄湧䉫晗㥶⭦啮电䨷户䉢煸慍祑卓⼷ㅣ䕫呺偅䥉特潈㈷䰱⬹湬浒獕危慒㥦䡃䕲䩩丫偷䡖据㡇奔印扃噣稯⭩䵢祥䐶灴祔剥䙂摚䭃㕔䥘䥌歒䑓䕤坯杓㙏䔶獮㡪汤硄丶敊婧婭䅰慘摴ㅧ㝢獶䝐䝋獔橯慹䅇啳楗䙣䥫杹祅污捇啊䩳敍扉㉍朹偨剃硐㈯㡅㠹䩃瀷奆㝗昳㙤卣匫潕捐䵸㡦湕游奘䬲㡢䝚扁㥶杚䭁杔癩半扪啬倵⽬㍌久吸倱㝖桧坉㑎䴱浃低㥎噒㙬瑰䙲奭祪㝚琳偊扎䥑䕙愹卅䥷灥婍歍㙢桉樲挳兌䙍㝔焵偒㕘敦䉴潫⼰晁硵歄剴卂䰹睰䝔畒䉂戲氵祘䡋做䱳歹穴協㡆敧㍘䵤䭂歈扺灒汲㑰偈晔倸祺兢㙚浴晌䙔氵䡒橮摦甲⭣䵂㙧瑐佱硭杈戲偂穯是䥴杶䍰港扊塐桢䘶䴷串佐晴㑁洶㕗極䱔婅䥲㝵兏煤案牰捒楄㑕畬㑳浃戶⽱㙮塣潭摮䕖剭牥坲㡰塅獇猰䩅敡圫㡃癥戳㍄獫䉐㝭㝤啧潤瑢桖久㈶癘㍐浊䭡㡬捪癡敬㝱桪祃䄴䄯牶㝺䙊氯昱⭮摂偍䵪⽆㐸剑歍娰㝄呏伵䩣牘啴䱦㐹䝳㉴睰㍮琯䴰㡎祍噂慰橳癧睤睢杧猸䡈䡯卮瑗㝳䵵䭐䱹㡳慉䤷塥慒䠫穕乭䅓婇煹敳奵湶䕢敇煡㉩䕳㕫㝖牚牢橗䭥䭢睺㡬愲千乍㥩㑧㌯瑎東䑎㈯楕扢景㍆⭈硎瑦䕸㑥祹敃啙䍙⼱㑲㉕䥺㐹䱪䩺䜴吹婙祏牙䡢㔳晔䱌䙗硲汚桍ㅄ䱲汩䉲湚䠸瑡䱋䬳祰稱䵬稳瘹⭲⽩番呲汰㔹牶慁䭺㝤瑰礱塃慱愳䥙湥煱甸挸䵥堹㌳湕噤⭯癮㑂浢㕳晢㤶㡮眯琸杳摖ㅕ䑉㡬夯浘渫㑷潐獢䅫䕸穱潦㑭獇爰㉸扁䉘䍥瀯儵㍗别塮⽳畩㥎穹ㄸ礴䠳ㅐ橮啐⼸⭡䩏噷倸㝅朹楇晅㝌穙䑈䙶䍂硉⽤椵噸戯扯䩢楉汚䨷⽺晈ぱ睢䥙⭑猶㝺ㅚ牋䭨場䝩眰楈欳潆祐戲剗㡤歳畬し灧獴䕷ㅰ䜲朱䈳硂穥搷䡂硄䝉洰灱㕃割牥䙘㕣䕈眯㡱扉癡塲剘汐㡒克牂㑉卢物桓煴䙪㙥牅瑆煤䍯硲䅴獺普堶ㅴ䤴杔㌯晸慂煸乙噘㐷穓煩畡圫水扌湌畭摫洯摳砷㜷⽍牔㕱灄捰灈摋椵⭐潈㈸浙晄㍙瑕呚䱐㙖䬷兌䉳晁䉐㝆水㡫桱礵湬䴫㥶創䭂栳啺䕪猵睺㙘偈慎摌猱㍢奫䩮乏爲晣敶ぎ䜱楺礸慘䩷㑥䐲⭗〶礶㙳䉦䡦潱椵奏䑌㉉䙰䍉瘷䬫呙獦⭮㘴兩琷塐牤汍㥢東浂煦畣䝊漯䑖䵮䉄㉰戶搷湵㕑噐甲⽣䕮⼯湗䍮塪氵䍶䑦癪偱⽲穪㙴⽵杋癍潺ㅒ睊卙畤杨㕨汑煪扯卙穗㉊噣牣慡䑬砸圶灄汯杴慎歎潩捉坁㉤煹汮癍娲祦楯桃㡍灢晬⭙內䝆䴲場歪戵煄䡪氹䍖潃㉋䝊癈䍹㉹框㈰䔯橣兲啯敵硲礷䭣伵呌晸獎砶䑰晇㑣㙖匰焷煏䝅硧呗䅣䘸偨噹䑙䭡䉏湆啗䙦䝰䠹婘䝋䡑䑆眯䉷奌㉱䝊䡴㉏楔噒匫䔫䍫慳桔㝃匸焹䥬克䥦⽰婤畣獖〴䩺橺瀸唯䙍䅩㍬㙊乥䄫摏歗浹䕘樳㉊䝴栰托漳浸䑖㕅㉫䑂に硥潯㝉偢戫㝕剰刷坥桔㥉㙵㝨䔱乘䥚公儫㉮婡䕢睰䱓牯栵娸嘫即す歰扑煃䕹㝢昶ぴ坨䑚湌乫牂⽅穷睐散䨵串䙪慮䉭婍兗癦䝪奴睸け㝊摆䉱歅㑚嘫灮䱭瑘剅㑂䴶瑸㡕ㅍㅨ卩桩畫剄兕㘯典爰佬硴䙰兤㑄煁䑏䵘汗慵䩵塸公㕨㕔䉪睙焯㑶晢瑯汨煢⽧䍨㉉㕦硩瘫栵刹啈煑杄猰ㅉ桶䑊欫ㅘ楩潯灺穧灶桂卶佮杔硰䩓噡䨵眯慭漹瀵㘫婱潣噢樫坊晖⭷潯䡭娷㕑坅坨捣噗䉓焳䝔㡔癉煌捁瑦畉歌楂慪伴䍘瑓牙䝂祗匷㡉睉久琯捏奍敕癗婵㉡汪坑ㅆ潃煂瑨㉵牍煋洰㉱ㅅ獋䱏漴㝷䭓硭刹丫⼫祩挷扰嘴癈穐䕸瘳愷䥆睪牅払歩䑔浑䥖⽯䩇桫摸䝅潣楤䥱䱚普楖椰坌潷祬歸橮啊楔片䡹歉慰卦佑摇㡇睕氵浇⽇煓睫婫㉙吶嘶こ㥔南ぴ搸坰剹摳䥕穭㙙㐶⽺㡒噙夶物䭳㝲䉓呭䉣噘捘〫⭃㡖奆㡕甲䥦ㅏ坮㝁啺㥲睏兒䭖䱙唴丶案景癪健牗㕇瑐楥䭗却橲獡漰祓昵䭑挲㥪坈㔰敢䉊䙃䩌㕭漹堯硳䝚㤸煐摬噉癚欸㙱䵋⽪䱧汴捌㥲伫樷⭘ㅴ圯㍃㕕內䝐橚牷䴵䵇啯圳汖祎匷硬㙧扇䕴塗䉧態夷㕊味㑴㜰伵公噂䉧智匫湶硔㥁㥅漱歌穚椯晥乣唵硹䝗㤹䙧煨䔶㝰祙䑭煤㥶牱硭卬⽤浱䐷乎⽗㑘瀴䝵㡕浓杸欱⽗敗ㅧ慯㔰摧湤椷煂杍䕯⽘㥘㝇慪ぱ坪歯午硱捨䭑䭷㍱到呎ㅏ倰眸歗扪⭙稷娶具⭸奔䤸㥭䵁癏䍑浬唫⭍䍔䵺呚样瑬婓呉䌸䨵䍧倱唷䡙㡚入摪捱䅊戫敌瘳摋䤱歖橇稳煇䅕瘫㈯均䔲慰㉅穗㥬煑㕰㑢䙈異㕕䉓楳癪偬佴昸噯楸剷扇牄啕⭃䕥䥁㍬䱩摖桯ぶ㑨㙷换牅䉇敗ㅑ汩䔹唹か乡愸杰䡋㡯䕥琫䵦婘䭔睕楊欴⽥䝳畤㉱剈牍武奒䕤橓穋杮䅏杮剰䉎橯䥊摹煊䄰硺ㄶ挷䥃眸䉴呥卵䡇浙楙䕆䅋⭯䝰䥸攸呣究㉌䱉㑌㝂䍫椶䩥汁敯猲㑶䬷呦砶䉗猸敳匯倷捄畏欹堳㡳䈴欶ㅍ晎婭㝴睋橆橕灇卡䍯摅卲㝚瑕偶睄㥖䤯桮䥅㈲倰佥港⭂穓㠳嘫奚汣潪佒卑扮稰䅯祰煑㤹䝃㥧午浂儵ㄱ敋倰ㅗ䑍扳奋晱愫汉䍊湯䍍㙱兓䙆慊䐯睪䵁䵚⭧潪䉉乷手㑫昹婓渶晄捵䡒湔乊橢⭧匰噔婹呏婪䵩楡祸佶摲扸䍬歌ㅈ䉧㌲䡢獊䅨㤷浬唲橡穸佐摋䩉华愱⭷㑸丶䬫潳睰桸潯畸戴杢䑃嘲嘰䑄䵦睵䈸䵺䵔瘲歺⽣㉍䝆塸䡺佃呴歶瘲獊桅剏㉺晳坓啯㠲杊㙘䵑穑湧礫畚摃⽤偌噖浏稹乡⽏⭘摆核䐰㥬畓丫灡㕺協呓䝪啶呤䕹㍦歊䥯晁捙䉊圹污畫焹畧坍伳㥷㙤偲睶桃㡦坄㥨灏㕨䩓番晹浰楬ず䵖堷䍙㘱剈⭓㝭䍺㕦䑺奩癎䵘䑂湹漶兘䥵渹䭮⽨噅䴱〲㕄ㅭ㉖㔳煍㠵ㅌ䕹䱆瑃灢癇㝕㙆奦捺灪䱴㉋串㠰㤯䭩琰ぇ奪爱⽙㙳䐫呰摶湙婐丱牋䙶敲欳⽘䭮穘瑇灭㍯佄免呮噥䵳眹桏告椶䬷睎〴稫䍤㝅㍱智ㅒ塭瑅戲䥈㉳灃歹朸㑕湢ㅶ塹椲稱硭祓汗湧瑴獒橩潧㥴祕㙷䬸㙑⼳煎睅䅡䘲硁堶㍄塔㝙㑱煆祵瀴汥桨䭺灭坢摱癆灉噑㡺剳琲䰰瑚圳塖慕扏敐摖塣渱䵈䄶汫眵慣㌸奓灌癑䵕䌱灐瑔汓扨坂㡗塒瑆佧㤹礶㉒䩊挶㑵煊䐫硕捈煩㥎然楏桘䵐䌫楏䱈畭汤才欱㉮浰牰㐵瘫乵湗ㅢ䵗祘㌸䱫乬潢剪灡全渫㕚て乄敌晱呹呬䙍牪䵐塄噫档㥕湕㔵な捇瑭䜴ぅ⽱漱楺䍂浑䴱㍹欸偶捍坹千塘乪䥷⽢智琫卋㤶瑭儲偺橗坬瑗猫穎匸砰て女湷瑴晹卌⽦做癍噰灱⭣牢䝚䅘渷汏呡㑏呥桤捆獥呡㝥䘶祷橹ㅢ丫扗㕒噶儴瑙塵㐶硎楐ぬ灌潡摍焵䅡猶湃㡲䝍獎側猳㝥䕑㐴䩃畫伵浢䙹婩呥猶䝺奺祚㙌版呧晖稴䘯瑺扑䙨杊桨潃奡〴䩎ㅹ煗䱒〳㕦摴圳潅ぅ䭔㝵杵樶楳猹㥅䑥塱䱎噦㍈匴摩漯牒坋祤〫ㅡ⭪䜷䵬倱焴灪〳ㄫ噱䡐湋啃䔷流㕹㌰䕊汌癤畬呯㡦䕖䱈䱰䝓䑩㝎䡦楢㕺ㅮ含偁睃㉓䱴睚坖⭪扚ㅉ剃㉑橏噪䈸偂㑔䌲焯牱䉴癊留卺䑏倴穓䬷䕨扈⽁剤剓漶乯呏䡡歈捫契癢敖券䍆㕂剦䝬䑧呲橅䡁圯椱㠶塌估煅朹⽴㙸愯䔱〴㥱稯䍥倫睋偋潏䵃摡䱳㉕䑢扯敦吳桕㜱ざ䥌桯偹㕺奩⭚獩し夶灹㘲䡱䍙汶潍㍥瀳㙒瑦䵈⭈噍匫⭨㡱癘啥匴瀳歖⭂畲瑍挴眸瘳敥噇牃楦杏湣欳湶䴯椷楕祵呔⽂啇偫浺㙗桉橕㥺ㅕ祂畅䘳⽂獲卧漫ㅏ䕈畈䱔㙯䭥浌佪䩩番䉡数㙄佹灧㤱卢慆桯ち㡲瑎〷㑭浑畔㡫祌䐲穓牺唹硷橇扁佂扲硴䕗䑯坍㝶潦慨䉫塇㥩㝃汱偤杦偲潒婸娸䕳捐慘へ䱍䭖唴乑䅋ぬ浌桔䵡呲灣䙅砰䉮昶䙒焴㍧略椸䅴䈯佪潐䅶夵㡺元䝷䥦材啦摬慆煯敕么㍕㕙䔳䵙戹硩桳㕬佔㕃䥤湁㑇瑆琰剏㝡癃敃卵䍱䥦啢晰䝩婅䥏剤婂捭塱祓㍘㕩之䅡⭸愸⽔婣扲䴯䥐塉湤煭㙅华硷偆䱊㡭瑄眷㝊削湯睙敖癭㥒啩浇併婉異㥸奭䩂䜵橣失敪牔慷䰯䥳穗浨乯桑捅湺敚佂卌杔歉㑲栫䨵䥖䉣桨䤸扑之歃乱倷䑌武歴䩆䙉㕭㉏偎塂砲唯塐瑈䵒砶䕱灚兪塐愱佨乊䔱刲歄婣摔䉙㐹㉈䴵㝆畆䵓剆癵硈䙃睚杈㉨㔶⽙乱㙢㡏㙅䴲䌯䭥䍩婃桉䅹畤㍱瑂䵨椲琹慉㉯橸㑷瑆橉睌䠫灕汍歙㝚楣潑㡵啤坌慗䕶婔䘸佸䭒㤸潨䭤睦扫塅丸晲䝓捴海牵㡘橌歇䉓䵨極男硩䭎䅥ㅵ楔䱷㝥挸倸㕪㕄昫偄睭䜸汵㑸偏桋坒礫匷䥘癡⽁⬯扄桋䥏祈䍸䅭歺散效㝯䙥䥷㑴渳扆塪坱渱啃卲ㅦ㡓ぇ煋愴敲䙵瀹㑒楌䡂捆䉺煏㕓牎晉是䑪䍉䑩䑂汈⽯䕑㝑奺朰瑶湹瑑漴乶晋塯穭䥎瑪䡓䡰䅊⽙獔⭄瑡䱘漱䑭湓䜴祒收療則昶呤䭙䭹⭓䕳䙆㡢卬畫䡫猹坕穋祺塂䕚㐵啷䕵㕨摭啁周桌䑶噊楫䴴㔲呸睖㕈乗兒桴南ど佫牁㉄慣爯潔㥒祺䜷橗䑅伫䅘卧塄奮煊䅣㝳畑眷潗㑭婘䕴畳㠸䨱䱥扢⼹㑔䅵⬹㙅噆䩖婚䭴䩲呐剥ㅁ硂戰搰䜱奘女䅯印睩楕祪瑶䥱戴婇摅䩙婱坩䝣潅桄坳癱湷睁䅘坤晷六䵂光㕓え祑硦䤲慡畉䍫猶灪乹䵎㌹㍳呓䍚㝙慗㥓剬偏敄䵕愹ㅦ摋塤樹䄰佲牓䩍潭睭慁乱䔫焲呢䍩䱢奎䙇䱕挲奘典倷㥉潬乖稰楑浴椯䬷丷䱹䝖慰䥦噢硩浓㥐㝉嘳睇婸偄戹癙瑖䥴汶捨瑪呵此䥰㡭硑摇剂穡䍗㡊婖硤浘㉗湍噷楓灧畺扭㕧偃栯䝺啣樷乵䵁䅖䐵橊㉥摲䝑湔䡭坲歯桬乊奂歘扢䡫獢㐵䱊䵓䕅制歂㝕摒佣瘳愴剑灘朱䥬䩔汋癦䴹⭍慙晬牫匵卂椫振偦婓敮欸䙩㈯㕆⽋⽍湔硑瀴扗奱䭭㉚䝉买㍪摭攱㑒䥷畈䡉䱱呎祥奎䄴儹橚䅎㝊橬樷搫乣⬴瀹剭愶䝎䡅䴴穇攱⽹⭓㘯浅条⭄䑂䡍㑲套䩰㝲⽌䙗䵉杘潷䅌噈歩呁啌兢は橁匱䬱砯祈摖䑲瑨睉杩㕘匱㥂奮ㅙ䩡瀳潍㉒䕅唴湂确捒䭭塷扙䉷歍杂㕰啑則慍杗畑乭杕楑䕁歈潉稫䑥啙剄䵊䕢䉨婊樸橵䥐睊权愳楌硧歆穬桩⼯䭸⭮㕨湷晸漫潙慧昰㉲扙捅歎䥌獣桌礫㐴琷湵畡扲呎ㅥ⽬由䍍癉啎婄摙潩䌵⭬偯䭹偏汹睪唷扰䤯硙㕉潥䘯⼫㝵煨爯⽓汶估㉺㍉䡅歇桳㘸䕈獶坣洫奙䱫扒癬㕹婖へ手癖㡸䵗昫奬畉番楗䙱䈳浺楤慲䝆䡭䍧䔳ㄸ䡵䘴湵䅉破佲卩啒灺克兏䝉䄱灢䕱慄乵䉇匹愹匰焹匱䕋⭶塐呑䤱䱍砯䵣汮䵈穤牃㘳㡈㡒㍚偋砯の摪穤流穳䑅偏⼸䕭睂甸⽈歕公坷呍㜫稷卫兣㡫䝧䉳潮䕗浍杦ㅖ歪敩杒湯佸㡅呦䑅步䑢䙌呹䉏㜯礯卋照捇啦䱚䔲㙶䅬㈷䌰扉慎䥈倳杅㥪兗㡚㍉硅䵷䵹㍦匰呋佅䙌ㄴ䕪䍵䡮卅浃䕃楨硤呍䅨䤳硓硋塙䝫啅⭔椴䕏湅䡹慣䠹煃㝪汢捋䩒慇ば㙨噙䵡ぇ橏穓䥕獌桒汫䑪慉灵䑚先稰㕔㉨浆獳睫婍桹硫牢䑚ㅅ乪潎牢婊瑗偵㉉奣瘶呔䝭㑊橌噉㥰乯剡剋乢嘲穷杺桘渳䕬䑲䘫⬫煖湒ㅢ獙潌癫湰㡭嘲䝯摣慖歨啂児⭳振剒㑙㙚䡖洰硗歬獐癦獧䡂穮䭊橍穴樱䰰畹橄瑎牎癮奓獔卮䭧礹䉪硔汅䑌嘳樴摥扲䭲奷歖㕖礸偺歉噢䝚噘䑒奪䩇䅬䵃卬摙橢䕊浃ㅹ䍩呧牫婥噰䤹偷啃楕䘳噩䝤䭪正㥮⼹䱋䙊䡓癖䱹灇猹䩹䑖癍换煏条䑹浡浹乷㍒極浮癗条䠳摡㉫癚㝃猶呪畓杙慨䉰㥓瘷歄呶坧䜱栴㄰睷⽧潰污䅆䐱⬯剣⬸䈰支䈳甸栰䑒砸佺漹䝔故歨䠷潫根杸㥚䱎扫唰䩃她礵㌰桥稹戸圳瀸塒䩮搹樹㡯汯䱰䭘乎橒刵䭧戰剣歡桤穭牎㡥䡕牷呏䬰䔷啱癇坕䱱椫䙖吳煙歹挸硶济欲䡸摭睬卮武汷⭋扈伲塢礰䕱獙䙴䡐攷灒㉨晖坡楍煶䬹氫琲㕨⭎䥌㙴煓呹歗獯祓㥳爯丶畎睤允⭦氯坸䝢䝊ㅎ硺䍰䡳吲㥂瑧楧匹全界⭢㑐き㕍き洷䨹晷椫噵⽦睮嘴灨䱭決睅欷坂乢桶䅯晸地䉒䩯杳坋扚䥪䥺穵之䉆䠸橌戹档戸⭇䰵煮歹呑术歉瑳唵偹吱湫㉋敚坯畬灅橔㙏㉌䙦䩬㉘灂坷硗歃浮䭰啮杦䐴歕䭭吱䤶㕚慓䝬䩓䩡丶浃䑃稴㥦歨坲佧㍊圸橐㥁婸敡但䄷䥺㔫敗䵒慏⽤硷先琹住渷楌⽹䨫娱䅩捓摗歷啩㑥堸䩷根灮水䩈䕳䉣卂獸档䑍牴㡐䝹楸桌㙶㕫䱧橴獣汑穕㍑ㅰ瑧㍨啷䝂㜸㕃剅呡䕁䑫乭⽍ㅶ杏獳䑺愵捖慗晄奱䌴杶䩙獓塚晙睋托剩䵐瑸婔䝆⽖杩㍘偧㉃䱷䈵䝦煷婪獅䕓捸睃婘佔㉙呉䥨汣㥆䡳䭋䭕橶祫楒湌䥚䝆㡹䄴⽬㙙歆愷洫䨫䜳夸䍬摬啍塋䝂兯捓㈴猸啣䡗楮䔸搳摍湤剈摶㡖䴸敚歪㡒搸お湙楮䝒㝯⽋正佶畮橺䝭㝬畸ぁ䰯浦ㅊ洴瑒ㅦ䉦摦㘫㍯晩摐礷㝺䜲㑧祉㠱卺䱓摁汏㍴㍍晍䙲丶瀵煅っ橧奕潡砹申㑳䠴兩䐴湯㡙㥁地奆游獰坎呋夶歪婋湰癅䙔㔶䕩奱杺䅷奡癧㥴睬硃呫䩷啶䕍癕䝶䭓䡡敵癁潣䐱婉摵楌婓㈳煯㕷半坙湢敋慄煲浵䩷㉑慎䘯佉䍌桢噺器浶䙵䠫潒捍睍偐渱桮䍱䌲䴲何潶䑺啋䝄昴癒牰䘸䵧硘杊浪と呡漵獣⽕獷兡㌲偺䅎栴㙈㈷硰㡥睭睇⽢ㅳ据䅭睅協⽊㕓㡬硰䑘灍块洵㡫佪䱎䴴牎㌫欳歋摦稴欴塱䡚欫䨫橋䥢兊㕈橴樰䩵硐䅱䉁ㅆ㔸䍌㉙㡊吲佬獮䑭內坥卅搳灖䵘塓噪啍摃䙵䑊慹㉊浆䝫啄桷灪䌴塧䵶稱㑙丫䩥坔佨杸具摪䙆㡉㥕䭙摩塩䍷桇⭅㘱婭塯䌱桇偃愳㝌剌⭬歫佸䭐䡤塨㙦䥈㕯灐䑪捪捘捭䥙歶㑥㡤㥋䝗嘹桨睰ㅎ偱䡺版昴ㅵ䙷儰㥬㥊㝐湖䍣唰䵬楊䕁㍑瑂煢䵶硶穕硰杲睔摐晋時㡉㡶塒䍁ㄳ䝢㝑她䡖桂唶⼹䭺昰䈱琷⼳䭶摴䉑穂愹桺瀱㠳㑘㑪穎䑴均䥒䩤佬女䌳晁佖塨䥧㕳杈ざ全じ佅㡪䱡㑒啴奭乍㤴歸漵お祬㥰潒婙匫䬱瘹楚兪偮䩇䑙戳噸䩭㡪兢樹䭎㝦匯敲に倹㑈橙䱰㑇⭙ㄱ㉔噖橐〫噔⭊堷稲慯䵰敘橡じ扲祬佣潤摷呰剡ㅑ氱祔倵啁乓啚测是㕱癦㙒浙䡄呷㑺⽅㉌䥕挲睙捅敚婴条獲灸牋敗䅋⽏浨䝘畚潇呬佸义坎兌娰樷坉婫䩭䩧㕑楆䕈啧睶㕩䵌剐畈ㅳ汧愴捯ㄴ潯摦䭊升硰䥐湦㐯匶㠲は呃卆卯楮䝴摣䩬畩獨睬㙌牢祥㘴㡯㍮䕆灷䝣㡨儶卪瀵畑浐煮究㝤契䩵䉲異㙥潮偫䱮杄䙐瘷摧晌䍐慗浴䥉昸焲⽩⬵㐯楦㡋䡙㡆䴸䩺湐ㅖ牌䱩佗⽷䉭㕥坩晃㑘䙥挳硘煙䕸兢䉫䕑祢歂獆婆㠱䕥伯敭啃䝲坍噸版祥⭣㐴杍䍱歄婨欳汏⭒⭱湡奅䅓歺堶䙨㍰䅊䘫摓婃䩓刷㉣歏㔷㉅䭳歫歗杙啭睉楃汨㥎䰳摂㉦䍐漷畊啑捑䙌㑂⽒㕺婃奉剌⬴券樹瀳扮瑍㘹潆洯椫䈲祎瑘权䝆䑘ㄱ㑚䜵癌据奵䵍慉晇婊楥䡰䙂䡮㈶ㅈ⽤礹䑪灺䌰㉔䍅慩睸杔敱㈸卨楆䅬田摤呵橄杊睇睪䭏㙎浲䝮坊塄桅坍䌫牂䌷氱東䉳䝂⽶䝶杣㍃㉙祊楕㍦坢佰䝔ㅳ渵奓欳㍋慅䙐慧䍂摔夸然汨穌䴱䕙䈫㙏㔯䑄䅚偒㕪奯㉯婨扩婙睒䉏灖奪䉺㙁橈托塕楈呡睴礸祸㈰煏慯瑫䐶䑰畅㡹噤䘴⼳杒䡍睤呶夵灹卒䝤畹兄唰潱失桵湖倷楔佋㥇慲氹睂乁䡈ㅧ呅瘱䅶煨奈〳ぢ浪䉙へ䙍畫䙢㉒略啬⭵䍩㍇決塅畬㍸卖㙸橫坦前䅋匵㤶牍睃攴⭈塧穉打橅⽔㥖ず猫⭒瑂砯䥂稫兑㠷据じ䡚扊愳坃橂䘱片獊䙭⽮䄯攫礶䍺兤㥗瑰偯䩗慡䕃儲敵吵兔稸䅒䑡楤照券婘牔睒ㅧ㌲敵汚慓䭴剶報晵捵䝷偎㍘㝑㥲䨸㉋攸坳㉨㉈䅋儹嘸䝷癴ㄷ渱払䉩椸奆啲剤煦⭴祙戰摋䅄瑔睷穹穆坂畋㝙㈵奤䙖搲杬桓婷⽑楐䕐の噭畡⽚䙄娲䅐搵䡩穂摧圷が婏灮捹噱橨前呖㑰穡㉔げ䰴硪㘷婲娳晇浨䍑併え㍵㙬塲䭩䉥砳⭥樴湬捪㐵㡚〲湘低卙牁摁甫㑦灂䜰卩瑃㔸扈䴱䨴㍇橯塕奺㕨か塎ㅋ䵌乚䕓散婍楩睅武慆ㅭ欹丶ㅯ乥⼵癯搯㐯㕺敖噳礰卂桕晆⽣㡂猷桒㝪㉡啶祩㥗穏坋汗䥯挰牒湆䭫畉噐㉬渲㍖挳塬㉇䡮渶㑪兮㑦ㅦ晫⽴砫奔晓䡥卷栶⭺䡂㜳湳㘲娷稴㌯汶穤積䜱塺畨倰昹慘⽥䙮歱杂慮牘⽶㍖偭㐰⭺䅑捚䅓晌湆畇才瑲㑩正焵乺䍏㍷敇䅗橘睭䱩儯略商伯瀯潱煂桮丸噶焷獚浉䨰噁牭牷砲䝏䡐橂灍洹ㅉく㑐⽏䡋刴卌祑㌵煃穲琶眸䱖獔祫奇捌桁潺穒⽋湚佘䕎㘸內塶愸ㅍ䱫䡗䑨㡉朸⭹䡆㕓㡄乎瑋硥晗䜷摯杊䙈攱畩慷䘰㥄㐯⭆灐へㅃ㕉く㥍洲畯洷偺⽳癡猯㑧奭䡡㔯祌⭙䵵甫㙪娸扭偤ぢ祇晩坣捧噥ご穎䙪䩘䑗㙇䵬牎㙦偶㕬䩗卢䩦根㥗㌫㉹ㅲ员㕣㝉礷䩫睦㙵⼹湓㙌ぅ奯捭敦洵呩乗㔵ㄷ㡌䑊ご欱橰㙳捰て扐樫⽲䝯呭乕橡猵浮ㅫ㍦㐷㕶晖硘桲䑳橑䡌㉚㝐牥㉲坥启㜫㡘⭲呕㜫㍦⭸瘫㉰⬲⽊偬⽰瑳倳䘱癦䕲⭰扷愵䅡捶扵偐ㅥ浶捸失瘫⽎捣㡳稯愫睵煉灲爷洫䉭潑楈桔獭䝵硴物䱶䘴杏䉆歭䕵硎㙤䥤奣䉦湂㍤睬男牍㝧㥐㜫爱圯堳汦偊捵䑊婦礵䝚䰱坮㙅洫㉑杶⽆䵳㉇扵挷塮稰ㅮ㠱㝲整共扎瑃刯䱐㑲煹㝬啵楂敦琲畦失呮椸椰歂橇⭬䩳䌰䩶㤸䔶佩䭎䑺婢杺㥇ひ慺㑗海焸塈祦瘫橧塚䠵昹确䕰ㅘ焹塦䨳瀱⭲捱㥲搶䙇扦儴䌷㡃塺偆牔㕊睭灪㡱潱䜶猱㉫䱮汍祪㑖潡噢乄捚坸䝡䭍具摐㘲㥃え歗祁畴瑘㤸䜷偘儫倶⽱煬㕶婩晇㙈伯㑏䩏地剈硈塘乭䡤汰潙㈷湦硷㍺䔸呸䉗㕳佰吶晙㄰堵灁睒ㅐ煑朴䡢戯䑙䍣副塚煉数㡡㡦呂穈䍔佣眲坓㍣獄煋䅆娴啰污晔㤹偘䡗灖㝈刳昸䑣㝲䍉穌湣牁噕㝭祦剴㑕䉚偐ㅕ獤㕊晢㙨㕊夯祢吷佮偪䥸爴橡㥪㍁㕰婧㑇䝖佯匯穄ㅂ㐫摆睲牏圱桍ㄳ䕓捌湺䴲灑⭊瑧䥫㡴摉⽇爸婺瘷㔵㕈㕨㥥㡔捬婉䵁猯摃啕浰督橸武㕈呖潗煙洰㉦䉄䍍穗潆硚兩䭏灑䕋畔湮瀷湲呩畩䅓椳教欶佨䑢兙⼹攱乂橒䍒㡍䭔氱ㄯ呡汗祦挱戱け啱娹卨摓ぎ㉲扇䱤払愫奰漸佅圫桍䜲汉䱴ㅎ䙭啄坪剮浈卓㉖㌰䴳㔶䨰䅖癫獑浫䵕卅敯偫圯䍃㙰卙極婯扨到串塙䱅硧䈯䥭偦灆ㄯ㕗㡗灢ㅹ攵乚㥷慶婭䙃杖杒䕸婈䤲晅㍸䥎䡳祱創晕畷䕪煌焯摐獨煋汹敘䡚畴と噘㝃䵮䡵愶㘲㉖㈯片偬啥灘焰户敯氱㑷䵰䍂婯は奷䨴牆剡硩啬⽲㘵硗扔㍐浹穚噯浡㙁坆ㅪ䑸䡥䠫硐奱搯圴奕瑫䈶洸偗昷朳捦打婭楴摷捧㉂獚杪穣湁义佐䉐䈱砶䥙浭㥵硂䙶灕潢䘳䕄慩祭硑㕋硩穘礲猲扬桍偊歑奱慳䉇䅓発捂挴䕈畳㜯䙰汉娹㙵㠫䉌㉃⼱䙶偢啋の䵎䥩坭捕䡌獮潲祓䑪䍣䥃父䔷䑰噭汥祱䉖䡡㙱汒䭬坂汍坹䩧照㍕癸塅焱䅲畁䵆䅤䵅㠵扫䩢ㅣ焷瑊䭘䉔慃栰桴田洵䥹橸⽆ㅰ䅩渰獉⭭浤㐶娹㠯噏䡓橍䍮䭺䕔奔㕇潏嘱㔳䱔䭃捰湔慩䭁呉卷噋䙪猴獪硹摉癄愱圵楳啙䙒ご獐橙ㅪ灄㥍圸坊灪剬佬䑘㙑ㅄ歵祅㡆䠷湴⽲婱癹扥祆䝖䕒奣吹浚䙒癖癹塁歑㥘奮䔹儰啋畹㉆㥑奬扒夲㍭㍖啣夫㕭渷塭啺⬴佇䭖湃㙌卩塏獸䭲剅砲癏畖睬䕖晎乢䥅㍅乵獔㕬湈瑵娵ぱ捖捡潍癢敮㕗婧捒䱤䭲癥啭桸䙁捥䵰㕍䑯獋桍䡙卸啑㕯告⭪橎父癰煫焹浑匳䉬睹⽺㍄乆稸㑚偂䡫吹搸獘ㅯ儲婦浍㙴猸偒儫氳偢桃灷は㠶䥲䩥䔴橆歐㉦畯攸䭺〸兢䉂穳朰㙍穢睐㍐塭䵚晍䡷刹潘䡑䅢⽧焯告噫㑎灪睸湓头塁煂猳䱑㙭楗㍰⽪䱑⽺儹䤫景桡湍慪呏祕卍䩃偵摺䑍䈰瘫潣唱䥊䤸䵩坄氳礹牏獵㑨商䡚婮剩坧娱き睒浂䥣㍪ず橩渲坅猱䕔ㅋ睑渱䠲䝖湂㈱畅㈴版圫正奌桤橇共㜵䕉䌹敚估硣噰灑奊呏䜯㡂番䡴坏硬牷䱨䑪㉑㠰坰䕰儰䑹奓ㅅ女䉯㡖佥噫湯湷䉣卨卄䍳㕌乤ㅂ㕸塏杗獴ㅑ䉶⭏捏䙳㡷畡乨关獙䑲㙪兗摭扭汍剁慍漳漶䅢慏䤹湫匯牫獊楧摷唶䍭摍䉄慊啉硬䭪㕮瀯䵡捱偕氰硭䑤卢捚䑰癘䩣䭺䉲摬倯煨浣ㅫ潙瀵慇摪䑓㍩啺桐扔灄敎䱎卦杖吱坭偭䔲塡求㙡䝊番䕗塵ㅍ獲丸乃娶䩢漵塩吵剦㉭塯䙆噡瑔湣祣灚婇噡䕺午歵挰婤㌳㍈倷⽦啎剂牣癡䵂㥴⽙䄶偭摹䭑买慚扩湗啪楘㕫敚䵺潄扣奘整啢倴佮㠸地橨卢唱欹䜶摚䅩䭓瑸穥案䝢䑇䰫楈牢㍱ㅧ眰㡯楑汳洶⽔䌯㥴⭰扤填䐰吴䥖祋前㕗硃嘫桫塐瑍⽤剺癊浇匸噡㐹ㅋ浖牤㡘䥃䑏㥗䙇䨱䕵灨焲畒䭓挫䝯啨捓敭娳䡢䝕慆啐㍭䤹婶䉶啗ざ框牋收㙘㔸問㑥煡⭷卲㥱䍱昲刵㝥湸穖正扬噡畵卭慖唯摋䥆啷洹扥䐰楋杶䝄捡⽎睘呄⭨奈䍊塖䕖畹浺扴摬㝗爱坮㤳硢䭢丯噺䉶㘶栵㥪䱳癬ㅰ㝙允䭇丱湘敋慺䥔乊煒敱头湨硇䩖䩣㑋婋ぷ畑煳㠰㈶煐坄祅䑳夰先杸眰䙁晃水㡭䥗⽅爳啮㉏䘴癁䑤兆ㅺ晚摖䑣穥湳案㝥䑓⬷奵祬剅獣嘸㑚塃剓㡆䱺䙮䝍ㅩ瑱慗䈶卒申卙㙰瑦䙲塭呭䑘㍄㍙堫䍵㍦㌴瑪甸祦⽚㉆婮卡捬䭬䔸摊噭挶ㅩ䱒挫ぱ婌䝧湒剢䭷前䵫奭㉯㑁㥍汋浭歓癖塖䕅朵氱慙㕦扌汅嘫㕄塷橶ひ䘴硫䵲䙯煺㐰扳噕歇啬塆煩㑆奣嘶汦摌䅃䠹⼲挳吶洷䝐㠳䐷搴塤捷愱ㅴ歏ㅂ塈䉴愴坢牭湂癚㜶煹癦塲噤睙瘷癒㡷卌捧㄰㍢㉐噓䑮偶䈵樵牗㝂乃䨹ㄶ兵兎橥灶奇㔸眱湋䤹䅁瀸偅㌳睭千敵潖䅔慶儹橌㡙乑⼵坒䩔穹湇䭱是晥㉩扚䔯楩㙪瀶䱄礵捂穢杹䝐晎䘹䱺乘摎㌰湳杶䭓偱煳栫共㡖䅪兖䴵㑲奯畲㡓べ啗奦晏䱤扸啁䑕䤸戯ㅗ㙣樳䅗䩐灘䈷㙭㑷䑬䌳䝵あ瘳䌹婸ㅮ剉㕑婗晶䐲娷牫坔灅塬穬佥嘳⭆䌹奅䩭敹䙹啶㉏䙗樫䌷㉋搲牱啨㉇慗爵䐴睘畋慕唶案敉䉌㤶婮⭏水䤫㉘畘䉲丵䝮㙵㥁䜯灮摁㝗噱到乖剰䑷噚穥㌳偉兪甸㕄䡑硊来⭩湖䥯夸畨㍖㥶癴㍡浡䉙杦塲㙶㑰䤫㙭浫㌸眰塁䱈打呣欰㍨整睱㕺牬搫䭋䙚ず湓癢扤楲略剶㠹湮㜯䥱䭰癶⭸晃剋䍆ㄳ晌瑅䩉⼹摌㝷䡡睱て㤵塩桲元䵊敱呺托氹䔵噭⽁牍焸呶㤶牍甸婳㍪晙嘵㕣歴ねㄶ㡯㉄剮瑋歁⽗扺㝥煲佣䭅瘯灄摵潃䑈晒却ㄯ偷䅢洸佹氲㙡煎眹扊瑨祂欹扒づ䄲礴浊坰㑇兣堷楹㡹噴⼶䙲べ䵪獇へ祌琹樱坎䰯硍婷牗䕬䱑慮渱瑰坪奪湧歩慓兊焫汎獃䄰㤴㜯栱㡷估䠫煊⽍ㅶ䑫照汳愸㙎欹桡䍊楉乌摬っ攵䘯噬督坎桸硣癤㍚䡚䉢䩍剬䵢㕡煶爲睤栴村奎獹偬㘵奙番㥓䨲畷昰卡瑓桫䍥敢じ呖祺ㅥ䐴湴佔⭏䝮奱兆湃扌㕋䠴甴潥⽤匰愯浱摯坩䰶晷䉩楇煑䵋圸呁䱒剡䄷䭂地㍗南䱊婯䌹歴浊煫㕒晕扒汣晳剔㕍琫匳坸䥖䭔獐㜫㉭あ㉩橯㈷⼱䱚歏兹䕍塪䍣汹湭栰漵楯渷楥湮扉⽔刳⭇㝳獈䑰㍓畯据剈㉬汱䍭㑣㍅晘㝌䙓䡤婅剒噩潅啮㥐偌䘱洸刷⬯浹癹䑸摍卹搯䝈獣䑚煥噸扅坱慩っ椵䡮畷䅳畈⭰数偩䭱歑獨㥨畎䕺牺慎橍爳潪癆牅䑲硲䵪啗䕥摐䡬䐫砰灒㉷䱈桰⽵㝘㜶啉牯䍫䭮汵牵〳捰嘹噔䠶協晵㠶樸特汵䠸䵘ㄴ㍔䭰歓䔵癇婮䭎愹样稴煡晹䱷獓浥剺漹摨乨䙏䍰単㍵瘫⬳楦塍楉楕煗婲甫㉈慄䙣搷䅦睵㝆㉔癍祏䐹⭌䥺䉬照㕷瑭⽥歆摮㥺搫㘱戯搷偨䘳戳硈潎橈呫䕋楯灩䙘〲㌷䠱塕敦㕡扨桦琲儸䉗婓䱅䝨潑楥牑䝋捬敘癔啶ぐ㥪䉂歵敇䭗癸塕䡫湙㑹扐㙕搯摄穇は摚椹瑎搵偯噎扯䥣䡒杬䐲䍵䩰ぶ⭢慫⬴穲倲䙳焹䕎歳汉杄㡪ㅂ⭪䑩䈷䵏払う㕭㑃牺汚⽨瀴⬶呴㥈ぱ牌潅挫儵慚摊睲噮佲浡䱋㙣㝰⭘煘祋ㅢ楍㝯㉎娸砫䥳桊穎穋睍捰睺㍰湶坱瑱浹䕒渵䑒䄰瑕塧允畮㕓捧捕挫乮啫㄰婮乖㌴灌䝆奇㘶䵣䑧〸䵔晘瑷䭹灈䱸㑅䠫敮䘴瑔佖唹眴ㅒ汹汤歃卌圸剣穓䨵汸䅌䍖畧䍓潫桯摭爱塭楊塂䘰䅄塖啂䘴兊䕕呂䍁睳吷穷祴䑤㍫呭㕢摊橫㙆㠷啕䈷慑穃扃潦欳塢穥䵸楓啎卒久卯㝋畍㝘⽃扖㝉䍢䡓䅄灢㡂橥慎呂瑅䝱塦牬䝖摒朵ㅷ䑡橓䍥㡐〹㑚晥㡎楦㥍䩶歅慖桍硹乙硴捙䴶㈫末䑮湖䩫坥祢䍤㉵体畱敯歩噕猶婢楥㙅琹㡔䡣㉒摉扢敥牘⼵潤猳㕐䔯捏㜷氷灗㑆㙨牓坨桡㐶琲呋瑸慷㝦㐰堶獩⭉塖煒伳䝥䉲礲癸㙨敵父⼰汧晉ㄸ手楦漲桙䉆䵑䅏䱤橇瑡㥐䴷地偔据橉䭤㉶偺渶眴湲䉧晗偸䅅祘堰䵩卖䅔楌呢摑㉬䭉癕㉌䅢湬獍栯兪䡚晭⽆湐眵獏朷橮穪啺䰳塱䭴䅨䵳砰䘫湧⭵硘䭱ㄷ湺獈湫㍇楡煊佦㉄穈灇㍡晡乳佦汳噄卮䉌潃睊乮坳㍫瘱浤瑲⽉䙎䑴㥋䉃呤㝆灦㝷䥅牭电㝮扅䱫汄稴㥺㉣公剖栯慴㜷瑂㑨䵯婦唫瘵呅㥣慃䙵副あ㙰䑦㑸剓砹牄嘹㙓扉奷㙰橍呍䵩穹㥗䅁䱧獭晎䡭呏晣䌵倴㍌お漰捍穤䝤㌸慲㥅愰䉰晷噖晗㡌䱄䵣畯䥋港㉰獕㡯⽬硤䠶改偌浂奧楱䅖焴权橆㥶祦䱷獯浪灤䵸挷⼷䕚剑㉅稴稵偕攴牋祰⬶䄴儯奥呺歩㘯䅎扙牙牖䕬㉊䤫䥌䥳睆⼫䭧㍩灖堯瀴獉䵩㙤䑯硩灭卸才⼸穗娯〲睇䬳穓睊灵䜯扨楩㝃摩瑐灖兤穚猶䱌䑗癶堰癍䡎癬奃券楨么砹畊䑏昸䄳䜫位敩橄具䙪剫歃么倲䅤昱晩慑坅挴硒䱳䅂瀳㡐㜸䐯摯杘⼫睨⭁䉋䑨䩵⽎䥒渱㕺婡䴫䉸獵杫摳㡯䍺䰯浸㥁故⽙㕙䤹㝈䱈穓剌晭栵䉋橨ㅩ⭩晵坃䑁楥⭥呙杬㕨娹㕱楷桯制䬯䌷䝅㠯晈穅卲楆偩欶睉爵呈㌹啩癁⽁䱇㕑灬呡穥搹䵃獑祷栰敕卵琹䐹瀯湳甴ㅑ湕捅浢䙲䔴⭘発畒浈摬橨㝷晅偕摦兰牧硱䱙㠯即偧硶䱣穣收啭䉸婵卹䡈䩢歷桷噌塄㈱湒⽸杭䱲潋噱婊杔欷䥌歃卲摤䝙䕃䤯汤琳浰晨楎硪䄷乘㕔偯慄䅏晉婢牑啧楑扷楕畎摵呪焴敺救伫䕯䅫捄坨〲呸剖慭㝘丰慏潤塦⭺婰破奧桦䵲䭣䵣獉癅乱煩潉硨瑫堶儶⽉佧䉈瑍㙱䭭䝑䙫歴噑䤯呋灄晧䡚潷漸扥搫癬婦偓癄灷㍧㝰塔灁㑫㍇噫瑧瑚割䩪㙔䉘杕敖䕍ㅦ㉑睎渰㉘敺㡺䥇䤲䍮打婴睍⽹䑃䭭佧浲坖煹潉㕫㄰䡡潅噎䑖䴰扦癖穯っ湒浲⽸㍐ㅘ橋砫慐樴⬴ㄳ䅙剕䑐䉅㝈䙏䵈⭌歈捹⭆㝍晏湆洲啁⼫稱桍伳奋何䡊獂䱪䴷㑫婌橱捵汨灭㍵㝓䉓䥩䙱䄳牶奧坥偡均浧㥶癩䙗潐杒㥢愶㡆䰶䍺唱㌰㕧䵶䉘䵢㡐䵥塯畄㙐祥丫㝓䡣塤㝑㈶晴湘猯敗昶氰儱䍲噵打潷礹癵乢䝇佊癱圯洯䝈䙪䘴瘲㍩獄穋橉塚久睰䉴噈剐呈丷祏䍏祑䵲汢捚㤯兺㉌啅⼯樴㥋协䩣䍴䵍乁癦乹慦杴癔牲ご乳噲䩹㉍剎琲䙈䥊漰卢畳儵啹呇歋䭲眵灉楘併獭佐汋䘴佢慯捲浬楲煖捩此塧噚稵佶搯䙊挶㡲佔娯灤䬱䬯祲䵚䉨䰲偌䥦啐㡃硋㍄摕畇佐硅㡈噡䕮䭰䍢瑧余坰䩬㑥䙂呉䩶㘳䬷儴卵䕱瑘㍸偌㠯捲噪䥊楚焵潎⼳晸牥⽥灭伹潮䕸坔䕺䡥䥉䨳噴乫乹婷偨支噫猱㕃呸䔰塬偲婮㘲⭗睚敺啡眯䑩䝰祁档婩⭧桡䅤潭䩺睲捋剖湙煁䘸䱤楉乩㕕䱃㍑瑋牅批䩉捩硫摭杷㔳䱈䘷橮煕⭩㉺捄䄳橢湲㍹䡏穙㉣穥噴吶杏㜹煎䩥䕐䑚⭣克久䡬癖㉁焫㝨煄䝆汇䝇䌷㙎欸捌摡噑版啉䕁畵癭㝉儷汤ㅭ穳䩑扱䍅㘱普捨⼹呌業䵐㙨㔵䝦兴偬典䝱䭃砱敤楲呡㥯瑬䰲㉬っ慰療愶女䩡ㅢ䝈嘳欱䌱灇䝚瑶⼰䅕桂楱卙䑃呢物䑊男灋样睸灩㥲嘲扵䉋坙䩂ㅚ杸䍇住䭋刴潶婒樶搷⽉乚癹䡎祺則㝷䥍啫噐㙎䝒䩩㡪瘯瑺瑌牙丹晤瀵䕸呕㕓浏䝫嘫㈶䵘湸㠱穷癑䅵⭳䩢ぁ硂塷㉓⽆䑫摵㠰佋灅呗䍨䙦略刱歫㕱㡫猫䅗桮牄稵桁畃杆祕扄䝉乴樹樷灅睡栫畗儴稯乘杩畣時坧啇㉃䔯㉬䙷汄十㑇塎么獙湺㐲晧䍧头吵㜹琯桯⽇㍷浔䥨稸杚扉⽮䑬䬲䭕啳煷牣剎䭣䝯㥶捋敓⭒卄䱍䅊㌹桄獔改㉨畎楇䥸呄⼰楆攱敳吰䭌䡈娱桚桇块卙塯卶䭐㝊煍橩块牚㔯㙴䝈䙲䥨ㅆ塈塑晥㝚敕留卺䄳噷䑏捬䱰汯㔲塕捡獺兴䥒穖䵭煋匳瑵䝥䠯䑰汴硂奷坳噍㙶申䠸奉畓牌䉢噄婉晄祃橉啣⭃圳灈瑆歺圳硄䰲栫祳佌噯橹煍噂歑敗㥃ば奰灒牌㉪攸留扱数䨴䝋坷塨娶灢卒㡩乑ず㥔㠫䙸獇畅橊婒䨯坆剦⬳㈷䵗娶低奢湹慅䭋⽙䑘ぬ坬橫㙫䑯㍐㙌匯噯桙䥇䩉书做祱䩙䉨眸煡啂癍捨坯牐㍫䅕䕱⽕㙤㥚䘯㑶兺䥈敢剨穥夹ㅬ⽖卖杤獤洰儹獸㑭塡洶捈戲煏㜸獙䬶ざ汍㑰䴶㉰奚睫穮䉕剓㕭㥗㥒䥸䝣敄䵷䩕奉䭴楓佩慵杊䈱卓捷䥍灉摋兲䔳攳䭅䉮㉩䐶晢畴㉩䔴匹ざ夶摑慮㍦橕歖汭⽸漱灐坷䵗婋䭸唵䕩㜰䬹㝘佯㥡扳畴獅⽓䙘䡸睓塂祏朶㤹䝳積畉潂稷潎慰䑨票䕂祸煌䌴慰䝋婷灪祘歱䙸㉰坕⭥䵩㔸䥺敱䙆䱳䍊㝋䵋䱴愴㙘䵧払㑥椳唯桐䅣呕こ䙳潓㙈灹祐䡐䱓⽹橋䔲湵潌祕䥍穣噬礳晁䑦䕃穘桕㥓㜷漯潙⽰婹䵄⽉䙬奢⽹琹杏㙵噭愫塶稯啙牅瑏晰婥洯硄浊穧湊嘱⽕桱䝬汵乯摋獘婏ㅕ佒奇䍉䥺ざっ佲獸㤵䝆慳婃伯䩲㝷䍧杭㡙汦橚剨畬敚呕䙪慺䥅㔵慍⬸䝩坙㙭㐰婷塶㤫捺䑤䰶䥐剰㠰硒䄳歪破剒奫杕び搳㘵㠲慍⭒㕏乨㑣潂桊䱘䙫㍤䝅湃煅公㍖兗䭙㈵牑敌噋奴匲扬㡖测儫奥华噩瀴焯祄塆汬卂䑋浇㉯卮⭊挷獤煷䅈爲煬慤㕗癌桕ㅅㅑ楲噅伷浂摚䙯奺晰䙶汰啭穰瑦䭰奦周煒煐⽁䝢潸琱獁汎兢䡋坚栲䅤䝴物票㙨噇夰⽥㍋佳塙䜴癮硚灂焵礳扲猷敌癹渹睰㜲⽓䄯浓ㅉ桯䘳癑䥳浉呂祶呵䵚橆㝷伷兤㙳㑯呭㉑䵇䕏啹汗獃㜯杬䴵单卺歃䬷潢敊均戸瑐灊剸潸剸煚瑈䍕呄乧䐹㑍祋㡎杤硚㝢へ瘶獰住䝊㠷ㅎ䡏䘴慁㈸歊光祭扢奎睰㙺杦ㅳ㑯䅯摇歺桯桁啩照牒䬲䍗敂硳㔶㝢照刴䭡䉗畔兩穭䵍㝮䕢娰坂汇㍵䱷呹畴娴浕湊啫畑穥䕒朰䕕瀲獉呍㕡洵㕪歕瀱兆䡚㕵睄偈䭶奭噍乬昸㉐㥬捫晚祈㍌穓㡕楢摲䭌兯䐱⽈愲樰摃⽹洵呍噁㌴䴷䕫獲䤯潤浏癵慆䉐煁㉃灑䐫䡦⬶摸儵杲匴㡶㙇汪啵祮潗獪慃效流䘹捖乍啒㉰摷䠯佨啷㔹䥇扥㡋偂婹䅩⭃硘搯买汳愰猯摃㐵摰畎䵩剢䡣ば佱器灎睔䑱䱈佑灎㑰䑋㑇歹硯䵥歶礶啴䝌䅩瑗晸䙧異䍡煰剃䙬噸橌片く睥䡹婳慥慎祓摈戰獄桗摳䉩摐獶圳佉䉗晶嘫婐圱匫佶潗㝑䕇穄⭱慨䄸祲䭨㑩唶祆⭕䱙歭䭫䥇儱摍ㅰ湗䕸⭓䥂癤䉢晱硨削杁㑲㙵䝨伵㑪㡉瑘噺䙍潦呆堳䕒偆䵫位⭧㡕杰噩剃㍕洶獳橣呸䙃㝋䝆洱㉕敗噅潙樯㙏䵌䬹䙉獏礴煶婃䭁ㄷ奪祡坖䙡䭓偩硷㡹栱癸㙉䝧橘丸䅁䵮䘷䠷攫㝫䘫㝤祎硡㑉畸畑塐汥㐳牓⽡灙䤸偰浦潰乺樫戳啤略故捺楸噤䉖⼵ㅸ根㐯灸䭷癁楅㡆䵗橘乸穰眳㘶呇㜱塆临晙獎⭬啂㑔晍䍅⭕匱橁穂硧塎畧䥄敩潦べ塓刱㙥漱ㅆ睶瑁㔶⭑瘱坮瘫呲慖䉮㑴⽖㡁临䕺㝤呸浑摈潶噦前塁䭏楷䡱㍈㕪牓ぴ㙘奅㍳杯偮偬摡乗㑨椷坵ㅺ䑨㡧䝆⽑灤洫䩮久呎婈爸䭩⽵歎䑰女塅䩫汎祳⭹䰷欳乄㑲灋晪䠴䅒摋祬牯㕳㡵㠲啧摦㜫㑓桱䈴畺䩗灶智穇㙃䍺穒䙇杵灮桘楪戵剧䥘偎䝁慤㘱假㘸牮汥佖浌瀶㕦䡲㥁ㅐあ啮呸汯塓㥩卬㝢洫嘳⽌䝹㍶䵲奏䱸匱㉱癔昸䍖䜳硄䬸䙔杢ㅓで⽇樶挷噩乺灔杮瑈䠫異歓坦浵瀸䄷㕏偒奱䈵㌳䕐㝗䜹畳湶䍂匯⭈支睁硬䵤䩆搯吱㥵䵺瀱䭕啰㕯睚眵㑧㝩洯打奲䰳攸㠳⬱桕䉈䙫㡌乫关敮㠫噣〷䵺特汏⭘䉚䕯㍔䕱倰䐫票堷圵䝺㥊睨㡳祪牡祎䴫佷海兵橤瀸䥭呒䍭穹䑔䝨杓楈椴獏匯㕇䝬洵ㅂ呕啊㕋框桧睱睎䙃⽖㕡⽂䝊硏䴵夸稰䴷电ㄳ晤煭潯愳䵄戰挸呙杖慸䝪䑱杚扌杏㙓浏䙁䙩兕䵐⭑杲癴串契㕮制啸桨䍇她㑤癇䡇䤲呺⭋㥌晒睘牤創㥯捨䱔䅓浉扵敨畤刷噪硗坴噙牚汈啎牘㥃橂牑挳畂䌯㉨㘸㝰嘳⽴㉤⭄㕄潥硩獥䝚䅨搳䑁㝺睰浦填⭔䭐䭥硴㘸晲桦婺䝐㝔䈹䙡坒晨獇ㅩ㕥员㥢礹㥉㍨䑂摵爳䭲嘶㌴潒㕙⽔䵃塰礵刳儲楔極坊䩦啉湬敆摚楔䱏㍂䕳桰煤䅪琴塂剘堲串瑆䱔娷䭎㉏洴䵂䝹橮琴楇呎䑨潄稱㙦⽪挰慄䥯甶㝯何条㘷坶䤳伶ぺ塷煅睭㕎䭧婯稲婤瑆㜴汥丹猹䝴䍎㍚夲䱰焷欱䈴䍮噺挸摗余䙶祷景⬷⭲呕䌵⬶楁浚㙘汳㜲㤹偗䵕⽖塺䭙托潴洫穊㝦䵪䡷坊托湶潬儯硴偁䡫䨲㕗⭵㕧汏䄶ㅌ㥕佫䱩塏桘⽶䡧䕲䡄䵹䩏㉴楗ぇ㥏く䙊䱑瘰䙔卥㔳䠳摌婷䩪䙨祯砯䝑桹㕁琫䝢⽦漸嘵䩈䉍吲䩮晩攱乲佺牐㜲托啈䥁剺婌桢樯灪剨剉䥤杢㝢潔兘戲奘塒䍄⽸㤷癍卦⬲䭩㤱䱷䐲测畵䨯祯䕇焷橙是㙭䙮䑢㝍捺䠰⽥汮剪⽧塇兴䑣〷㉏䑹㉙猶敆焫灘⬱灕堲䅨瑔畐敕湷㕖穨䍔吵漯塈佚兔汗晕獐灁䝮獏⼳琶㙨佶礶䭶瑨㡧潇㍴奋求票慊䵔ㅆ湁㍗㥳瑬瑥䍷䑑ず㝑乭㉘㌲湥浙䱰䤫㙘䕍扆婐瑔㝃䰫橵䩓扌歷㡶䉢丵〳桅ㅶ婮婚㍥橦婁慦故婥收汥煮䉲祗䵬䱦㑃⭐㈱䝗典䙷灭捨䉓丷匹㘶䠴㝲戸乢䩪㝃ず洸摐睦焸㤸㝃䭮癊牄啧偑桂㔯䈶䥲塪䈲捗瑩漷癶㤶卂㡹攱潵䍸乍楮⭌捓㠫奥䄵剹䙷慔汐㍆坷湅捫乡兣䍨景䑴䬷奖䤯奂材䑣㌹癃剴照栱湨湱䝥慓究䨶潥敲㙚眫ㅏ浆橤䅓㝹扡䙰歡搴⽈䝫湤㍐收㉷䙵漳癳硇敏䡪㕶䘹睱⬴攵歡祯桡㕍敗癤⽸汦捉甲祔填䙇塸慒ち⭄摲㉸⭺㝐䕐㕋ㅰ瑩㍸敁噯䩦晱䙡琱穦睋伳䄴摄湷䨰橣㌸灭啌䵴灱㥯畲瑱偘㝅啸䙚䅸㍏制橩瑄䜫畇坸乲䑌㉐睹剹夷呰䥗畸啙⭏穃摡塮奮ㅊ牥汨灕界塕ㅮ慆攳㜷睶刳㐯㑡塧㡦䬵㜲歧晦䑣砹晅猶䵍瑃塪戸䰲啦佱歨㡧潳瑔启塮䉄湅㠵愲匷㙢慪桕⽤⭣䙉癬ぁ噲捵䉴䱬で〶䵋穲吸⭩㘰周䵇ㄷ㍋搱水䝗䜳䍧剄煭䘫浊祣猳琶煎栳煮㑬汉琶浵愵䴲䉵畹㠹祘䑫兙楴噅偗歱匱ㅗ佶父楈灪歗䙔丳佲䝇捂ㅚ睡氰⽋湃㥫噗攳橶海挹杰穧摡㕴琸㙇䕹乫癶煃晑灐捖呓牚昲㍈武䕎癖兪奆㕧䡊汙獃卧㙮坎塊⭓牸㕖祡扏敌睭婫祘䅄啘㡥摒䉉䨳偅唰䍢䅄偢坡㑱塥剗奪㥱䅵猶煤䈲䍪⬲畢⼶䝫偘番慚⼫噅䍖吳ぃ䰶䙚瑣㥮婁䥌味⽆㝘牐晢㘵兊祍㈫正側奁煆獡獁汄卺半瑴䍺䕩䭊书汉穱慅㉔坆穉卵呂䘫䝸䅊灋塐䴯欵潕䑷佒塇啱祒獐䍺灥慆杔䵉慫挰汪㉫呌兒㌴瑆猷桱佦昲㝫礵ㄲぺ氲䍔䉩側㕏敉㍮摵婡佳䱮洴卮牨晆慇灥橱煬穓啔獳䙬瑬唰瑉兔㍒㘳偶歅椴乫瑩敇啒核摘橭牫㑮挴氯汩扵䥋㡬歋䩱硲却畵䙹獸摈塉歉杺丷乄䝰䨲湦㡱橙爹硺㥘㕋慎噳搲䱨䅶牳焲癆ㅎ匸䵲扅具礶呬歔㙧㥆䅚汏䝣払䭌⬲噏牓汅単灭䴵㝥慬偨㝵扔潸杸㝭佳戵慎湵⽈员睫と堯噁㥄硐ㅓ㉶䍅䘸浥⼳睶坃乩眳摥瑕偮愲㉐伲癣䍨捡䵡⬱昳楷䩮琶婵杤歷偑摪乨䵭执䑕㑍㔯䙘䔵剏浕䕚噳煏乬煥楤歖䱩癚䍦䑥砷䝉佩䅶硌ひ捬㡇䝘杍呗㑁㑪硃づ啒潅噓典㍡橕㕫㕯穡楈瀸栫獌䕢夹婴歑丹佌䭷椰癄䙄浚剉⭃卑汘潯坢先偘䡫䵕捌偢〯䩳積䅅啪剬兊乷噓䑍獢潊慈䍆瑦眶ㅇ㉫牸浭畅ぷ慶潙䩉湪䩭套䡤椫㙱楍椫⭎䤲敬浇ㄯ㡯摍呢㥩⭖奒呓汎睉歲牵湙穅浓橌畱楆啅敱㝯㍺㕲䭇奡兔㝨啣⽔㙖㝋䡃昹瀸洷䵲扯半低橂䥆䔸椴歡汉㉉爲⽣䝵博㙢㠸牲㉰䱴敔灐朶挹佺汬坒桖圶浈汒坰婘汳塚桳火䍏卥呆摁㥒䕣䱈慅獺䱋敢慳橕佁睆杏瑌灎䉕捣䅥唲栲潢ㅦ穐㘵啪偓奏堲䥏㐹啱兄之㕹瑹畲瑩䵹焯愳硂稱潊剺入䩦⭧硁㥎癗東䥑〵猷䕄牘礵䝗歮栱䡣歳祐癫奋慷⬯癓奚癵晕啹扳⽯佃杋啹䑆䱃坄ぢ䝖㌯晑捑堫摡煄塣䥭潙㡖䡃娲扲卸慔⭷兯牂汁䙬癴䍓⽒慎䡌噊㉪䕗䵆ぐ湢啳䝨⭰佄汪湔䌱偅桙礯啨㍅䍏摐䝣䉦䑫湩䭓䈲㙁噵卨瀹䄹浬敇と獖摸牳穁浱乎煙汫坔坋啴癌村樹牘䬰汙煌㑡杦䵪⽋塗㕸杆李䉱乘䝕䉫刳慩汵愷灑洴噤灵漵㙨䰯㉸⽨䠶塭栶氯䱊䱢敗䐸奘䙺灷䱤䄲䱵卡䉊浩祯䭴橐䠴圸噃穎ㅥ前手扥噋䉭獵䵉捃浌䝥吶樳い圱䐹楶硵䥦㕮䨶敌㙗獪故䥹汇奲甴书汱䐳慲晰䭮器故㡫捳ど穘䍔敮䭪⽶牋䱖㥲体㍢戳公䥴の唫灪䭶業渲癁獑畬䙘䥆䰴㑧敎㕅娰祱敥湊番扫䱖浬祖㥢し畧塢ㅈ畘牷塦穬乤卦愫㡔奥奪䥸啒㕦䕘䍷浯栴獈灬湘娲睶摬㤳畳䑫慕煵⼴偵昳㉅睹発瘷⽒奧畁偁灳䭦穵桎䭊㥅獧桡嘲敹⽌搸牢㜳倱㝓樲朱桤睓甯䱢兖䡦䉳䕨桩呹䵏㙸⭶䨶瘫偵獙獂䉚扱杴昷堹湫奍䑮㥏䱐攸杏⽈樯杺朴䙶捘水䵈堯癨べ坮払扪慂㥲塂䝎汈汣ぴ䱳摩㡄椵〲㤯㝙椫攳㕢㝐䝧栱䍰䝙栲汬䙰㡵㝺䍔剒杭䡶⭋婊㝷䡡湌摲桰湨䥋潏㝕㡑䑇ㅩ噈头橡⬵䕔潉癊捅⬱㕩收㡕奔㍯䤳乕䘲汚浒㙊摙㕔祲畤祙瀶ㅍ睂㍖䘶䅩䱓㝗祯嘰空瑐唲癐杗瀶穷港敃塱㔸㑗啫䉲⭵济㙘䤳匲呥夹㍧橸瑈剗㕁摆㙴瘱癴牅橚啖䙱稰⽈捅䵥坉呹䅦捥灖砳桄㍹㝩呶扊䍚㉴噰㝤噸呩坰䩃慴㥏㜷獈兪婆㍣剳䙚䩱䴱㙭癹䍯扪㉲⭪临煒牨㡋㍢永䥏䝴䙎浺晸乕歵睔㌷祄祩牊獔畊〰娫䙎瑈㍊塪塯坒桐卐硴娷䝪杒晈橃䩌敐䥄硙䜫浑䌫牎娶䠳潯獴⽥湵䙸执剗奚䝥浴硧瑪婙䕎㑷杫晸䬰搲礯兰琫祣礶㉱啕⭔扯䴶㘯啇癅瘲呥潶楙睖䐳灍礫睂楏灊㝒癷㤲䙤㉙慭攰ㄯ煮䱎千ㅵ䥑扉睖湱湔瑏㥊㥖噵㌰㙅扑坔啤䙥浂⭢橤浡㕗䈯奤啥改敮托砲㑢㐫慭猳慃汄祉獅欲ㅋ䕯父楍搫汎祢㑇瑌癮欶癯㔫㝰橶䜸䩙潶偏㠯㤯橨ぇ敳欲界㝭㥙㝆㡺制ㅭ䙂晦䘫楚夯䄸倫呡啐塄䑴穦⼲桭䄷㝕⬲穮堸乍穑佣杆礳浺琳噆牢癷步⽘儳䕑扵䐲歸䕒渴坸椱儹䨲卅ㄱ噺敳䥧㕔啡⽬煃䴶材䥱奌噧栳睦灎㡣晳智㔸礰朳晄祢〰浶䥶晴歇祣㍡㍬扫湁焳圷愱剁⽩㉱つ乔⽙䑡浘䥂瑏䡷㠷呴摮㔶䉆⭪湸稸㈲⽲㐴啈术䙣奃㑣桘礷硗摪楦堷礹奓⭘䑆⽧晴煇䔹唱奊挫乪噮捙捩剏㔵慗㐯偎㍳坚畍婷㝂㡭㔫娹穨䩙敐晈㡊䄯䱨关倯畖䴹䥂硲䝊㝉䱘䑃㡌瑏搴癶〷け䝲⽕㈳㥳畘塉搯牔䱊癱倵全呚㙹㝘䥬䵊䙚䱶呐㤹偭䥵ち周䭅⽅啚慏卨硧樸ぢ杋⽋㡳婭偌港㡢䥥噬敹㝘㥙塉䥍㈴䈰樷乥䘷偱啴椯浮噧稯摕⬱戸琹坕圯歕䰳䅊䍹煫䄸⬵扗䙚䰲㕶䨯數䉷㑵漳䨵甴㝄婂扅摥䡳啫䜸眷灨⬫㥕礳娰兑穖堯楃䉍䥉㡈⬱び歬䙆晏睪伲䉳䱹獎㍩䩳ㅦ橐䥇ㅎ䉴癕㍪し杌硥䵄㌱䭍偑㉸呚䤸癐䡤杫䙇塡爷⭮副㑚楌兑摬ぎ⭮㝃⽋照⼲㙫㙺䍚牫剂䙯䍂⭰⼲砳敥䑈䙯䩭呣䡔ㅫ㌸眳灃䵄䅫儰⭂告晭慌癘㙰㙔甲刹䉪䍹煕䵅㑥愴⭶猱橐㠶摩ㅬ捍湂䡈湄灳硫㥙㉫剌䑲礵䤱癌甯敢昳側⭹硷穲摧穨慮栴㈱坁㕳㑌⽐灨䥙噦坅ぉ䡌獰啹橳䭎潬甲㤶䑱㘶㙗䑱㌸眵㡱䭴慒橩⭬婶湫㉏⭉嘵娳欯䠰㑱穔剎塹昱㙊偅潩慊䍏桕㐳卍娵䭴穬⭘㡇呒湚䝬慏㡕噵歏睲印ㅘ㥫卉ㄲ獉牌⽤㙘䐸摉㌰㙮䩪搸渱䱭㥸捷焵䍃公晇潨教湨潩䑕慉畴橁䝲楫汥祬䅱楶偲䙒噔桒煨癬䉒剙䑤䩩扌獶礸穢呴㝩㠯乊乲癈䕺䩐浣㈴䅒乸⽌汫漰杄䅣么夷ㄲ晩ㅘ瑊伲偳扫桙祐䥂䝉乣杯⽱畳砫捭癮坸䡮䩕女䑖剸㉺偢㘴扲稳湏婕䥚桏浪橵牨䅺㍌㙉䕴体椳潔牯呶ぅ朵橲硢異䑤礸橌坬癡慒失䩺穩⭦䑡捑䴵汋䌰ざ佖瀰⽭晄书堯祰扉內椱䕎㑲橣氷癙歋塷捙偆硙塕灸剙晴渫䩢眳䑌穹湲⼷礯㕬椯娰䠶煏偩整塖慑穢桘歑圶⭐兯畵浑夫略海穥慕坥穄呋硑㝖剘䱹洯䱱眯楘㡢汱䉷㍃桭桤允儵牭極奸㑂味煏礶硌㥏湥党㉂汬䝩穣充卡牥砫䭓䅏灆浇硷㡚渰⼴圳摲㙇㥁婳⽷坵扯兵啭楹栶䙇㈹穳湅卷䘶剪䱎䕐䱅敵樯琷噕嘱猯䅊氱兡䍅瘫⭇吳灵㈯䕢䩑䕬䅷偔㥩硌琹渰夳呦效娵㈲癙⽎汃婖塁䍏䡡丫㑦䵭硱匶㝈丯乭捔獐䥴䱇汬朰ㄶ漫㕢乱⭮煊㝵摹偺䙣伫瑫䙨剩稫兰临橙之䙰歎倫汵㌶礷噴㌫椷睎楯㡵敥瘯ㅡ瑔伵㉣桵㔫祈⽲穆祙倳洸㐯晔畤⬳䅡䵳䕢瘫䝅㙃ご攫䘰㉙睅桁䙉歹兪㕨夰坹䕥牘祖呚琷伱㍵㥪䡢⽯䐴㈵䱈橸搹捬䩇杔乵㥓䱍猳散换佗摂䭮晴捵楲湎瑣䌱敃塧䉢潷䑉瀲允兡慁䅖乢䄵换灁ㅥ㝺⭓癧捷㝗䅱㉂氹㡚䝇䭂嘫吸坦椰偗䥡杸㥉坉䡎䩇㕁あ畊㍵䅸朰䄯畘ば祡堳䱇䜷桑塢奂橎湱礯䐱䕶牺䐫煨浓㜷䰳祩奰兢䍅啨䑵昴ㄸ㥢唴湉䥔灚晥㡨女穳樫瑥偕㙓灤䵷含橋橘漹欰䜫䥑杨穓硶剫杄夯ぴ䈰䱔瑬㥊捵䝵歎歡坍婧䅄㝪㡢攸慴䅆䝓樯汊䝭癦㥭湦䄯潣契奏啄挴漯き䵬䝚児橈畚㑷兡愷㉚牰攴伴獃噍⽪⭏㙄㥆奍婎瑬㍧牴な㤲摭睦㝍き婬㉄獪晳祔䅐㍊㥶即䬰稲㍚䉸圫塄伶䰸瑅瑗㕳㘹整㕇奇䕲止坶楱䩭浑䐰捱㕇灂㥢㥥塸䍣畣敍䵡䵏坭唰慲㝬琰楰䕏祆⭇稳潒婷ㅢ奸礵㕃啚佩㝅慺䍕䭏圲慸㈲偧偫硭伯獣偎剉㕇楂ㅪ穭䍉乓䝍㘷挹䵔塔杇坌湙栫漱㘴䈹㉵湤穇漷洸睷氷䕅佉杲㉏煁晦佌塦睵塄牃䑊⽓啎⭖祱ふ卵单前㕃䡢⬴佇㕦啤㑔穕癴㉔歐摱瘰䕺杅䕗㡨礫楖䝉㕹栶汷決䅍佯条牍汁⽦䩌塘潌坏䠯䉃じ䝭児瑘瑕䅔㙶佤均䜷䵫䡡潄乇匳扐硆硺灨㝙丯祆婌坕㡏全硨爷湑敹瑑ㅌ挳塊煰塪䑧渹䵴搱㍶灥娷䙑堰啪敭潗㉁㝂創佐䩃㥢畒偈癍䭷䑕嘫敩欳㥫㉹䬳兮剦歺払挷䅮坐慲䵷祌楷㥘祮歰硴樹䉑桑䉷头圴杓䍌㙡坋偗⽧㉐摍呮䭷楳潥灰堷呓嘶㜲ㅸㄴ⭆橪啇㙰吱㍵ㅯ杅火⽄歲㈯䱷塧慔灥呔佶癏塚久婥灺焸牋敦关䵖扉㤰汊䅒㘳扖獺楎灤し㍇塦户㝳⭪呄㉄佦䍡䱄㝍䴷噧癍䝰吵⽬扙䑹㡉䅷其佤瑫椲礶晧瀰畚敦ぉ浄慷杵㡡㝵塮橚桓啨䱣晡慖⭖⽨晅偋䵶㜫㈹䴶橢ㅦㄷ坐栯䕂敌楷䙘䜷㥒卩㙮㝓坥其䜰䥁偺ㄲ慄员䙙戸㐱桲䅥䭬畕䔳癋㠰歶㕚㍨䕹䤸⭌改奦晎㥄浫楮奎漷䱁㝕㤴⽃癣獏湉㜯砯⼰慯佲灨煲樶癗婑偢煬塑爷牃㠹摌㜵男䝭佐㤱䅋獶潋⽳㕈煦灨楹根婩扤晎睭牙䕹套慅偍䉵䝉㑭氯杶愯倸ふ捬啫乚⽷㙋匰䱚䑺〱㈹瑩䝵啱ぇ朵䥢䕑㔸呅䭣楚焵氱朴挸畵㝦獁噮䍚朵灣偹唴癫圫䙍晏⭯㠯䩂昫䑺浃瑊灦摪䈲䍉做䙭橖䩺昰瑥獔瑺奫硷䉳晰橰奩㡣洲〲扔汚祃伷䍣瑌坂穧橶兘慗獆坁䱆到噸祦㉃坔䙍䅎⭤䩦㜲問畺楶潫ぇ洱偢㑘伹潒硅汋乁㙔⬱欶兤㜳癘䭙敥头䝵䱈灒奇扢浆䠲噯䵗獱䵯浨塍䍶䡘摱㝧䬷杵橩灇剣硖剭湺㙮坶䉚㕋扶䠲䙔䭹䩇㐵㡣祚䡈灶䍡睱父䉴汨慖欷䉮㡍硲㡭乬呇䱴焱䵳い倳ぷ潏㍚癯⽋䝋卺扩嘷噙坲樴慸伱歊⽔欫具㍪倲偺爵塲㍂奙浰削歖扑㑏䱴楈㥡兡橯唫⭪橂䝴畈奃㉨㕨摉㝄ㅚ兙䝓硕䅔浩畅噙䤵㤵䝺㡸祮煴䱢灑䝤㐷扰橹搸極稫乭䩭卤ち㘶⽨䠹欲䠸乑畈桤扷捓灇䉍䙦歍䭙捐乙䕎睳慈䙣䝭㘴䕌慴㕘樸睇㥯䔹穓堶⽳摊然䩶噷䕭㜳䵆塨歳猷㥔湤㝐䐱䝚畷祋㑈䉍⭤桬潹䑒䝆⽆杆浧穎噌獖摑摅杇挲婰㉵㜹杤癎㑊塏伵啭⽎汨䙭㔶㙧㡬㕵㡗㙶穊煕楃失桧瑬儱䨯䕙煢㑡畖瑣䨵穭煒歩䭳硭䩏䙣戶爫晫手䑄奅㙢創乑睱卪䴳䡱㡇煷䔯眴樴奯塤㐴煨〳㙯穘扷夷歕㍓䘷䕌潊汭煬⭹㍯匰䡤呣圱獡祢⽇㑺䡸污牓䱮削⼷當ど㍄䭦牧楓畕䵭䵅晷で䰱㝰癐慷扳偢啧㕏捳畔潧匳歵䡬氯奥瑪癩楅灊浔挰偱婧吴⽴焫琯ㅥ䕗煤晈䉳㝕䤲奥癁䕮⼹卭婦ㅁ乙批噙煨乱㑋呫硨䡩䬵䉨坱潲牖牙瑬䥋契祭㕹灔祔牮剭乖污䕒奰畏㝘唵睚楣䱖ㅷ㡭桊煣愶晭䩗奈却癪睉䑪琶㠵獡畍坢浄灇⽥穴倴ㅂ䉕挫⭌㉧じ漯䡱䕨摊倸穑圶䅗䝍㝸桐煤湂啶匸䔹䑤潧ㄴ䤹㜱潃祐兰䉯灗楫灭坊甸歱单浒焸呮煐猯此䝨㘸祡呤礷䝏䡌䑃㕷㐹戴潥䍷稵乒䥳䭒瑤睆㡳楊㥄䵓䵲㝩浶均䑩⽴硒摩䙫㕡噫牱慱塇䵩晰砹奩塯㕥硬公䙢瑏䍒婹瑐慉煯䔵㙭㍙䵧䡨晵晎獹偲畓啖乢㡍湖⭯剗慢䭡䝈噗䕳噰䅱㍕佭猳硡䤵䑖礳婖潇䵅呩祁䅰䔹䭳ㅁ奮塩て䜰焯睔歏圱潋扡㑬坃匴⼵啗瑋㜵婹䈴㍰㑎䙪潶㑸䡁卄獈㕔㡳㑈伸畢但㡊剚光啒晙㕮⽫祐汓杘癧䱒圷㈰祔儳䑃䨱卢㐫祏塢啳䠱即㕍乔⽇ㅕ乶穱塌䉴牂牏㤸愵㍱攱扔穰湂䕒䕄桗佘㕤牺呵浰奸愰呌䍄䡲䍚塌婍洸䍹䭲浳⽅㍊兤慊⭣䵐㠯䩱汦煴昲兺睶歸癐敳ㅮ浺䍬㡄⭑晗村噘䴵㥆稸䑴㙳䨹睌瑗䝆呺浌獋䘳啕㕶桋硱潦济㜰䑄偃奫㙓㈶歑㑨牋䍚䱙䵅敐乫ち浒祕搶灺祓䵊ㅃ氷爱䑲い䑎呇湪汴汮佪ㅇㅓ灎灇栯摖歬爰挳漹⽲振䕷㥅桱奥婏㥵偔呉䡏䵱匫坎稲ㅐ啨潰刹穪瑶㥮桋偡㍭瘲牊䭖歃穐女搳桂け塔敷敐椫䥩兯摏搸佉湪游䭸呆啶浮偊啭批䭰⭄㝆㍷削〫䡘㕈伸挸䅫⭈㠯坤䕒堰⭨乒奆瑣剺䥵卩煣䅬ぢ慗癤佫ぴ摎䄰ㅅ洸塃ぁ印䑗攳㕂㕹佫獌危噱啈⽲䌷湇䈳㙏㥯剨浃䑚䝁〳䵸剥䉗啫救余橃䩤偁摖䌰乩桌䬲䝉䴰橔告䭄儴〴⭸票乌剅娸焵潄䤱䭬剘湈祎女㝬䬯煪⽮䑸畡㑦婷奔㡅㉹昫䩎祓䥒硇䥢扨穴䵎䙧倯橖桖焷䅭佘䈵楳䅳挰㜫佴洴睢挰潚潰䌳瀶⭋䜳穵捎䭵㍖穌ㅃ硏乭硔獫㉒呣吷㕔摇愹汚义䅲䩌䩮穦䡎桓䝌戫㐹潍㠶㑮㍫扇㔫噐硹⽊捅摔啌慣灏㉧焫捐呑㌱戱睹硑⽔䩑啴㝫畷䨶桂䱯䕌㘱捒捉桐㙚橇㡢㡌䙔削併瑙睍祃䝈䕂堵剴䱘㑋㝸䩘㐲䩬偦乫扸䡰㙳㡇䥑䩡㍢究祹湫氵婩佁牡䩩佪慫䭰杶䭨祋睥敗浌⽖啸䵧乔㍨㌵佲癄末橫煵㔫攴煺稱ㅐつ湫礶啲⼰塂浱㑶噉䉆挲䡕ㅗ偖䙵嘹穌瑏穭煹祮桥丰睡䭱塨穨坐兺偕眸坢⭔坥伳畒⽱吷灤佷版潋⭶癨搲楘硓㔶噒卭䄷佂琯协䝶䩐噊权灎㙡䉅䱄㕡䡘癓牖伯啔桗乲眵确搶䭤㥹敗啵㉶捓䭆湰噰䝘㑹䉙牕㤵朵獏㉖晁䥰䩌㕋ㄯ⽮桗㝍䌳摪煮啮呙䍴汥浗癵䙲啌敁䕉欱扆睚噘㉷⭎癖杨䑃ㅗ晑漶䭄䵖欶漶剣穱㑧䵬噚⽚乂愶㍣噇睸㔸㑎坊坅噮坡牤杌㝂䍏兏ば䝵牙摊楧失⽣䌯佡㍕敗汖䨷畨㕁祓刴煂癎瀱汮框其慶獁䩓浫䉯䨸兊䩔呫歉䩗䭌婱䨰㍴唫偢ㅲ㕣佭坪䬷ㅊ潳灹䭔儯托湂䡦歲瀴散䱤橪〯⽗楹佨䵏慷䅷救畘䩈䡐䡖䵘潢㉬慚䅣塷灎摨䝆椳瑣楊㙄䄷䱥楋䩳汢㥃硔㜯䥇啨娫摇娵湵潑⭕㍸牂䩐㉊婆奈摗慒剨㉆塹硸癱䅔灗硕穨灊剖㐫牤䵒㥳祥潇敚㐷ぅ⽘昳㔶敊浏䬫㝓畫㝨䌷杁㌵㥭氷㘫督㙋䥔祣穵䵃㌰湩ㅡ䈷㙑䠷卐牮乤穁䍔噰奺乗ㅤ㤰浓浗䐯㙦歆奮䩦呌㡍㉅歚㝅㕍䍁䅍し䵺ㅺ䍶㡸䝁琱牏歗瀹奩㍔匱㥌椶䭷漫獕䱑硪礹な愷博祷坮晭祅慤硉䭳塰瘷䍅癒ㅅ穉奍䑡䩄獗䑲䑃䉆潵䉳㥹扑䝷䅌䡤䩕䥍䱢け穊䘯硥灥⭈睤癉潣愫な㍦獁㙑䄫番挫㝲楩噒汕朰佰眵䑶㤶䩏剥洱灁橦㍊㝑祒㍯䩐桃汃㙫噪灗坫⭏浓⭄奈䨯睪䙇桩嘶㡬ば偄浤慆噧收樷䡦坤ㅊし敤㠹潩浙夵䙴桡䭎ㅗ䱯杒乃䡑条噁歋呂吴穦穵獷癁晵稵䥷由䬳晷慮剐汢䘴睸手內䝢䕵偧歄䝔渫䉖⬯卯扰慢ㅌ眵瑦圴娹噣䭚佱慘䴲歗慂㉑楒摘湓㕵湪㍐ㅂ⬶噄歃娫穱啨䄯⭰㕥䭤湌是䬲㙹偬㕫㐫㙱敌其獃瑲䉇橁穥㔱噸塆伷䬳伱套呷㡓㠳杁䡪杏洰慬卸ㅘ⭗桧⭱摦畗佩䍷⼶佤砲慦牊癵䩯托⽶灍㡪坒汢瑬攵㌱歍歸匱䵐㕵奏卄灦瑣畱㐵㑢㥦敃⭘桦呋へ摋楚楣㕭湚㜷乷㝶〰漵楺乘汓瑚噅但獘扄乌慴眲扪瑍⽳楴戲⽥捕琲㉐戹剚椷潶祉䕔ㅂ䩚婕ㅲ硵洯睆湡扗䅔猱穷䕌㍄䅲婫之牓剙坧危䬹㝴㉮啉癒氯橄䍨䱦㉤㑏䱍祯䰯灅䝫楓䕓⽐兎穔祬㠴⽩湄搵坏爹坺汗乏ㅪ乇塗㥋䜱氫㥔䡋䙳瑭楺㕥㕥歌景啖捇慐ぷ摤攷㑔嘲协潪䉡䅘氲扫䐰杆橈测才卲⬱婭㥕洳佲牔佁䰸婇䉃䭨積䵕㍡䄵爷畒䌱久瑭ㅵ䠳慧正㥗䰷捧佸爲楩偉瀱畗䑢湈挰瑢㑹灸慶㉨㐳䰱て獖癈硲䡅湱攫㍃甹乔㉡㑓瑶汌潮㕏污牵䅏充積伱㌴㐷⽉爰橐嘱䱗乥䬸晴刵搷䰵娵か䅬㤸⭔⼲瑊剨桖癤佬㥓塰䕐敩㡤畸㙫卦祮畨漯䡅瘶歸剭䄱䩵煦䨸硡䡶朲䰵瑫楌呴扥㥕塵稸摲湲㙌橤㘯潬㝇祚畍捗歰䅣㑁䘰䄱穊煥海但⽁噫㝧䴳䝸汉坍䤳煸䉖桯㕯呦䭷獬渵㍡畐䡏晤數浌湲䱵䌲敏䡸潑坐㕩㙵捤䩕全煄煐䨸扨特䩱末漱䥵戱佲⽓慗灤慥奶癊祺灤䙨䵘坅場䰰䌰㑔㤲杦樸奐义畍穤搫㥶楓栵灎䵵捥灈⭹浭夯䡋佃噁㝬楮卢敳扳睎瑨側癈佑硎㙯牦卐其祌割䙐㥭瑚瑈䕌捪晶祅䝰湑堲洶䥖⽧捗䥚㕮樷塊南㕭䝨塉稹䑓⬱䉲琳㉺㍐畏湂楤㙗䰱䙶㍶楃娶洯䔵䭍㥫伳牆煏䥙偖橲積㥄摎匷瑓潅兇㉤湔穣㌶奄匷剔䭚睖焱卩歩奕㍈婓婁䕩昲奲乸䭳䍗瑒杕歬䙎捩塤㌴㥎晥夹橙硓晶摗橷䝭慱䔳橷⬹㍣桒橂牒止噒匲㥅灇䅫⭳瀫瘳塄捱す博⼵㉌灙ㅮ㡃桚杒噢獯䄸䑩塌橐硸畉䙇佣塤煇偋㘳党摁䵶楙㡇乡卐䡲户㠹ご杚⭦㉦獬㘳儵䑪噍啸坋ㄲ乑塵瘯䌴㉗浕扖佂住䅔洹堯⼳䭢杘硐灶癭牅獙㑪氳⽩桤䩥慢楗乣歨癗呃樲瀯䕦䭖䕦䱓奐䙺䩇唫畇硓倵卪欲で挳䘱愴䄷䙋䌯㡉汲䙲乐歘瑥⬸祔㥺㐫祔敖㑢捊㕵㥖獩嘹㜵祷丰破䩇伫椵婬䙱䡸头坮獘⭥扉䈸硊⽨塔㡫汫㝺捱㙥㥍剨乺搰䵯㈴物塸穩䥔〴㕶婂ㅅ䍳儴摋慡㝨杹桔㜴䥭浓⭭牉啵焫穋浅㉱⭩䵧呪捭坒䙡䤴敏䕴桷氫瑷剙祺䅱⭔䱎㝄䵡畕佇㥏䩲㕚㤯潗吹兲䱔砵呄穕晋䩖佹改桩搷䡱㑫敯䩺㉑灮獵啯捑䵕癐㑃ㄫ橎低歆㐸䍌䕓䴳灏偔戫㕥睴核⽴㤴硥䵒兊琳㕋䐷杰䱒充塈䅮䩥昰䰸ㅆ獆摭䵌癓䕋㑺㍒穉慸湬䩬㉯畲来癯䡕汳睖䥚刳堶爸䡏䔯浑䘶祣样䡚ㄯ摺婩摐睚奂晁獥剌汱噉㙹捂䩤⽥䵇流物瑒楧橮⭆䡦卄㥉兔穢㝚田千瑗畯硄普呫し欴猵桦穦挸䰵䴳丰䱗潦橨䐶癦杬嘯噥瑉䍤䍙湏䘲久䵍䵒㈳水杌睙䭣畳乶祸瘷敓癢畑眸呈㔴材唫㙣桖䅁捊婏牗晰汁桵㑌穐䉰㝯吱橇䱨呆祵昫呬煘䱏㍡㡯塤䑢摅䵔牥㘴乍䱓橸煄睚氫⭢䤹祊火䍭乪〫⽯婢㍒䌲牨栯㥶湱婶䭇浖瘹捺䩂浪䉺攱敊⭱兇䠹䡇佤儵䥁婇畃捙奯兖丵猫何啘甸婯婮祴摖㉨奁䵊㑸娵⭁煗婸䤷礯猳㍺䕕ㅅ敩偨噸啱⭈坡橥吶䄷牏䥩猵歃瑂灎畵摋汤穁䤸⽘䉊獷牦塣偑㍣㉡䉗攫啲⭉䥚佰㉖乘䰲㐱獐灸け奇䑓氶呢伷牳䩦摢汤刹䅵䑷䱊っ䭔扶偆啳か偰䙆䥚呧婴氹戲洲潂䉰祺㍦唸煋愰摒癋㑍牫䝯穄獦敩洰䜷ㄵ⽇橑ず䑪版瑥㥚噎䍶⭶执湅全䑢灚牧䱱礷䝊杗㈵倳ぢ㙺祚敩⼫扦浮灥癴䭙扌煉䥮㉔䭡獍㝸じ㑺硣奴䤱㡵公ㅮ晡汥慵獨氷塡晇慁氳㐹猵䱘㡙〯楑䵐瑬㔵䰶漹畇䵯䬶⭚兪㕷剸摢穐獈奂⭧甫坋摢䕱䅤捶䑐晬坵牥㉫浍畱潋潵⽹呶啲䵨汷婘昸祗汶䥧に呡啘地獰瑃爷癊睗䭏㕥牐猱䩶敏杦楈㉄晕䕋灇晄塌䍂漱㡧婬㝺摯ㅆ晈䙄捨煙䈷汈佒浺挷㐫佶䅥扥片穴㑪䕦慈捒䕹偑牯䭅湕㕔祈癸䑰䘰癢晅何朹䜱杰呌敲㍌㔱䉯摊桲呮伶⽳砶䭹坓偔唶祦㥏⽲䌲㙮坐塵㡦扺呤歐摳婲敘呵楳䭹搹㠴杯敘䅘晋㙰発稫摙千桷䤶䥸摱䉕㉵祢㙮䥴洳㕖㙍㤸呮⽮穲⭷㥘㡥䝃癆氷楅嘳慱㔰䝎楘㜯睆う瑂坎䐳䡧㍈杯䍗㕡楈男男氷挷攳䉈啘硰敋男煈䙄搳氰䵵晏瑶⼸祫㝵㉥湚⭚丯塹㈱穊䩏㍆䅂㥯汇呈穪愶䱯䡰票橍䝗畤伲湌乁⭺䩄䡃煢睤浣㥐䑲匰䙸䜰摫䍤慐佈祱橫癅昵歊偊摦㥔䐳摁煒瑸㑹婍㈹杨⭓䑍橓浦䅐楥煌煱佇扈瑃啅噵煤〫捒伯㔱䩔牪䑢她㤵⭡兩浡児灢儳究挱捸⼳丷歅⭉允㥷奙䉴䑹猸㉮橔单浘版㕖愲橔稸橩㝱汔挸呙慂偓畵祮䙂䅖潨べ娰啍潸晢ㅪ千摂汅煯界歅児测䙮樱祒夷楴捖⼫䩨睐欷失坺瘴瀹癨扆坆㕮桗水䍯ぇ䥙癶牳敮ㅸ杯㙳歏穔乧娶啄䱯䅴噥睥䙢灡愴敂㙭㉊扑噚䍁㝭㍺摶浅敉㙳晃㙒ㅑ晔䝂獴奆潘㡦歴瑙汃潗癶呂穱㥯㥺桺琫䝢䩔略㙃ㅌ搶琷䕶午⽃䡌噴䙧乩甴圯㥦䱍祱㕖瑸⭒流灲睄獤奂㌳祴砯伴䭐坃ぇ䕪畓摷剋瀸硘灄硖㕄げ丶䠹坍㉥桤䡴田穨䅇穲噏甲慅煭䱮灬浥倲愴瑇兴䕱佖摁䬵䉪瘶摄硓捕畲歈协い祋湆獄㑂㜫穷䑅䥡䥣㑺剧䥍䍤癱礳䥫楧扮䝺婔潖橈睊牊坮琰祪䥂啬どつ渫㥤㕆㈶㡡䑑潁㈲㥋䐰灃〱䙺啐䡕䡧猱䕆煑楷琰杉穈景䡊䝵杳剅灶呑ぐ欲䑪儹䝆楢佱㄰祔㍪䥉儫䨸⬫牎杣⬯㑮歗䉄杪楱㝳㝓婷䙋婰㙦洵㕯漵䬷卖⼰杆睃䵉䭔㡸晴晙昫㙵塱浥摔䌶欳䡙兲癢塦琸汣瑩䉰慓㍄橈先㑔睄潒硳歍畺䉊㍇吶祍穵瑓䙤倲唲渳硓䩐佤牱䕭䉉䥦乁渰充兩焵灆楰摁䉦㉪䑒㕚塆填䌶睷楹桊獌搷橣䄲㑴偗㈵牧䠷手乆奰⭡䩬儫㙙灖䙷婥䱤坰坹昴瑴䡃硸启灈呲十慎穓䭉瑕潇嘰㠫橰䜫㉭噘乆䑱䙒䨵橬扊ㄫ剋娸㙴㡦䙓慙硳啇⼹䡮⭈灏㉺癆畬午敧ぎ㕶ぶ潶牤啸卭儶兯䴯究㡣田睮汶⽴爰晩圯⽕乙昲扎䝊何䱺㑦䵥㑉䕕㝘儶䭂㌸㕌潤䡎獪䭂眴湡桂䉙卧十㐷椵⽍湧䰴䝐㠲畯杢堫䅬䱈䙇⬷剖䥸剅啶㕖䉸䙐硙敷剤汈捅㕘奸坎汨⭪䵗煬䰫奭⼳䅁㙫捡啧潤㝯啬獧㈯㝂婦㙕硔潊䙊塬卬欫㍨剙㥊婬煎獧偨摘乵噵䵐湧側武獤噍捍堶圱兔湦㝨䉨硕䍹㉲戰⬲剭㉕⼴䩶〯砹䑚昳慣㡣礹牰⽨䱕䩖丷䜷⼫晣摅橵㙲呉っ礸歳桸㡸䵏䜸瑁⽌䙮㤱祘䑡樶䈷昴䉌㈫噈㍧圵祂㍓呆㙐瘯䝎䕁稫汈き晧畈㘹户䙆敕奓娵汱奔䡮㡭㝑偃㥉婤确乖㑅摃⭙⭲㜫歨瀳佈稵祈捅愳䍡硚䥢㡳穯昫湺乁典䩅潸㘴䱨扈敩畳㥉婪卺ㅆ煒㥒砱扔㝔婥㍙卸㑦塊䱃煵樫瑎睉坉甸昴杖杫祔䱡䍐甴獲瑥灘潳⽸報䭕瑆乧䵕㜰䉣䍊䥑杸桢䭍硨䕮⽗ㅤ晱晖㥪晌畍䉧䄹啰堫佸䠫䭶䝁㍒䌷畁㝶牕婎䈳䙂佹琹礸偒慰奔愫礳䄵呐琶㜳東⽔穱㥇歈㝄獇倫䌰時猶䤶瑩婹摲し㌲䩶䝔稹圹問打偩㝭呡兇䭥㝶癶䡵䘫杌䭖睪瑗㑵㥬歷㥣㕮偯倴捳晦牊䈶稷搲㕃浧栰偗⽦祭䠫塉桚剕㕂汳摆⽭瀸䙁歸猲睘䡦慂㡒ㅘ愹䵋捕䝳潯穄䵹㝨渲佋丫汸啉偈敨㉙婩夸奤慂匳䔸䕶偘噎祃挷㝙具⼱㙩灹䝘⽚䅷偹猲樱汚祦杭煋㥭䩓䔹兒⽮⼶兎杙䙐湲㕂㙍坳焰千畗䌸椴䥂塁⽨㕗偢畲攳晫摔硌牁兏塏佦㥬䝍橁佦䥦捕湖ㅆ㙲灕搫剖普楈祁䍇䙒㡓捷㈰瀫婘流汎卨洲睙䡍䠲晹⭂噩汚捦⭤昰摗卶ぴ摬扳㕎㌱㤰汅ぺ硵䉙㍐瑕䉪癮稹䵑䔱楥獏㝑橦㈲串䵖㌯㥎摘䭊晅⼵䴳橁っ朳倷噋㥉噧⭌噌晉䡦丯䱌㌳搸穩䥩吶瑴癲眯䍯癮䵅畁倲橫䠷朶噧䝂䤵䭊坅敤䝄㥅呇畖䨫䡵婵䩒祫桏⽏⬷䩨㍲䍮楊搸䭆煙䡘癮㉗椳䭒㕂㍚浬䭋硈䡰⽯朲䉤砲捓晫祔⼳䤴扎䍔牙匳兦卑渵㍭湮穸㝪捄伳㡂瑣㙮㜰剫癏䅫䠷摱佒䑬䉪案夶瑕睤䅔佈灕卫琷华䍡洵歹噦㐹䉋昫䕉䕲⽱甶く婦㉯㔵䭈䕴杅睨晅び摂挴歡䍑李⭃佰启扒䴯䬰䥨䩦捰椷啚杉䡅儳畵睳卖执呮䕢启䝆剖摚坧橪兑兰睷㕂䡕朰瘴乡⭹桪䵊㈷卪䴫䔳㑳䉙䴶癮㑩灗呬㡅乮婦䱰瑢穰⭨兘⽹ぎ㑸噄湈噆杬剭但晵㤶㑓眶䅷慯堳嘹㑁歘あ噱獢㉐⽒䥮礹䡏䍴呦奥㡬㈱䙉㥤汇刹婋焷䅕㤹畩䵗䵯奷桏䴲䵳套㡋㔯婫杫噈䍲晢硌㡥汓㙹摘㍌火㕁倸婑婉䝎䙓䴲⭔住奆㥇㍴䉚䵫䭦摐坸䍹浘夲㥱㉬䍏猰報䭪唸捹杚坮煣㉌砲䍘㍪㌳ㅖ捎杲祡⭭摅䄸䩋䱊塎䙙㕄稸灒汇硒䥣歭浹㍘䍚祖潗奅兺⭒瑬㝨䉆奍汩摄䨹煱㥔呴浐穚猳䘹䕦獥灊㙬甸䝨瑺牶⽣塙圳摨噉䥶楎䝈㝘㉴祖晳堯䡣塃婗䄸党㝇嘰側堯捱䬷佡䙍⽳礱䅬楏⭐䥍昹搯捂䅨䕙偫䭍瀱捥杲偡䉭ㄸ㈳夵案㡘水稳瑨砯楗坈㕏䐰祒末㑈坐噡䥸椫儯㥈坈㕑⬲塄䑖㕐畋稴呱䄹杳䕴牲㑷癏兤㤶ふ㉷呵礸攳䝆䑵礯㜫十唹桂ㅒ灄坌夳卮捺䅍景欳瀳摥㙡㡩睳坱坸䩸䥍噎洷汦偣䰶捲䅦䤳塩䝅呙䍐㑋瀱畒湑䕌根䘵ㅃ㈵睔偱潸戵㉤啥前穏桔呤佴⽨塥卤奈楗獊⼱剕摙㜲娴㉃䡒汊午椶奫啖歏潍癢䱇塍湈搵㘵偎汍乇朲潩䱑䍊畭伳水愫㑁浫煥晧啧偒㝪攫䩍噘搶䵳啤圱潸㍰歧煓癷祸⽢⼫㠵煵䍏昷獰晰㍭䴯乄瀴煆癩㡩䡲㡮佊捩穫卑摊㍵灈䉌做䌳杌失乔唫硲偑偅䜱剹畎爰㙓㑫坫灯㝆獖㡱坨䩩睺祕晲剷㙦牃呷捍祘乌灍橆瑬挵浉汑䰸䱫祍丸啨䌫〫睖佰唷浅䴫䍯佨㥒䵯婨博祧㉺癬琫㥖㑣㉄坩杨獳⭲㈳浥䑆煘䙥㙲䭫呹桴䑂橘愫㉉唹橗慮焳䱇氯穸牎穧㉶䕺噉呄杗乎灭扃獖㝐⽰㥇婘橮兘䡕䍶⼳㙌䜰䑆畤䭴偏䅆剉䅓剆獯兯慡䙌楥䉊㑎䭍㘱歄摎剫⭨䵎祊桡漹䄲䱑噋䡓偸汫潪佐潆䑈捩地吱捕楯潣㕯制業䙨䅕䵗㕧氯刵䉗㙊㥏婖渫⭭塗慺扥婖䡣㕰ㅵ䉁㥸䱘䭗捊敄㌵䅶ㄲ塓獰獄⭂浶㝂橖瑴樱浮坄祑畄㍂灉攰啦䭑卂䵺䙤攴坘睚歱剌剚摡㤫灱攲晩㍳桲礱㥮䥭捨佡潃愵㡐牑呗丷楔獓剏ぴ扔䕭㍨⽹偰㈹啸〫挴夸㍘歂䰶塑敳〰煨牤充㝰䵚䑰㉨敂䅂決手䙬楱䑘堳堯坣杲㠹奵癳⽚睚湫塲楎塓䅶㍦湮摌桭污楱ふ噥婊灒灅汙䍬煃晪八㙶佘灒䈫㍷䥄㙸洫歒噚刯佡歩㡖杫瑇煳慚敉捄䡲坷ㅺ䉏祁慓ひ摥呱甫猶䜴坌穚湖獅特橎䅶䘯䡎框䈵楚桇祸䑬歚⭱睧楓乐由⽦䩙㕵㕥琶砹䭧㝰湊慏乧渱牖晄琶䙨湖慺灧ㅕ䕭稲捄䨱摸佹兓圲䩈䉵攵䭶扈摊牯乑捴⽓氫塓塃ㅁ䉐㡆桇牎䅲灬ㅆ煥䍔慶儸教㍔䡭浭奢䝔䵏㝒啥歄䭺单㍂伯噋入婌㜴㍬ㅺ晖䍨祪䍮⽙搵⭔浰煷䅷夳换灷ㄴ㙂摎楯焷啵㑌兹䵊㝙扬䕲汰䍇䩓䩂倳䩷戱楔䑬㝘呙⽨牓畲堳䝘佺浰獳〱呺卆䩭䔰摰嘱婗焷潱前楴扃噺⼷呣瑉㝖㡨手六慗䡐噱㑩㙨搵䵔挱晲歉䜱噳楰䕊䉱䑇楈搲慊䭹䵲渶煉䉺と杰奄⽇洳睲䱓䥨㕏䵴穮灳獚睷啸瑮㘲杕㙸歃癪晳湆㕃㉨晁〷偡䨸塺啹⭐⽭睷䥕㔫⽅䍸捓䍥晭㕡䘵䘫㙏䅄敬㙫䥫坆ㅸ獄扏楖吶㡣奙䉭灢瑚塭卥摬偘渲䙙摴㉲慁啵摺獕煮噶䱈瑤捪ㅯ䉩砰晣卺數ㅷ刲甯橳㘲䭏啹䙎⭈潐ㄷぬ䜸䕤㥇⼱爱欱捎䙨畵湪坆欳乔⬸佈奭睢⽋夯硨䭮眸獡浖牘煺䙱䕸祮佴䕖倲兙洳倶⭲椯䍥牎䭵癋䱄瑙䭧䑣獖塉牫湸塥ㄷ㙱欫䑂⽢䱐煖䝘乑⭕浵婧婤䅺祆捕䴲奰扮癇穎㍓圲捙䩩歖慧䩘煹呴牴㙲牃煦䙌塘㍷䑐ㅰ㈯匶典啅ㄱ㑳摧浗汸啴坬捦㕯癭湮⽖し匫博湗獰破奩硔㡒器伴桱㍦㡂䱔䝉䥅㙊执特䑎歄䱴㥍牯渰ㅲ呌塸䑆浱祒㥲㥲払㈴䠱㑳ㄲ晵䤶佥⽔晆㍮ㅺ⭃㙱婶汗䑃挲䵡獆乪㥨䥲㝴浚䙺䌯䡇獴剘睙牑䡓㕊㙒桓癦ㅶ䍊礷穳䙶噗煔潂塖䕲卋⼯䭴夲杸刯欳⭉㐸周⽘楙䉙摩摅獓猳剃㌷佘剉㝕䝅伯汘晒呈湔瑶坄䉑嘶坣䥮卯礶䥃汴噲䰰⭤焸䝘剃䉈湫䩙猳瑅䭔昰爱稱睋硚升婈䵴灵敖氷克穑湆智扖煨癦䝱䵋⽏䑏〰桧䥘䨫扺䑸㝮硊㜳㥑䕺⭎㥵砹⽏㍎ど乨潹䱰穴搶湆桃呱ㅡ瑣砵㠲愵㉪灸䴯汋䕹焯㝒敌畐煦潖敱塄㡺浘呤睎堳䱨䰹吲婱砵㙩塥㉺㡓即睐慆⽌㑲眫䔲⭷䉵䤱娰㥂㔲䑗硨瑣㐷偬啖灭乔䉱湳兕睊猶䕄硗儫浑㥐婋扰䤯⼷湐摋椫汥䤷䡂㝊〯兂䥦畚橴猰晎捗㡤䵑硗婣㡘浰奵湯䅗㘴樱浳剒䑷戴䥉㝣祚摪㤶䙸㝆偏然堰伸焱歏癁䕧畊⭐䄯䙷䩴戴䑆奩欸䙍潆䝐昸爫确敔䑋畘䄵䕢摘灲橓䱳㡴摕畹獡浗婚䍖票睷慸䉊ㅘ桚煺䨱獔慇潗畣㍲䵺奖祮收㍺噩浺牵敲䡙硈⬱㑷㉹摯潵䤸昳硢坌晖扇㡶慨呖㉇㙢噔摸眱䱵楡副嘫扐汭癉灄煯瘴圴摘儫㍃㑢䅫佳剱ぁ晘兩䠫⼸呬灕癷婄欯が䵭䈱䘸獪䡷扃啺え䑭䡬䰵牗潒祓祅灴橋穃㙱䴷灌倲㡩䴫礳㌯癴癆汄㥪桬娲剘浸癒塌䵑歈佴⭂灘搹㘶䌸兙獇愹乄奫ぷ扒睍㑂乤洯剅樶捓慘琱䑱䩘硭㔯偮瑋楥䕫硒瑡䅵瑊牤䌷䝶穩䝪洴㡰倷煷剤捚㥐婕祩樱昹癦䙢䕬㝶䅲甴䨳䭖㍏歒㙪坒婕䡖㡹猲漲扥䭩汰硰佣㘲䕩噄㝵獉乲䩈偡呋晲慉此䵈嘷牥䩶㡌㉷祯橒⽆摹㉸卯㑤㍩䵮ㅡ獪㉆㡲㈯䩓婕噌ㅬ場㉩浌剭愰獵汘べ洱併㙳儱卸砲㍊䈹正牨嘰牳愷〵佗か㝉㉈剴乬塰䱫䡍晰扌夫獦㑂䄶晅睱ㅎ㙡㕮⽌之䈹䝁祡焰留昱猯嘶捐杸癱⬳湔千瀶么態⬸癔啅婮稱硒䍐硌摊歒捴浵ㅤ然祘橱桱匹托塰煭捵㉪㕕癓䔱㕁印敄獪浚䱣猷婦湕噏浄噖桙當佐硪䠶汭杒歐婂啌圳氵䑐㕖偧䥚㥔乷癚䠱浒㑏吵特䉰瑦样景慘䍱⽭䡺䉪⭸⽆畍坘敖晚䝬摢極敂愯扱䬵坈敗時㡓癵䙕兆㑅圱㕖瑯ㅢ啰噗婊卢婥瑓䈰㙸杵䝉扎䙢剤洲㡏汇㙘穏潎䭏㉘䡈硳⽍堯晚䑭佥䍎㝤癆啱䙢坩捡㡥䍌䍦乘瑱䙭䅸祚㕨畑䩢佱汬灢歷慺䩈⭱奬䑎䑮㥣㙸浫㝉削則畏㈱䙨䡰楳灃䉯稴剤㑵祰癓㡣橚牮欶剙㐰估㝤晵㡒㙅硓祖ㅁ樷漰湸灵火桚呯䌯橱䑄䥋䌱湱呚啪て䉃穃㍦牴硺䕏ㅯ匹丰橐䰲䩚塡洶噚㔴呯焫䕢卵㍣䩊䈸晇穰浵瑏穁䙃䉶䱷䘯湭啋㉇㝓ぴ䥢䕣伷教戱坱䉚⽸㥋⽣祴橺㌯杄⭶㡧䠹景瑓䝍㕌〰低煒李琹ㅲ⽦䩔㥩䥨员橗㡊硰え晥摸奥扚㝵儯桳畍摆倷匶䙦捵䠱㉍ㅃ癅潇㡹䵤䑤扥䑙漹䱒灒⭖眳䜹婦牰氱㠵塣⽱浧䝖⭙ㅰ噂楌摶汘䍶婔昫穃牊䝯䕶㑮刳晄⽬摮捥煪䵲栵䝷㙺㝱楔㕄噵畈䩵坚橉吵稱㐰䅘⭑乳穴礲坩獔卙睵兡⭫㡣坸伵嘲㝎䱈敃瑺歁浔䭊祖㑌佸⬯癨剺坊婶晭㥕噒䑫慳䵕焴䔵䐱婯敎㝎塐浦㑗䜲䑎佃塣硡㍳䅶癵塑桌㑑獔䑌湐㙘硖硬佚㙫湭吳瘯䩷䕯砵扸㝖摈睯㔯塲ㄱ久獙愱㉰㐷刴娶捌䴫畚癖㕇瀴⽐呵⭙牦㝔晷䅲潖煃敗畩橡昲晌渱卖椶㙔瘲塕⬰挳㙄呖獹䘫穮味㝂積流敃搹浦䙘奓汬坯䥚䠴摏偙敵㈯睶㡡嘰瑖㡚癴摯潲㐫嘵楆⭃猳䱭䕺㍈䅒ず桭䝁佥㔴浣䑕樲湰汈䭎昴㝬搫䵗千㤹祦砹整啸㥈㤶䩬䔴㝡㉲捦䡇畹䐳䕋㌷塯獁㝢椲摡䩬睕䍔桗敎桐䔸⽫㕘杤噓卬㝆戲䥚䝢㝙䑊㘲光㕐㙎奂塒㝯敍㘸晃癵䉦效楥剌何䉱䝫⭆穉䍱瑤㝙⽺渴㉦䭷樯婄洫㍷䩕ㅹㄱ摥䡂㥏睡浥䩬䔸㉄㍭䘲伳捬䡌穚の橳晓䩑灊㑄㡓煋扄㑣搯㝵㘷啺湆䈹㑹䉨捥䭑䕚㔳㡶唯奉丷䍱爵䵌䕒慢づ癅摶扚入㕋摑楈⬷睤䱲⽹摣塤癪䝣坊汌㍡䩓焹癹愵湯牤潑儱散敒条䙸湅時剚灪爴ㅸ桺头⭱䙦䄷䭤䭸䥓㤯唰浢䑯伷湶䵸员䱕㑦橋牲然䔫䉚䩋渲㌸硦塄浩祩匯杍汦䵥湵婌祗伹䝈穇欯卙穥扳䐱穉祮爱㘵㍲捒㕎汏佖䍎敗捩癑坌啓䡔戵灐扶㑨杌〸⭈桅䥶塣䵆愫㍭㐷䴳卶睯堯穅噇䭡歕硪䠸卋卨晰嘳㐱挶慷䭒㉳畂䜫⽅䅈买捬䵢晒䥋㜴㡗敏婥䡤啡⽒㍢橶㕰䡶䱶噴昳䰹癥䵺㥇噘慗䉑坱⽕䝇䙈慖㈸橉㜴⼰捭潏⭓䅯⭸㥄䍩㍆㡋猵㈲㝆噔䱴匷䍣瑙䈳䘫牔㙦灑獁昰佬浏佨佩䵶穦偈扣畮婇塹攵剋㥨䰶䭷杍㍅券䍨欴敌⽒穬䐶敍畤瑆䵈⽍歌䭔丹け塭䝁䄯䝦⭓⽂摲䥐㔶位搹⽤卷祎⬴㉘䍅䡍啯㍢愳獴ぺ䙧㍈佗噁㌸偺扥祳祇䱎儫汳䍈何圳䅱堫樱䑶⬯睰䥸䤴捖㕔卋煱䐳䙈扢䰳瑨剚塘婄㈹汍穥啰地楏睚婆敨噚ㄷ欲䡪䙦䥢浸で剴⽂氰堹户杰牦瘷扂㘯栰䡮偬楂杓倹汷坂协䡍材啉噔啅偲ㅶ契啙獵睊核䈫䉚ㅴ⬵楥婙救䕘卲捍⽯兲砷之㉨乍摹呮䐷汍塣佯栱慳橐䅪䥇祅䝱呷異扚剄䥕煐佌䉷吷捊䠲煑扳慅硨牣䝥湃㙋偣㍚塵㉁佱圯⭨男慃浡昳䝃漹㠱⭈䅚昴歈畁偄桲㝉䵅敵偮癹䘳礫⽘塴畕㡢偭塬潐䥬挶版匹し䱯䥕㕯祇㉭灦㡅晰㡶李ㅹ䔰㕰汷湵牏晑奄㥡㙕畋慐呔⽡䭲慆㡄㉺晒䕴䕳堸佃堳卹䜸㍕圳睗搹摭偸塊奸吵㠲杲摭坐歔扰佸䡯㝣㡪煖卦瘶穢攲側⭡睳南奥噙䑶樫智楏睲䐶番䵬瑬䘸椵塱䙫⽕女奅匵塏偋䌱祳䤱硬戫敪杧㕺欹呡慳偨浵甲䄸瑘兰硄奙㥱扤䱆杌⭁椳㐹灷典䠸奯䩬硸児㕔䘶捌⭄穯⭦剪瘷㉚堫乇睃啳䝳䡃㝨䙤煓䅃㙸桙卡䝦ㅶ㡩で晵潣欸⭇兎䵯慥ㄷㅭ摓坱ㅹ剗祁㡥䥮⽍杧䵆⽊儶㕗渷坸䙴坺潰㐰䱳坢㝯偑㤱佧浦牊㥃べ嘫祶歴琴丶偬當䩙扥㑢塢䨯㙩楩ㅍ塒瘫唲獫捒卙条獙体坰呂祗㑳博䙐㝆塁慰穓㕵桦位㘸䡷䭬⭚㝋㙉渳祏䱐晐䐲扗卥杊瑌䨱硰敤䡡儲⭥婂㜹捆塘挶灭敧潹噫䰲敇畕眸㌸⭃扪灍牲伲晡灐橷䅊渷奸削ㅹ㍊䑵漯⽆畔䄸䡷䰱⭸睬㉖㔰䥕智乧扑潁砫㕍⼱公㕮䩕橑汸㈫瑁⽹橮㥆散⭬坘䝸㙅灖噔杭娱㡳䍪䨯づ㑩䩰潇捅乥䈲硔祙䵚椴呅湙䉱坍啌畏汌挹昫㙶䑴佈㑋偒穷堸睡㙲汮噸浘䭵䰶捭慓票䥣䐶㈳睊灪晐⭮㌲睦儰㉑䤶㙐睭癌啹䕙ㅍ卓噋测癹䌳扂硭㍉獸か唳偶䐯㌫倵煓杏告䐲䑅噫㍇硥湩浚愰煺㝪睕䍌䌳䡯䬳祴焴乮桬䡧㜰汊杍眯慏坦㝒噊灹是兏䤫噓佊〴匴穯晓朰㥖佥㝓汙㥲䕐敡睃䅘奺䩵晡湊潩匯㕤剙体橋ㄷ癈婪㔫浳慶协䭈晘䙹噢灒嘵浫敕䑃商橮稰歲湦䱶午婁慭湯汐䝗癏㙕兇氳䍮扶坉硺橔估穫ふ㙍㍡䥣扔穩捬䭋⬷㠫噧支䩒獗煂䤸杪㝗䵪刹敢獖噺䉶摘搹䙁扺睘ㅗ畘癦湂㡩瀫畬潩㠴塋獴吵獮䠳䭅瑇䑱䡉奨婕兒坅㕘均䥪䝥渶剐浵㜵塅㑢內朵汥穨橉䍆祓穯杖䙡晃㡈䵋佁䑭爰挲戯䘰汉剬塬慊乆䍦佋坯ㄲ癅睓瑥婥婎㥄婸㘵摄敎奫䑰扏扐㉚硓㘷焲畇正䵺佰慑呡ㅣ穚坳摷扴硪䩮癊灴呢啲畲䱙欶䩱㍇⽨ㅔㄹ䥈睭儳䭳獈䍶㍄晱㌱扭䈯杁䜳㝡卫㐲䝐䕆㍊捓䱉戶眴穪慂畓䍧慄⽢捁穚瀹愳䘱䕮祔䉅汢摆奐偈挶こㅚ硤穤㍦牋䙵塙⽨㝷瀶獄䘱瑄癳䩹扣㑵楎灦㌵睺煡䉨䄯䥸扖塊䉋灘䭅坴橥摢䌸㕚书婏ㅅ䙲㕺婲⽣䘷⭌䱯㉊婶祷啰捱㐹㡣欴䄱⭌湉塅䭵奺偔㙗户㉅数潫橐㕕䡥块䍬䔹堲丷剅礫ㅲ乔佢剺扵偳砯⽯煪渫塇㑥剈㉬偎䘯倫⽇华瀳礸婥噁呷戯⭐㥶獥ㅌ䉶慹楹⭷穦畲䭷汭噸⭚㥇䕱㈰ㅨ牥椵ㅵ噲杗奍浚歷味䥉潕呵祡啧䭑楳故煏啣捎払匷兢奡猱䵍慔䝩㍯瘱橭剡䑐兩挳㐷欹㍯砹买䉫ず䍄捣呃楎啰⬵卆牳剄⬳䕔䍡塰漱瑇嘰ㅑ捕䡐䅃べ啴欷湨䝑㥴偤敺穒㌴問低䑧搰潢べ㕆体呒㙙奩䙫湺䥅䝧歬渴硒爸䩓剘䍥啫歄桴䴲睙䍶䍉浬䄶㥄瀯奍䐷剋ㅁ⽡桔䱑坁唲即洲乕敒潊䑩奋奌䄰䡂䡷䍢㍴楍器䡌慒偨こ湙煆捹樳䥩ㅧ䵢汶搶䡇栲畭祏䝦塗䩸穣之湁⭔䕧䱆⽧䱋剉甸癲祆㑔㡯硥䅉穵敥晑䵆湆捅〵挫剣呷䅦䝨䱙䉂ぴ䔳穢佤硪㝸㡈䌱潭ぎ摅瀲煸㌴剣欵夲㍬㍦㉤穸畉夸畲祁祲末稱㡎䭥婕㕄晄㙯充䱢剂䅉潮橣䅉她⭘態䙡婄礱兦硎倯破穃ㄶ䔸䑉ㅅ吸扩䬸⬲剴佴⼸瑗扁療䱷湵獍獳剓渫癡佶灔䭈が睵牘捣杋䑩䝦假硥杅䔰積㡇睺㍮牎㉪捡䭆摱稴䉘爷椫ぶ潂⭧夷硏㝊橯挷䬸扁睌娷㕵㥔瑋告㉢䙍畂䡏㕐㝫甹佨武䠰奨塸㉙牳偫䝨䍷䑷婹㍑婪步䭅灅楂は愱唫慍唫呒余杓祗扆䰯硰㕰䍒䥫㥉灧煰䨷畇潘䡁制噧䱏晬灐呯畲㙁奌䕊奢确歴穴㕣㥃䭷畕㕬瑐杸摳䉉椰䑯⭋⭺奧儵㕘硖㡢卮坋ㄹ穫䠹䙁剸㙉堷畱煵奍䑑歺穧䡶瑌摣浲䉰橩牡㕲塯啩䕱稳橆䑑奢䝱⽢㕴公㑑䥙㝹㔳硘漲㡳㍇䭈嘰㐶浙硙晁婢橯杯摕䰶䑷䠯ぇ晵摗啘⽆䥣党䤴捊偱お杧愴⽷䐷䍥卨楔汊䍙坷兡䐶㔲橙㥢潥琲摑䭋㑗㙖畂獍䡩灒㑉猸桂䡂湂噔〴歐塉硑⭗㘷呣捬湳佦㙋坢睴橡晚佺䙅㍙橗䑐䑮湔䝁敎杸䤲䴷电䨷㉩䈹桉⭖卢㕶婂儹汯⽒㉸偹㈹煚㠴塴术㑁楧ㅊ獭湣兮敶㡫穣噶䡅搷橬坑祅啷卺啫䐱呉扪㉫㜱⽂剚㝋椰瑴䩊䍋剅㕲硥⭥敳㍢慎䭫睭㑨橓慲楚扄䭔㕍㕈敔癷牔䔱㡣杉㙅䬯㡘㕰块扯扄乁楲睍㤯塱䐹桱䉴女䵒汄噄㑎扃䩴睄儸娹儴晪卺㉅捬䩍㝧婦䅚瘵異浂⽺䕷伫批㜳楍浈祋卪灌塃ㅶ琶䥬㐹䉦浫湎晩偯卋き牲䝐坭癭䅵ㅔ煕䡉䍫ㅔぉ䩆東瘰㍈㙓ㅲ啌䩹浫䤸灖䅭䕹摭⽣䅴栳啁㝣䕑卐杩䉫㍋呚吰捕倯潣㍂硏乸䵫欱灊扨㐲唰剄ㅣ汋䍑瑥㑤歊扖㐫匴砱䰲晄⭮硃祵睵癙爸洰㝌㝉歐䍢ぃ啱䴱歚䩪䑔䥖啺捃ㅆ婮栰稯煬䝖㍒㍘〸㥌瘲䙣㘱偳礫乙䵦偌晳乃䵬畘祏樶獡佱昰硳塄䤰㙦㙈摃⼶䙹敩䩸位㝁塗䱣浤噢㕴䰳㝰琱䜶栰歕橕㤲湔㈫噢啑祚灅㉴夵獬䭬獩捫楕睈獶敱挴䅱卥坊剋㥶伲噺杉⭎婸㘸猱搴啷眯㥚䱥慉⽺䍸嘰礷橷㍹唷兌䐵䵉㥷橊桅杖睎橺啢䨸杦版偫爰䘳椱奭洯䭷捱へ䅫汅湘捦䭎⭑噶睖噩楱瑮硰扃唳椴睳䉅㥭㥗爹才朶䤯⽕㡭摂佹眶汅潓䩙穳ㅓ楕奥祚癯⼫づ愳⭍婱浴牁㥋坄汧橒剱ㅳㅉ楙啣睓㍖卒ふ㤷捡灳䄵剹く扬㙲婕氹睘楴愲㙳䜳空渲ぁ猴䍘䩩䙪䴯奭敒㡇䑆汶穹佇剡昵汒睲䝭慚睩偕橫楖癃㙈扫䍯堲晆扂橐橖䄲湫㔯䅺剥⭖㉸獫戶契剱卺ㅂ乍娲ひㄯ焱物浔㡙㉪䉬敦欰杊䥨㍪㕪䈫⽏伶氵扤㘴睢浚橓㤶㝒捚䕶晚灷㝓㍥㥮ㅂ卋㡕㡌䱳灈䉅䭎汫䝄䘲书噯䭴祡䥩㙬㈵㙅别摬塲奮捥塸偕畡橉渷瑍㕧瑡⽔砰㙍琰䥏㔹ぉ㕔䝶前㍒佸䑤桅佡㐹䭨偃丸兯捌䘶攱䭔瑮伶噋祩杈楥⽏䙩乫版煔⼷剷䙫漴㕃䙉㙰ち䕫敕杍穉煱煘畐䍳畇欸坸坧獨䰫丷杹潑橄穵奍橭噺具坥䉌渱卖䡐祘全乪扙睱灅摍嘵獄㜵䝭噶到噱㙸瑸⭍汰捐剴朸䐫眯䕩㔷へ㜫汨奄㉚樰䵦汵㝂㘸公噳乃煺䌶摲乇䕹噇㑤瑃剏䩩汘佐⽊⽕報䡹塯戸䕴䡆⬴刴䙥换〸䥊橦慕䝙⭢买捙䙳儰砵圸䱰偊慶㍑砵㉣周に楦含慲䵢愶䝃乶⭆橗䱒䬸啁ㅲ䙎瑘杦湴樵䰹乨䵶捖晙噆瀳㙚㍨祔畍硅祷畑畇㕕奍䐲䨳䵫慐婁昳桵䱷灑塍散摱㝏娫瀷穗噭塊穦摍卭潋㕶湳䕱搹啨㘰䥐䙰䰴䕭戸䙈穅坣睯則䕥㕌ㅭ䉧奢栵獁浯卡䄳剖啐㝘楸湧婡穥㥃硹䈷䍺㔴㠲㑒䙎伵噏㘫湄桤䑨捹村㕌偵㝴塯琹睐牙汧㤷䥡䝙捷煔⭶坷祌㙍穳桙㥭奰眴丱匴灅奘杔㑶煱偤䝃汎祡散硐䅩儲し穬㙮䵇晗椰㙥栵⭫㘰㡩祖䈵䱘稫㕫其琹告倴穐瑮䵫䝐湔䕋漸䕶さ捒䙑積㡐⭂䱘睫獢噃潦䡓䭌㙎⼱啫塰癦㡐乺䩙㍌䩮䠳獳潭䑆䍁䵳浓煭と䩳ㅷ㙧穑㙄瀱ㄵ眹卧䑉㕁扐獏䕳䬯⽩䅓䭳汶十奥䍲䑁䑸䭺吲告煄㑔儹书䍌灂卄㕂䍣䬯剱㕎⭃扡卦穃煂晴灴䡸吶⭎硍杳硯呚煩乎塕瑧卢桍潌㉶䐲穎块桒愸睓䕒捸⭈䵩䑯㉹坌⽆捫䱷㝬奱䭮㙥婮牺䭳捥㙱獃㡫儲㔹獁獵㑔刱塸儰㥐䐰䩁牶䩡椵䕦䭐洲敩䱇䑏癐ㄲ䍶䭯䱃畴㝥㤶啌橹甹晃晉䝘潵穤扤偙䝔潺ㄷ䅪㍡瑬改獎橐䱰䑱ㄫ摫牏洶祍漰䑈㥉卣ざ㙮杖捩浑灖唶汎打扣昲啅栴卲睱硫䄸煮啬䡍摬䠰吵䉑汅㜰倴穦楌晇硴䔶⼲娹核佘硏䥐㥮䕯䱔㙳桯稯䵴扄㙅䉸㙡呲煦偎慎摃啋桘啘氵䥐㈯牯䴲煺䑑㕉䙩杔ㅋ婷癐㙏䱏睁祤㍯䅌景䠵潊䉃㥙坑潁嘯䵁扔杦䡙振啹䱱䙭㠴堳牌煺㝨⽣䅢唳栳䑹呌⭇ㅃㅵ偒䉄摍坒慫偩唷猱兲硴卲䍣䙂樴䙧硍橐䉺䑨㝣䡺ㄯ慏佐䌫兵扲湈关㑣䭧獧啅啂呹支慴橑㥨栰䈫畐䄸䱊䡸㑤㕇䵩䉺栲楑潘瑰汑䤶⽗啸䝩䌵䙍は歪洲瑫潁䭹扎䤱㥬㘵灴偬填䱍㝥扚慲⭅䜴㝲䜸临摒㔶䝶䉁䍩制睓琹㉧楯㙬時塪⭸⭰潤卥甲扫牖夷䱎灨剤䵫敹け㥈偸浕汔㉌㠵制却硙楃當歮呎礯煒婙剪楦扶卪克欶ㅌ歨礳佅昫䝂晸啮⭎䅨煍畐䐫焯䉧䵡匹挴晤煒㕂是杙婩䕅瘸䭕临圳楌⽄癥䭯㕈楇㉈獐㍑戴㑔㝳佇䄸と坄桦噭佱瀸湪湙漸極䰸堸獣癘創癌扦䔳が䩈⽳䩂手睐佭塈䴳剤卥䅋䑒杙䅴㥳㑐乙楄剂䩱婥⭏汙䔵䍪⽣潲前海灤獯⭓癰䵖灭呸硕䉎捃䉁婓歙癢唯杧杩䵌䱥捙䝉奃牣㡥㜫副䥷欰䡃坁䥍材眯佈煁具〱洵䱅䙳⼶奃倴䵯稶㡔整汚偋倷穳畨畯児扚娵牫㉶慺硩癪⭦䝷桋穙浨偙慫剹慵敉眳楎偸啖潅渳樵佒䱦义㤵㡬湯䭵睒䥦獧稲䡸㍖⽋䕒㍦䝁㕳婑㘯⬵䵅敐剅佢祯呑穰祧䩒婥䕫硕䵗商潩杷欴䡔噋渳瑈橸䥓䍸瀴畑浦睥祬唷㑫晤湕儳䑬㡰䑷敂戫煫煒㑮楤戱䤴ㅰ䭑灔塵扯癏の橃橪䨴㝦䥉湔书㥅牡㥖䱩䭍欶潆呧桨瀫㙺噵睴䙭歚瑶⭲䡍唴味䡂䉭搴⭍潩汓灶卌㝷儲潵㥄⭤䑨啁䝘䡇䭎䕤硦汌䱉獄㥲塎牒硇剙呺硄䉦㉴䝲䨳䥮䱈こ睔瀰䵫䵯㝹兒噆桕祤㡶湎䵲癈ㅬ剤㍆汋挶啹癈䭆灆佔祚晎㙶〴䵓䩷汘牧偡䍄湗是塌睧灈㡋䤶䌫㉐㕒慉偏奄䍩千灕么伶偒⭁灒䴶丷⭭㕵睚㍥匴捈桧⭩杲捅睏奩䱑晆䙔偣䱫乃⽏䉧剐刷䩒䌱桷㑙っ䔹睓婄䕪䍥㡱偸祃橥㉘癣湪瑺䱪慆硸㥺物坈汷䠴塵硯⭄椵⭎䜷儸䑭村氱䝯䩲堰㡘乘堯桵吹䝢䠰晉噗乓歅㠴楬䍳倯䵁歘㠵㝺㡢奴⽚呄汍地㐳汶偬癯⬵䙄䵡㡮畲獕〯灶刲捤䝍琳晣⭪剅塒䘴㝺䝒栱砸坄㑤灆湩㕯㥌䉒䵰潴佪界允と硢䍮硙䝸䕦䵪橒灅器搷汁⬳䉙佋湐汉晆由䐹䑐歅䥊䕘呖䙰焫兺摒愲坃兇牌䱍⽉瑰乑癄捂㝺㔲捳䉴畯湷噒牸扸湓癵㑡䭮瘲失捆㙕㙬㝏坵ㅘ噏硤䘰㑂ㅕ灣穥㘫䥷砲䙕䝏瀲䕍䙣剁瑘杊⽔歍䝌穰偊穘桑偂㑡奏潑漷浕丹䉂坈济潷㙍慯昶癖潡䑆䩏䭣䱸塑䉊療硓卄硈具灌䩙晑牳䵆橲婺䅨睘奥敦㜲䨴噺婷欲欱䭩噗ぶ䭓坏ぬ橅晶摥畗䅈㕊灚杫㍃㡵䅨瘴摥晲偑䭫挹临䝐獂ㅮ洹䍗⽬摓䅖氷㑃楕礰䙴䑷⬹剅摑䑙潖䔹啒硨潨灳儰楔䤳䝅歖癷摤䥫䩭䉨橂娷䩃桦兑䩖䥳瑷婅偕橬削坄剄具㍘末歂兖佑⽣祁獇㑐塒漷ㅖ牷手䱖堶呭朴䱐猲潉偧㉎䝎剰䉨祙㉁灓午㙂䭁㤶樫硃䑥敷䝺穦䙴歁佒瀶歔噶捄睱坕㥌䨵坢⽚乁㑐婕告歉啕㕦歯汲楶⽹牡呙栰㉵䍷爴估㥏即扤噒䅄䙓楏䑅坔㍃潳〷㌳䍌㝄䉙偦摫兯义捥⽢剈权渵䘷㍮敨慧摑摵湬塁欲堯栫ㅍ硆礫剸䙱積噕睮婒獨歍奕牪䙬䱭眷䌰䭊㡘塏硇框癐䙵㝰䤹坩牙䑫瀷奸ㅕ卄汕瑭案払㡖坪漶䍵㉵潊ㅅ潯呷噪朰歧眲睒牳㐴晑䡕䕏兇㥪眵㙊⭚桕䡇⭑充㙸癁㙏桅塙剂潵桅䡙焯噍䩈呖㑃䩘礸䘵癖协䍉佰䵲瑷㐫䵥䩋穗䡱䘯火戳歋穈振慰灭ㅶ㍡䍊䥢㕔湮煗噎捅湆㡎䑂敗䙬䭪㘳䍋据婏摡㥄偺扔ㅐ坉睓橮倵㕏卣㡅敆䵳坆䑊⽙䌳㉑灎䙌睈ㄶ华偪䨰㉙奙䙪橯䭰䅋䕗獬東剓慦㐹剹睰䍶杲䉥穬㡩㙪呱㑈祯卭煊硧煹汳卒㌱晰䡣湇浮夫㍴乢祁䡷瑳奊湷版㝮堲樴昷瀴㠯㡹䵶㙴癉漵䡩牏乁桚䤷扬癏电瘱扒李汢䄲䝐佫爳癃㠱歕䰵䱗⽊䭌䍴乍に㘫䭎偯倹噦㥨䕖偣晗搴畋䉔䥋呢穂唷䨵穂楙㍉汇偙䙉ㅋ睂⽁歨獵䑢東噪楎桴䑍猷祶硳䔴伷䡷智吸敚決偊搶㕦呫㥐䉥䝅䭗穅楖䌹捦䨴䄵䍋楢㡐㤷奕瑬畸䅌偪漶佈党䩔挵き瑷䉍南⽢㜫⽡稯⭒⭃佅䱶楉㡰捗入猵䝡潇啳塊圳婒瑄杷䈳瑭呲乁挳歫戲祱睇㉲䑎啯䱋渵䱳㝉㍄瀱㌵䐱䥋煇兺煚䙯し佭丳体獫䉇㥚䱬祅䜹夫晙癷䴳潁㕍睹呖㡐䘸硣䬱穫祂⭍捑公敥祤ざ㍶㑔と䨶橚儯剮⽑穰歇睺䡷婂硅䑨兒㑅祎㕲匲㙐䉙䥖祸⽮啁䍶愯䩋⭨䨹䥎癉圫敪児癃么祌癕瑣㝣穱渴穌女佶㙳癋㙄㙄牫㕢浵佥浔匱䭑昶㝇䩥癑煦䙈敉员㕥祇楳十䅲祓䉸爯畧夳ㅮ婇吰樫浮䕷噍浮䄯㝯椸婹䝍猫䍆偒㜳瘯⽚杍湏扐扳奯䭚䵎煹歕剔楑畵潧䑨扂潋䝲歧灳潺䉧啎硋扈偰慚瀹坉䅹呐午䅖慴䉵桖䴵敂乮佩㙣祵䥥敧扌䩭䍊㔲摏⭩䍋㔳摅潩摇畢䉵坫坵攳䥧灯欲⬵睅ぱ挱㍒⭊䥱欸伱䍆䉸丱㥂啰午ㅚ㡬匲猶䭃灹䩣啅㕖灐嘯是婲唸搸癮䔰偍ぐ浹⼳獧橬䉺㉴漰䰫䙢愰ㅕ晊䈱歶㉶㥧啷潑湫椷䑃潭敋啓升欸㈹䰷佸灓偋䥅䭱硭䭂⼫杯獨汇摓癔䉲䵑穸潱祄睪牋䑪㉍⽃晥㡮䡙啁䝸㥔剱浑ぺ儸慭䵃㑭兇㑏あ䕵吹婶塄瑈扰㕆塊猵啱樳噤浥倲㌱杚㄰偸䡎䅕晇㠴煸浅㍘䙰獪呈奔桇欸㤯䅈余䵭爳晘嘷䍘呪剘䉒晁湸䡢啬潆慅灰䍸扇汬煴䕌⽭㑡䥨稵癫㝑ㅅ㝔湌⽬䉉坫硐㔶獒手潐婬祏煤㥔癓偃㕷䐸噭䄸〴祄䅦㙺佇潪㈶䉍慨兦祥礯䅢ㅢ婣敏睰㉄䱱十瑒う剰灩根獫㐳䕩䡳㕁啌焸㉘㔲䕔丹噵䵸㥔㔸匱㡍㑗婡汭浧倴䩅䝸䥰䙒圯潁坩䑋欹硍㥅〸䝙晔䬶潇畣䍏䭱漰猸敤䭅扺䭂⭇獯䙕奈剰䐵戸䍗婷䝗慄歌㉪礵噁䭓捇ㅺ䅅歈眴慃桤伳積㑔桧慦儴湰橴偨㥘匸⽁䕷㕇㥩畢浳㥅啨䱵㑔桊瀵唴晃䅌晑啸䱬摃㕋散獦晕散⽇噲橢䭎晐圵䍔湷䱧㍸呫佨汧楶㕙乷䕙剤硉䙂摐术潒䥏䍡⬰癳䡄佁䭥䉴伲䕹䘲䍑噲䵇伳坔硒浖歅噔䤯畎浩䅆桍ご晷噄夫桢眶佷婣ㅸ䱤歺㍇㡵䉚奐癶㑚䡹渵是㕙呁楋ㅰ卭祰剔㥫兕慭䥍到祐畢半塙䡑〵䤯䭨⽅獷剘䭂䩃癄湷睏問睴㡍䭡塇戴䔴瑒瑐噌坷佫杍氯㍏捃扲楊捐吹奔睤㑅ㅚ䉙她䈳䩂㍇䑮剩㝴捶伴呎坁湪煚搰灗䥚⭊獘娴䝂先畢噐乏䕐歊䡒周浳桤獂䅰桧獩氳䩩䐶穋牧呅敢歴浙啔牒䍏楁䝍猹奥䔸偐䅖偐䥖普潊睓癲㕓桅畑汧楅瘴头噯え坕㡌㤲䅗捥畑杈ぱ湥䵗体㉴歷祰牒㙔呇换ぎ稸䕔坣潎獷呁祍䈫穢䵎㐷䩩橸祡䩤呋潇塺坱䭤㐷䭃畉塅䝏乑㑹瑌危潵扅乑䉌㍌㕋㙅䝃牤樸呫呎䙧歚晹慗瑭捣乤㍶楘䱕煨䡐汣䕁瑪䕍敯䥢婺㕵㜱潯䤯楅楬䙫が㥅焵夯博㕣吰爯煍癊水歔穘卥奍㥊睶湧䥹扱ぃ䱚報橑椵汳乓兘䩘匸偗癐祋䕖楳伫硣異䭨灶瑈啂朲䄳䩐呈睱獧兹䩖噌㍌摱㥬匲渴睑瑒㡊㑊攱䅬愸砸佑㙙䕊歉䕣䡫塪博浫ㅊ䩧橆婙桂灉䜷〫剏㝈䉬婫婤敫圹䩗呇㜲⭢穘朵㑬祇煓う灭坒昹䈫敒塭穁䝎楑祎ぅ娶欶䝗䩓牕ぇ摊灬⽷歬瀱唳乡䈫乖敍睑䍎⽘卭㙵男湹䡵奡祔㑎㝯牁㉷焹儶汨条䝙㍤啗㑺䉬樹坷塆獬楌琷汸䥯癄灲灩䵋穣㔲礷㥯䕲汳潏䙰く橮ぐ儹䤷午橢戫䵁㝃䩢楓漱晈䡦䕖䡪穱䕖㥷㑮䩅硳瀳穇穤㡌兘挱ㄳ⭔瑎焵瑰硔㍁瑮㉷㡆ㅓ婊吶兓乄側止捆畷㡯㉨楥䵴䤳噈剉捫㥧㥳硏獶䭄⽳乯い器㠸杒䨷䴹䑑婹慔捨の硄獖摦慍䵨⬫琯祂充眫噇摷瑉㍲奙⽤穑匰桄楧獣吹䙳睬瑑㥶㕲塭捔杬浨㝁瑂敧噖䜸㈵敘䩄牭砶啂歂睥匳䌸ㄵ塕噄戵礰牃㑍瑌硡㐸㙲䜵䭹灔卬灄啡䵉灍儯橄䡬昴挰汖塋唹祐片䍂⽪戯偨渱䵧㥒摯䡰䄸㡶䵏坏癦佯祭歷㝈晷灧焲剮䍩噬流䱮䡊㉎甲捧畓睮䙡煡兑䙦扨湋㝹ㄲ堵挶䕘义㥲㌷䝮朴漯畃䑓塔汌ㅧ硖杴奓片眯い䥘剉䍕坱噂䡳睮䝖䕁湇㌫䥩偃⭕稸佒堵浤㍧湫䔹煡㑊汅捥䴰牧潤歩ㅂ稯楯䡃牒㡋⼸煥扨䥷䄳杋才䵸䡊⭂儰框奥焫㡫㠲ㅹ㍋䥲㥤は捤癁睧捳㐱煎杖关昸扄䵊兗猸体煅佖位䕱椶焰兎䍸䕘儴䱰䠹乨祹䩭摗奧噕坫奇牮㥭睨洷獸畯㍱䵣塭瑊湗硲塗楱晊潷噇杒㡧䱱䙩䤲噳儯䉍䙓敱㝙楩潬睚乴穃硏䙭䔷圸牷㡺敺㑑䉉㙖祶祚䡮潊婴⼲敷杗杕㙐癌䵳佊敢䭒牓穦決摊摔䵷䭌䡹䡕䈱⭚慶䱭ぺ牓祩䩦兦⽖䭯穧兺㝙㝣奍浪㑳半㡱䤳汑慯⬴慈敦㉣㝑坯匷㙈䕔批穤煋䉙䱶癊䴵婔武潬灃䙲潙㑍㥊ㅎ䭴婪卒㉐㘴扒晅䉢瘷㝮甶浌䩰㍷䉲潪朳剒捷畬⽑瑋止煏䙙扩佲䝆眲杦䙯歖䅥瑶䱤愫牯㉍灁㍇㝴煉獌女啸搸捫歭橥畆瀷呇癋䙴奧ㄵ䉇㝙汁䑚䡣䡋浮奭杋味噄樱䱋畹杭乣塘硒䥘湫㍌是䉏㙳橒癓䝋⼹湌瑧坲偰畏䑱硪䍂匷獧杸桗啨剙䑃瑺朸佉て晔橪䥐䡤慍才歑䭤楌畹睕午ㅤ楯癯䤵穔牏癃摎前㡐噂䬹睭䅮㕚䭕噓䝱㍩䭦䝯㔸武特楴㝌儲㍆晃楮䡣䭸䜵づ呒砫獕夸灷䭲䩤か⽓坊䕴ㅶ睕塘摄佁楹奄汚睇橹慂教び㡖㥯潕䩊湏奂汚潺佇䝶乊坤坨㝍潸䝩䅨䍸剙桤佊穚坳䵃䬴䩵湔て㉐㍵单愯剩塱䡌䭒扐慤灙婵穃升䍚楉慙朸㡳摣晫お位摵䡉条汪䑔瑂㐯晃⽚氫䝔㝸湤䙈〸䍢㝄㥊癯畴婑奊䑰䡕浢匱う硪浺婌癃协周灅䍖䉂灉䝋噋䑰灊橇䥤灳祩䱱猰兲浫潅㉙浉潢䅲䔲䡒堳嘲扒䉃晹ぺ癶㉸樹硓㍥婔昸婲㡳則㕥䱶㜸番略⽫敭㝖䌹䱵硌术樸啤䥣⽬橦⽁䠯䭣䱎䑉塑䝘䱧䕌穐洰㕶㉭煶癳挹⭈瘵䐱敆䍳堫㘷䙐㈳㥎⽒塬娸剐敐匸敬䠴杳剁䱦䴳汦⭓圲南偁䡑坶ㅶ⼯改䙦㝗硸奪䉇昹橄呡〹䡷灎㝤㍘㐸癡㙘䅍挳䡚䉁㜫䵺牬畏噫⼸〰湩䥢渶牉䩔呯硃䡑穭楅扦煅佪䨲奋瑸愶灦䡶䩙牷煹偐摦ㅏ刷䍩数祶ㅁ唰側䑺乡⭏㕙兣䝸剹㕘㝕唳味䵢眵䍐㝋歏づ㑫兂潗灱剑慑ば楤灄⭆佷䭕䥶扡改晨浳㑫潶匫根丯灶牄呁久嘫卧汯䅫䝯ㅅ歭䑇潋瑑㕍䍱がご䴫杩奇浖扖䐷楅噰䭪㙎な湤橊瑈共祱䴵䅅教䨵穑獊偩杆呯奘お硤桉琱䭷牒䉋䥆䍰祈奍穫㉏㐷公渰晨潊污湴㑧㥅祫㝉摈摅坅女祷䭩桤到穏汁偩䐴䭎牐儸偒㝘㍐㔸㑥煊䅐汰湴匯䩹汘瘯填瘴奥⬷睏祤㝷㡢瑑湅䭖橂癃䜴剂睹噩吰圳㉍⭡䙳眲䩌硤湮核灱⽐稰汔癴睺䥍睡汎牨啒愷べ嘫偬橯㝌偐杂䥈䭐䵖啗橉兕㍁汌杗䵃㕢楷㉄煦呣慫䐱䭧睧煲畱䭏然捄獣兣䑄乌捇態䍦㙣煩橐剅摂祰丵乆婋㉹㙳歄㥦䱓⽎乒㍈婓牣穮挴㙇㑫吰睸偗噕楉奓㌵㕓唵䨵䔰䉖浇䵤䑈䙩⼴䉩塤䩤楕㝌汏䭤坭䙊焸噯䉃焯扥䥘睘祮䨳獑敵偏⽇瘶副ㄯし呯㍑唵䕸党穱杳啎甶椶村䌶䡡浵偊䡳㉖㥭䅄桬⭰䱁慍䘶捳⽬䅊䥸ぴ婩䱕坯剦漹㡖㍅捅坡䝂䕃硊灬㍒执䕡兣䝑歱夳䩢㥵剌硷瀫敂䡅灒睲䈲偰創⽷桍決啋坯䱩眴牓癮䌸穏瑨卶奫呔㐰摏煎獉佨兵歱堳潸䩙瑗䙁琱呲奮浤䱄䍩䩖夹杍奢潊充欳根婏偮奬䡣䙩昹嘲汅積瑎漸煲㉒匰灮捤刲乏煣歴䙚噵牖桚偕穣湪欴⽺扱歱と祭牬启剎䥰穉噕兑䤲止畦䕏ㅕ㕇䑒瘸㙕硶㡭晑ㄵ捔䑋扺睭㕁㍬潬䩙䝙㡆ぁ佖䥧汳䜲㕲捘煍で戶橘佥桫湑灷扆㤫栶䨯ㅈ瑅䕔楲六佈ㄵ扩睪㥴扊䱨䥫呑䕋卲扭㉉㐱塹䑈睭畎礸㙚癣䴫䭥扮头䙺䭹摮䬴䵲偷戵䍔㑄敘楬䑁祫奘䰳䭰ㅗ㍵當挴硄㥮堳䡔䩸䈲究⭙䬯㝩煐乱硃穥摤啩獣唲塊汭湈港䑘㉴杗塩樴框䑇ㅧ䝢㑸做摱牧䭔告硥夳䐷坊伶䉒䍨硰橍杰䉌䕍圴佲㑋慇桭祂㥮塨⬵㉳桢塲卆穗攱奩⭆䅮塙㑚偅楌椲摮穒橭桫洴䡏猯癭敄桭㝗晏汒䙇䅔㠱ㅹ噱牙瑆䩓浮奆奚䩭㙢㑺㌶䍴婯睲捃䩱㕈穴啐䙤佳㥄婯㡣歚捷牴婋卋洲䝍智桱煩儵⽩㝯火睪危牺渫䭥慉祅捪千䙓場歭煚㥆䱲ㄴ剉㠶䥒嘰睥癭桔临攵䡑䡍㥁䱱㌶摗栱婋䨷㝑䍹䉸儲敁䅮䤱獒睪浲汱朴楒㜹す猴䭖奌䩦䄱捋晧䝬䭒䡺坕坋䵸䄷癋䥺䈲湨䙯っ㝴潲㑐振琶杊䍑渷稳佭㡵㡯浧煣浗煁畣砲敕啂䑙す䉏噳敡䕈㉶ㅗぴ䝎捄ㅧ㤲砳甹湑㑶塹煇⭱桸戹䤹ㅯ⭴塓䜵䑙乕䙺䅪晌ㅤ畬䴲夵獡潅䕪捴潣摗塖獁氹兑塷流癤奴畣浶㤹⼱ㅸ㑫ㅗ〫穯湕慤㕇㥆䥡摤爯㙒伴癉婉㝁䕦䜹⭋畣桏㌯㥓汐稶㝧㍢䉳㉥ぱ䙕慂潕䑁㑮硴睬䙘剂㐹⭦䡇睅⭋㉮㕂坱煘䕺⭗瑔华㥯䙲瑨晗睱杕汶剮䥁〫睫塪奒䅖硎偨䤱獸浒㕈㑌卋䔸㙖歰瀲㑕嘷瑒坦煄異䡆商潢啋㑭䭯䕏癚療硵䘷啫癫睫畬兡䍄䴯浌焹甴晑䍪ぢ㍵塂歅㍩䝦⼫䌲样㕚穄攷慆癮⽂湏杇味捚㝎〷浨䍢䝒杇㉒ㄱㄴ㡑偳丷⭓㉺⬷䙲㍯㡎⽆䩴潤䬴湘体核汸噂㝈娸牃剋䙥硌乣硪摲偨獮坴⭬䅴样搯䕺奈牤ㄸ塑橳ㅪ䬸㑦㉑䡩㑅慐假兓水瑮睶灍摓䈱婆〹䨰睑捐煳伸吵䍦桰漴祬獡噬㙹㍙灭告䝖㝨敷偃湃䭂灅䔳眷⭅䝒穬橐扤吴祭癅偙㍨橷卨䡕桮⼰⽘伹㐹䵏楪㤫桂㍅湉䙊摕湁㤹婈氵䱗硉砶畔畎䉗獶儸⭴佋㝮挴歁潄㙁婯畑爯⽭䕊ㅶ㉭噇愯㕧㍧甯䵗兩㑬⽢㝫啓㍃㈳硌䬰潇穷䙭佉䙖偤硲扨橣䄷灲⽡浔潒汎浍䙯夫數䥷㠫獵灙噵慗內䉁䴱扣佇书䅖捪⭙㜸灆扳湉㔯畡䬫瑍㙩畸煣别噈㝇猰䍹晆楦橔奭偰桩捈䄷䬹湚灙噴㝲湥扩潑報㕶橖䵢獮楲潆捧祯灬⭵潂ㅋ䑪䱷䥥坺慱摱牊ㅭ㥎振ㅌ偏⭎䅋晹䱕㠷㡬汳㡤牪獵䥪䍔潺畚ㅐㅎ摯⽫浱匯卵穘當䱐畎戲獡㕸祣ㄷ䍄䍏䨱䡣⽴䕖㝌獅湅楬愳䕕瑲㕋畬啸䝐㉶楳琴䡂⭌㍚浹す⭲㑯呂塶稴伹祦昷歱硬祯卸ね偨獡䉸堳㉢呐扦慥晃䕕卤⽑噉䈹止䤫灓㕆敳偸㥕桋㉮獈睑卲留楴癎偪敂硹は䕌㑥䬹㝯慈䍣呎乲砯佴䝂獲㝢䌹䱘歅䝫獶眯嘶挵祁杦坅㡨䕯夲㠸瑉ㅎ䙐㑲湓獵䑸祺㥬偋䵧奂䭇奨爸杦ぴ䍵㜷祂䩮噧卡奨漯敱楘㥖楩䑦䕏扭倷砵㕑堳父㑨㉍䵆䭡䘯味克据䑳㕚歙䭑杋匰ひ㝓㉅䡹穄卲扏㠯乶湏塂敥癢灑硊扳剪扑䅵楋栱唰削㕗䥡ば愫䤯湘升卖䅔䅴兲晬核䙴噎杤呓㕅㥶㑈乭浂穕䥍扫⽖䵗㍴䉘乑㡳捎䑫㔫䤷䰷畵偹甹楥偎⭃䠯剂祏潧漯桇㍚呗祂⽮晇偐䐱伹嘲䡸㝁䕂睖睪⭬噂硴坵獺牳潨啍㝎⭲䕤㑯佩䄰穣䙬卭娷牘䑁伸湹䠶協灩䥅獱䝒汅㑸䠰㥸䐷㌳䨹晪偳噡卺匳杄㥐汮䄳晩橺獦漵獺䙣㔷㙶䭉祐䙢振煇祆䕥㡎兂婈䕘桄噹桂䑵䅎獶す畮ぴ硨欯潦畬さ丸䵂慘ㄶ楱桡楄⼰䵯楏䑑䥇桦浆楦硱奱佊し婸歷ㄴ匰⽌究䥔䑎祕杁ㄶ㑅瑂卵牨晸湁䠴ご歆⽁杦睵扴噷䵭䍦䙇乫硦䩆祲琸䨫歱煖䱘䩐㡗畖晚㝶䍨㈴啇穭㠶灡䠲䈰奋匰㑣灡湵砲奸⭃片䉌睴発㙤㑙⭡歭䍈㝎椯㕴浹浥㉍癭呕湶䉍䨳䅩煅偩昫㍳佖䡂扑⽑⼴塑㙘浏㤯䈷兤坅卶䉆䜯呲㥔晵䰶㘴㍡䰷䥖匰㉲噆爯偯㑂䔷橸䑧坐扰晷〴眯漫䙑⽥㠲⭓硁偮煢空眰獹㤸䵍䘷䭹牪䴱戰塇昰慎牸才㥵獧扂奶䅌㝗䜲婫㥥瀹扇卶穸㉊䝮䝫灤猹⽅佶䅎㝐煪橊ㄳう䐷硳癋摡䉇㝘煄倰汏爸䡤䅪杶⽍佗睵㉩扗串煈㝏㝃報杤㙰杶噧瘲杧㉤穷敕䬲坈䝥塃佘䉏䘶㥳䠰牥㍂䵢剎夷祑㑴䑙琫䤴㥆ㅚ⬹䘷䅄祂䑳根歆敁䝳楤杌㝪䙕硥睄㉸穲瀸晣䥳杚㕺扱㝂却䍯㉤坊䉑硋㉪坮剷ㅥ㉃䉩焱奯摬摃䉮浭晡扣做摊湵汮⬯杹坔偈獶㙣牦瑌祥硧改㍶牒䤯但䩸摣䠷乔刵⭰倫ㅇ㝓坤效䕰偦桪器摤湲楔㉬氶⽈㘷獩噴猵塪祖搷湋歐噍畭潏呓攲偍䍎伸塪牴⬸克晢儲癙杂㑡啙㕧ㄹ剒汆噘㑈礹䭧硐䘵塅摆奅湸剘䵇䕚剙䩥刵䝂䑍⭮㍌㑗䰳兂〳丶牗煲䈱ㄳㄵ吴潏湄䝷唱獇戫剕㍡琵䵪潓呪奅呴敇㉈桴䑨圯灷桧㉵杳㌲杯乙㉓捎䉄䅱唲琵䝣癐牎㑁来歏獁䅱眷䘷塕偓煡㉃浓䄫扆㑭⼸䘸乳氵㥉敁䝴儹㙒塪吰牍塩㑺啑䉹华洸䍷㘯䜰癍䑒扵㕺焫愸㥭慵摺扤潢捔煣瑎㡙杶㉘䄹䙌⽶儹㝙牉瑩㙦䉭䜯桕煱戶兖呲⬸䝊捬䩋焳癤䍐⭖堸捰婅䡺て㙲㥩偦晆祈唶㡅戰䡶搹楩摩临橲䱳晥䵬敵欲汶畎て祬猹夳牯楓畘改䉇㍲由䘶塉䬹剶换䕏⭴桴偊丹㘵硯硈樴偤畕㍳䉸㥏㝶㕫晭䵪㝗㥡圷祣呹癎慎敊坸⬹癓場䜳坨乐㝆捹吰數畩湩楩㍴穲㥙ぉ㥵獗䩵偦火扵偓㕡启䩈坺琵畉稵穵娵瑸眫㤫湙㡥奧兩婤牴牶䩊畳㕤歷㝤穭癪䭩㔲潥噎礫⭂扮戳䔱晶汉祲㕎坸戳⭭⼲䵊爲㑚摲瑡塵偰㉮乔公湁扰浴㈰䱬ㅄㅌ穴奐䵉瑪煚塒父晹潗桗䥈㉓捭捍㉭乢獳噰䕮䵊游㑇戯捐⭬䨶攲䅊㤫㑣䜳⽳界书㑊䰳䜵ㅉ㕸穴砯䠰㉵塦焹全癸唳⽨⼯䝲獙灪测摯癤䨰坴⬶夰㐳支㥴䵹⭐㍭䤳⼵戶桤扔砵煐晴䝮畋ㅯ䰷摱穘㝶啲浯灥㕥晥ㅂ㕌含ㅴ噱倹灉⽣敍散戸づ㕴夫⽹潦愹坶㠯䅕硱根晉㍦昱晡摔硖㥰㝄收䠶礳栱楺⭔伯光倹眷欶桶倶䱄㡋㕔䝺攫䵧夸火く桵猯儸㕮䍧ㅄ洫䭺敎⭊搵噯制⭄剙㍐偈洹㝂ふ㡉猸䅆畩砷䱃⭇䑔癮敮瑪佥湄攷穖㘵晅塹散癥䅮樸灸䅈䌯楹㙚⼯潺䉗䕬千牶昵穐㙯䬯䘴㉮剖㡫⭹䥹桴瘸え婓橑煢剪氱䭍琸䉚㙬兦㕰䝕唹䝉倸䍩㙤㝐桨㍺䱅夲敒ぐ㙌扖佥䡫嘷塌䥩潶潶倴浂㡪䝒橚㕢塵穙⽭塺橶戲䰫扗䡏捤支灙癩歌歂椴㝖娸偑䭌㙇䥦㔸才へ橱潨嘫汒䡕䝫汢坪祹塱㜲獌䭘汵塵洴摢啺瑏㍵樵娲儫䡢稲㉐扈洫䭙婙瘷椱䕦㥵伹捉祔攳晰湅㜳ぬ晔ご番橦偳搹ㄱ㥷癙晉圲〫䥴渳⽉偪捹煥卩㑈䠫捙偒扐㝒卖㝔潨焸煕䝹硪硃礹䕎⼷䤱塊偵と愴㙚昱䔹愶㙓䠱坂佭硵椴㥃䑰䬴㤸䥶呪朱甸甴ㅔ㑧䕌穤〲摐㙪橳㝓捰㉬穱䠱㝥氵噓愶倯㡦䡉佄祮㡺㥆㡲⽮䡳晇稫汦㕄⽶⽹䰯㠯㡮⽘晐砷瘱㤸倳㔷㍡婦栯獆㥭⽳浧稱〫睥坢⼷䱃乢刷䈯牴㥮㥉㉧㍴䔸⬲㉢㉪扄倳渱浵娳獸⭶坧戶稲儯支偳佹匸䠳漯⼲䠰䝷攲㈸䑦⽣㐵䉵氳扖㝌乘決穐橉㉤捔塅䡎猰坢坈㌳祮㍖㉬䴱䘳㙈⬫畚㍒⽈堫扆潺䅭祥㌹⭢刵䬳㝏㡪㥰䑴穫偡⽎奔㤲瑃⽕㝎㝰瑪⽸䐫渱扖癩扂乡奐⽚䱐⽏坱㉲ㅒ䠹爲灹灹橷歁啣䵚㤵坎⭹睲灚瑃㡰䍒獁偢戴⭪塺癶坐偑⽉湂扵㝺䙳穐晢杮払⭭㡤坆㍶婤䘫⽵湺氱伷挹㤲癈娷㕱㝷渷挸削晳⭤摔戰穢瀸㡴敵剘潺丷匳䉶瘷⽕䘷⽎⬱砷测⼹噚电⽳临浇稶㕣瘫睥⭘橰摌瑋㥡瑫爳㔰穚瀱㝪⭣⽲灹㉲潱祱㤴穰敳奥⭍㔸㙮⽥䡐⼯䉑⬳敲䑵效晴块⽏䉖假⽭婎稴伷⽶㕘楙橐煘癗畑⽫剢䰳捩牡漹⽉㜹㡮㝎敺爯牥婳癹琱晸⽄㥸晎牢㠶塎⭶⭲ㄯ癖㝶伯䴵湑⬵婵䭮嘹汘汗橴㝣椴ㄹ⽹嘷晎⽡㙣㠯㍶塳倸㝳橰䠱⭤⽒捗捦猹晔䴱普搹偺愫㍹改ㄷ㘸猫婳橺丯免䄫牎愳坶塳倫㡵⼶浘⼹啲挷塍䡔济㥦䴵佹⼫㍐㌹呣稹歘ㅘ橬晏⭣㘹䱲呗⼫㝦祣剰穴獹晲㙤㕦ㅮ灚摏睆祸湲穳湪㔫⽐䍹婳⽗塰瑖癲⽺偦椲穖獶睚㥈⽴㝖⽎䠯䱗㑥㤳㌴䉣㉦丶挵㑺⼳⭱攲⼫瘸晷椳穴㙥礳ㅮ橎㍲买焸塰⭉嘵ㄵ昶㜯㝷塺丯攳晗噤㔯瑱栳㍐癭䥺歮⭐敎䡷丰摥牘昴欯穤⭄㉉獲㥤瀸扺癫䭵刹⭦呓䩬㕸嘶䅥捏啶晴㠳ㄶ⼯㜯噮嘵㌶㌯氳㠯牣刷⼹敖⭚⽤煡㥤獖堲琲⼫ㄯ汘佮瘲湪啶浴⽒瘹晪樳⭏牡樳㑈㜳橂爯䝦港㤫⭧敆扏瀫㍱䌯㕱捥晗⼶浘⭍娵穫㉳佔扵焹戳䡢䨴場⽗⼶氯䅬湺⭦㍦㈰振㜵慚㐹祦湺搯⽑湘⽶灦甸是㠵㤯坎ㅳ㥤㡭摉⽈獣䘯晭癏㜱㤱癪㔷㕳㡶㔯⼷婹渵改晪刲晍樸㈷㡄朸摮⭦甸昳㍌獋敒挹䱮⽮併㜰⬯摖⽬㠳㑈㜳塂猵煑㡊瘶略㉘㜷塒瘵䵹敋㝦⭨㜷楰㜲㡦稯塖汶⭦湚㙬䌯攷㜹晶煇㔷㕋㑲⽒䈯稷㈹灶䍹浮䡈ㅕ䐹稵瑤牴⬸偌晭婐穚偢硒圷䱄㕎噯祓㉢穈啹䵮嘫婆ㄱ浢佶睭敥䍁欵浸灎㙦位噣攰剢娹穬汢戶祺䜷䱮㡖坢㜵䭳塐朸䡗猯灧㥭慵䭮㜫湣䰷氫湘㍆敋⽁橯圹穐㍦㥢䈲穆獮眵㝮㝳橊剮㡣坦晈捏晥畫啨噢乺湢䝺㕏㡆㕹乐坺㌲挷⭳改塆浡畦穗祩⽅塴瑸浢畴楏䡨穗焸㕹呹㉫佺橗湂摯ㅑ㕷穧㡮浶ざ浔偬歯㉅䈶㉃⭷祎稹瑒㍥娹ㅪ䜷㉋癸浚㍥㉪塇坍㉦稵⬲䡚煥琶畹㉱穬䑬㈷䵍げ娷丳奢䰫湴䤵㠹㡩㤯䩦乢㤯穡穖偬瑬祭⭥㤳南睥䴳瀯䝵奏㉅扅噹汤穸䠱兎呚汦夯橳浶煎癱瑷㥷㝡㡢東硱㠶㥥㘷愫牗眷䑐癥呺䝅湇䰰䰱乄敍偡瑹捯㉣瑅䥢㔴桲浬㡣㥺圲㉣㍸㙩户㕗㌫䭍睳卨晢夫刳剘瘵奙癘乗䘶瑥牎夹畵挱瘷晋丸㜱硵⭌坡創摪㕖敁䅵敌䕤儹倱䍲㉇栳嘱祏漫摭䍭摌䥴琲慪䔳扢坈㍈䱌湶䐱䠱㥶䵢㙘坳睥〲㡋洳杴牙䑗場獖楌㉺伲扎兂煱䠳橇㕧摹杚堹瑎呴奖儯塉䈲獱ㅥ晉㑗ㅎ㝌⭱捲䭆㍇晲爵⭢㌱㉱㝯振塵界㍏圯嘲㍌敆晫摥礳㘹洱捏⼸琲䝺刲昰礹㡹湃㌹䝸㥹扪㜹浆捹坢渵䑸㜰瘷㝩㐱㝂敢㡒穪湲㡴敊唹㙮ㅢ䨷⬯父偋㝥㝧瘯ㅇ⽭㉺⽅㑢㜲䝄⬯㉸佹偋畎刲剺㉴婦䤯昫䵢捈㥘扲灍婃㡤浶䵷⽈䵭砰㍹牬偢倷⬫伲⭶䴯⬫挳䑺㑭啙⬷汋吹低㡙欯稶獉灹浶穈晲套っ⭥噐夲ㅍ硇攵㥍晭楏做䭐穈湇湺潷琲橤䝢㜵偳癗瑩㕊湃⭍奣失㕹䑺浳數儯穒牆㕸樴穚橪椹礸䕏慦ㄸ㙁䡬戵㉫穴㉗数栱䙡煈㌫栲獏㕸㐴丷⭏啴剒獴奶楐㔹楴㉡㕹穔浦偦へ堶浪䡔㕗㕹ぅ㐰煩㈸䙧之䝲猵灐堫由䴸卌䑺卮㉸ㄶ噚晴䱫決㉈穦ご硳㤵票晏普獭塤扚晄㡔㕷堹佸潦㘹婄㘯卤瑢㍆㉅〳㐶剨砫戹㡢畈估つ䘵䡫㜳⬸礶婥浒丹橰癑戴晤煚欵剸䜯䡪湪䑶栱橣䉮㍤癳橫永畚䵶琱㥇⭶坸浔䩎乪⭵橚牺㥦㥄㙊⭗㥚祗匵呭䡬㡆稯湎坏圱㔰嘹洳䭌婺業煓奄婘伳水䘰扷牔㕔㙥砸㔵橙㈫噭湢䑶樵灤慬吶扖橙穣穯偢捫堹焳歋㉺慂乥佯摤扫㉗䅄㜫呮㍡戹㍙ㄲ椶卮桖捥㝗䑺桮䵫昲㜰浺㝔ㅌ啘匯渳摈祦穎灶桤⽹楐䡭牎獰瘰煔塌䍁戶㜲㠳䅱吶ぃ氲洱慚㥙偱煺㉱歸䥮㥥祗捥歂乺畆昷啩瀹畓湎䬹杈⬵䡚㑎㈫䍃坺㜳扖扒呢兰浘佈䝺扨焹䍬㠶ㅹ末䵈昫㤱祗夷㙩硲慭瀲㑍㕙㝔獬畢瑶桶桌䑅䨯栵㍳坍偦䌹吳晭く⭹塙空湌唯㉳⼳䅡潤摦奱䑔焳㉗䩪獰㜶㕓扲㥣䉑⽍呣灂瑍㌶敥硰煷兦獂穋噓戱浴攰焰空䑡癢硓䱈㕍扶浬㙣䝍啥猯失煥破㥗伵ㅥ剐獙潵浦堷㍳㉫卲呓㜳㕡圳扲㘷䵄灡䰱稰硍㑡瑧⭉䡎瑊捪樱浍䩍䩆䝔䭙㕕䝮䝤睙ㅫ䵮呷她㡊䙶牣㡍䍌䰯⽸穋獁䱹捶敚祚婖噋捡卬灃䙂䰲䭳獋䩇䱤獳獱煃䭶椳煃湷㕺㘴獋䭎㔱数慬佮牵敳獱楂偶特䍃䑲㥄坆䙓䑭牥䍹剱橰牁㑒䰯田祏䭤䄳牡低䑲硐湗瑒灸呲㡃㍒䰲䕴噌乨琰浖啔畩摓䕓扂⭇䅲爯摑塓圹㥋呗塃㝥㙌䑲究㑚䨳楯剬㝙䑌破唷樸搵㜶䅍灎摋煙䩥牒偉䄲猹䉏䙶灒䕍椯䱎牙䥥煦㉓慕㝓偓䥊潯獶㝊扉杸卙坄橣乱ㅤ杌椹坯䥷夯祗敯海兡硡慷晷㠶䜸偅橖摉祑䭬敔䵎敌䅤栱㥹扮䌷爵䑸祱歄乓䐲坌乫朳湣煴啭瑦㥃㡨潤漹允橶穪兴㍹㉱䑫桒䅒婶癃䱱煚䥵牖㑂癥䙷ㅬ祥䱇䉡坢䩕䍢㝍灔䅔癎䡈し⽬䍪坸楳娯癤噙〲か敮朱㝘穐乘䴵灴䥴猲佺噳猳㍇䍡䉡扦扺氵㝆㡩卪㍹㍣䌶䜫㉗⭮樱㙏ㅬ⽆併坌湉扩樵づ㍭⽮㈵浳獳湬䌳楐瑢牘䡡坌桢䌹坩杲奦慑䙌䵰ㅐ偅敵䡰㉂周䩓䩌潬敍⽫坚夳摢乡卤灇ㅃ昳ㅙ娳午㌶慙夳㉗䵷敐䜵䥎㥚湒䰹吲楩㥺䡩䠹獧㡬穥䑓婡椯婌䡆奡低婐㉒卷婐䌵䥎瑭穙潎㕳䥨䥎乐䙚婐南倵䝙灵剢硌敤䥷卡睡㥍㉑啪渰歭坱搷捨歆啘牪汖噄捧穬渹㥳捧灎摳婊䱴䕒䩦潇渹⽫渵癳捩慘捗煎⭁敄慪䕩敢杫单捶慖稰坺䱣敫㡱㡐䙗㈳汊㑖乂扇佖㑤䩘て㡓楩汈乶瑳呬洵卋䅉癯䍭㡷は偦䤸䝐橑䑡䭪桳䤶煉乡㉔䱮朰獥䕙匴䱈浙䕬㥄䑫灤瀸䉶倲ㅕ照㡥卺匲协案㥍桙獮噃稰婩儵睪䍊煈䥇䈴䭃捃䩗䭌䅅呕㙆䝪敳扉入㍮䱎䥍䍘䉒ㅡ䉆敊睅䭯歮䩊瘫啍瑹晃ㅰ慃樯䙹癕湔打昱う睰潄永䅂匯匵祌䥅䭯攫㙪汇⭅田噑䅶晒奯兰捬塨䍱啸楅䭯奆祔橑䉮祒牧䅥ㅶ䱨䕥欱ㅔ乨䍰慌浇䕕潏汌呑申㉄奔䝔楑楏歊告婯睮瑰捂䍡ぇ䙆硰眫啢⽆戰䅃䍆㙑⭇䌴㐯塃䕗瑵⭷䉒獧䍄䭉奅䥙㑑桖湷桂䉨煁䉴慐䝃䘲啫癊副剦䭓癇䍅ぺ晅䩯夯䉕歷畂㜯兢救䥨䰹睢瑮乂䉃㙋穃䔲獮㝌䰳㤴唹⽘欹塊奯关䡋坑杏癮畃眹㌫桂晫䩁払睩䥗內杬晩灃䨸㑓剘楷桪㉁畇䍅䵮灊牯䉺浈晃䙏啂奋䙳㑄乭側楆䩙煔䩌桷桒橱乂䍭䴷䝅䭙㝳㥪佇䱱洯䕏㑄硗橷桨偶剃䕍奇佹樱摨䍘煇奊啉䥡汆䩙㑋噓汷桚扵䵂䉩卉䵨䌳〵䩑楷桢祋敆䍗䔯敃䕵摴⭸㝴䱂䨫潚㝴䡂䌲獶⽅䱙㑗癑卨㐫儯煢⽩戴䥨䌳㠱㉉刴桴㝵䑂䴲瑮睄䡧啨䕎㑂䑔桷案䡱䵃䤶睨偘䉨䍏捏晊䉰䍏挲牅場杔晲千䕥㠸㕉头睰晓婨䕵へ晓䩨䍵㡪䍋䩑捩䙉匴㍱祶㠸䉅匴刳卥塨䍶敘佇䙣㑵摊具杲塮周桑㡕楧桓敏佃䍬灨煁䉐博䕨捦桘䙂单卉䍒㙡䉨䍦⭣婇䍫㠰昵㍙危㘯砳䵒到ㅂ剕噎剕汆癢㘫䙭䴯⽒㙓䨫奰䍕歷框䱡䕩䙘浙硊女奓㡓瑷椵䭈塊䭱煈䑊䕴癑女奃㥬塵啅䩵奊䭮䝩㕘扴奒卑癷潥⭳橙硭汯䩨䕲啸晕噑㑱器呸䥥潱噪䅸硃敧偨䍆㉁桅䭵捔䝔橙硏摱捨䙦獎噉塙㑡ㅧ慩䱱捴慖汙砲汪偨䈹牐⽣佳歙硦慢佉湙硵摮坨䕦獴睉嘴㑗瑳噸楚⽆㥅剳剴㝆片䕏䵑䑆䱵据㍒塸㑥扦奄⭒䱸䍆㉺湆䩵㐷㥳剸椵穤䥇眲樫當⽧䅔剷㑂䑵䥸楈䱁⽇䤲戯硔湥噩䩏潰橳噸楈⭂䡋栴硨䑲佨䍈⬹䅊場㑒桩䵒䙐攰䕉慣潌䍆䩥㡫灕䠳㈶䙏捏呑扒䵮癏㡳睑奣㑅㕖湷桺塣桩䰫确瑁䉆䩥攴楊奍潉䙘楷桌橕坸䕖㡓偘䕸䘯敤慊啍挵㡌䱡㡇乓煙㑹汗䑸䍆䝶乩楈湋汇䕵捊歌硚㈫椳⭎㉊浯椳⬱坊匸硴⽩汩䤫㑗啗具㑎㝬偸椳慁㥉洴砵㝲偨䌳⭖⭋唴㍤㝄⭅㍊欴業⭅硊娸㑨䑖楷案偙兩㕥支啦⽆⼰㡆䨫㡚穕朴椯晡啇䐫㌲ㄯ㡭䙊栴氫䵬湅唸㑌⽯敩䙦㉃楋䕥䴹浆䰫㡤打椴砳湵䑨䍶数祅稹㝹歵卶⬰桅䤫㐹敫卩㡮氫䵂㥆䕐㉸煋䔫䵔䑅䙐䭌䵉愸奭呌吴确汎祩䔹剑汉啩兩佭卑っ敭浕瀴㕪塒楹汦祬䩺塉八婗灉婇畉婡煉婋䵌夷䩴慸单䵒歗汯剉扱啂䍕歯婬敚睫䥰汘䙉婱啸煮䍩䙖祈扫汹汳灉慱ご牏癥瑌兗桡噊㙬䩰ぢ器印危ㅲ婒獱瑔ㅹ時䌹樸唫ㅶ䑊瀫汲䡒楱嘳瘴乙䥰博㙉䝉潕啂㉘癯婎敦䩬䩰慌坕歕灥摳䕒歡啲䝗湯婴㙕䝓欲㙴坔楕畴〳㙬㍖䡰汥煶䡌呗瀳䍍印匵祖䥬椶ㄷ䅉危步癲㝓欲欳癔㡓午䝍㑭䥎潒䉭煑婪䝂卓汏搰䡉栰灪㉑獭䔱煦⽋橕椶乍偫䱰㙧䉓潕で䉗䭲愷䭤㘰灔䙒汏摋歊婡歌䍬䭚㙅偓䡰午䝥畭䙎愹䑑塒業瑥佬䥚㙳婖欰灸牂健䩫䥚确䙊䥓汵䝣剭䤹の扳兒畃㉐㙱癧焫匫歖䱪印灨剭灑婌⭕⼴扙兰匱乐䝆啋慈䝊圲灶⭉㝬儶灶㉓䙓䰹嘰䵋䍆瑵瑬䥚㙡ㅖ灕べ汮畴坊〲䙴慐湌樰婢㉎䱣䠵椲㥖㝓䡒猲癵㙵㥖渰瀷乁⭅愶あ䑓獯午㙅䉊嘲歺湮兰䕴㘵穓栰灮⭂ね䕤㙲橘灯卦摤湬匶歌⽫⽅欰婘⭒䩬歋㥅硊娶啩佹瘳癓步䭚㝋栰瀳湴䱒極摮䭫䰵㘱牑氰䩖㥬歏ㅊ慉噘汏ㅸ䭋䔹㙨䑋儲渷㝐㤵䱉啹じ䡘浯啚側印灷㡕共爰㥭汊氯启婖剬婖楬婖䅬婗批㍂䉹礶救兓㡣敭汣㕇䙩捸楌湄⽬䩐數䍓楣㕇䙍䉆唲⭴捔爴㔵穆㕹獚癣却甸祴慃半浣⭬卌塭㍫欳湍婊嘲畳ㅌ入硋噋祬䩶坬晖兵剰扚煭䕘畵摌档楱㍕䉫䭶敪䝔档㕏摱䵸汦畎発䉕湣㔲汨呸武畏汊塥㠶⭰橣娳⭘朴㕤晔畊杯㕴扦坹氳癎扊浣㕵摬䍸楢偫扬䩶砷久扬䭶敘䅒扵捐塓堵潦扦㡂㥴䰵䔵塷癊婵㡦瑶呸椷㍆㑬㑏刯煄⽩䐵䈵㕂䑳䥸楈偧偫䱶戯㥪䡏獭䥐漱䑮數欯敩䕉唫普歉扥㡉婒焴祦偩䥫䱦⭷剓煣㡧癓䄵獈琰㕸㉄㍑坭䙐敏啉堫㡚究戵祮䡈敭䕶佁硫䭦硈䙏婹䤯⭩睒呥剈橉䍬楘癭火呣婲橒䜵㕨剴牷㕲塘佹汶䡥䑭䨯㡭潔樴欫⭺䙖椴㡒䱰匵㕨扭䍹㈲嘫㕶㍡坅嘲㕶㍋䙹䬯㡘晩㕹汶晔䝊問⭅⭋嘫砹摃塬䱦⭵癒娵礳湄㝭䄯㌲祐景㑫吸婈偗䥹汦⽑䉊夫㡃㥘䠷挷儹⽘⽑⽉朸㕮做摹䰯⭊癘䈵捐爯㡸牔䬵䙤⬶䙉堫㡢㍯丵祶晌畭䕦⭥祊䭦晓偋䥒祮⽔䙊圫㕦湫䙸楶晸⼴偡䤵祤湳晸楦⽁剫䰯塋煋䍮湡硹祬汊㙇䍮⽕扬汐ず偒攵祥敯䭨楐䑊前䱖卣敧煩卥㡓瑭䘵祈楋欹㥆䜰⭵塑煳䥃煩䥔煩潋獩瑢祩䙮剬䕊婸楓桓汇䙳䥊態㡩湰灧娫䍕橓氲佮䑊䕖砯獖煯婚協楓汭偰㙉㙴焫䭶商㙉煱䙖㡆捬䭰慊楗歕灅⭺㤳䍱㘯礫ㅬ呬䭰慢块汕灏噯湔猹嘲獆扱䵒嘲歖䱰匵氲摴坊慡く㥖灯剈⽒扰匴䑯呒楇乧啬䭚㙙䩕㉴䭸湗氫⽫佋爸卢塕塭⼸啥䭑穗欰灘湹㍫啊灪瑔乒愶え乖堵桥ㅈ䡖牯婦剗橓椫歶景噊䩧啖潙㕯偑乬䭈㡨奯慚祧䉔佬䙎婑潯潑㕧䉖歹求乧晋〲刹楰呲䭩潙㕫䩖汩婏䕱典汐䝌㉋噏捣䭰扚礴㉪汩汍婥㡯坸楚穫剬䭮䝤⼶䥗公桬瑁獖噋捒湯獹䭦楑䵖捗瑄ㅖ時䘹栫䙌楥䝬䭖䱰啊唫㕺乬癴桕啋啪打䵬䬳㠵煯噊䩱払唵楴晨噋噵䝗ㅗ歳婚㙱呸瀴ㅔ牓祹噧⭴摑奰扚祵晔慭䱡祵ㅧ⼫塕牙礳㝯塩牙⽥ㅨ㝬塊愲獦㥊牱䙈佁潋啥ぷ䡑卬䭐散䕗核刳散套汣䩒桕噋㕈䱗歹䬯敊湖娵祸牘䅬䕤㔴㕱剸汦佂㙋啥㔷呗倳伶汣㕥㍒䡒慵挳浕焴㕎牔橹汘湱婊慵潊栶汍塖䍬㠱䭤癩䥊慥㡧何爴摹⭺晭捊啥え䵔坬楮婰煓卡慯牑摡數慖眯焯煱䱱煉慱煉䕱ㅸ晣䍵楡ㅇ䙍䉆兴⽩汆䱗塱啮䭶畱煇灱灗捷潱煦敱博㙣䙶報煸牦䅗然⭗灰坚㙓汫丱噦浫㕯慴慸癒坖呦癧ㅲ党硋噋祖灵噬晖兴剰扚煗漫慚慔伱䤹慢䅑儱㙇乱䴱煚㝅灗欲㥸㙕渲焫ㅶ敩灱浦摰奴愵㙗氲氱牒偣㉶条ㅥㅉ㝆婴愳浖樲煶㉗汖灵摌浘条ㅴ偩敱瀲潖乩䙰噄㝑㕱唳㥤㍖䰱㕥坦ㄸ佗䐱䘱瑶扰瘶氹㝒乱嘳䱉払睴栫當晧杯圵㙂䑫儱煆㝦晗瀲扦ㅄ⽣獕剣噄䡥啱噐慱呰慮佨䍕牥㥫灑朶ㅧ䉖䨱䕎㥌䉑氲煦佩獖煥㥙硔䠳圶汏摏歰堵㙚穪䐱煮䡢畗汏搹䥯灡㑃坫䉱爫㙮䱩䠱楃㥔䙔欶ㅰ扬捱䭡慕は牡㥱奖慤㘲潒吱㘱牮儱ㅨ晩灯奕慑ひ煡㥓偘䌱ㅨ扭䍱㌲氫汢⽗癊䭰愳⭊塱栶煦电橖灥敃䝯慤㙎瑒樲椷㙙⭯匵ㅶ㍖橱啶攷㍯樶畚て㥑桱樴煏敉杖瀫㥂䑕渶ㄵ㝮塱⼲䄹摦⽈⽂し步㥲橘瀲煦敥䥕稹⼫煐晖䭕堰ㅮ䡮坰慶攷䝕焫㥴扔栶ㄳ湲䉰噔呓䈱嘯⭩偰椶ㅘ⽚祕㝴䝸朲煶穁婖啶て䡑䤳⽲噦䑖䙖啦啓橱样㠱煤灭畱桚汃婱煬癬啰卺䭢灕瀫煭牚灃浇婭桱呏䱒㤸㡑乴慸楌倲氹㥸扯䥱煮㕴噎呅䭎䩢煭灓䰳漶歖牷汔啒㙋噉朱灰扂塘䍎琫䩧做㙹㔯呡愶㕎晇汖牙㕯坘浓汫摴ㅥ瑅⭹汩噚㑥潏畩牡摖煙剡ㅗ汃㕰割㍹ひ㥴戰甫歖牥摲単浡ㅯ佴慰坎昷䝓獵华煆䑰啘洶⭶橗琲剧条摴慘敡ㄲ琱扰桗極氱牯慲坘浑畵慶ㅫ㔰祰㌫ㅥ㝴佗杗瑦捈㜶污〲汔湰噌㝂⭔浵剂㥇㍰塘浥㥧晴䩥浥㥩䅴ㄫ摯睰奢坑潱唳瑐䝂慡ㅏ噉䥱潎べ㥈ㅊ䑩䥚㙇乷䄰煚扦⭖湗琹乪扚㥃㙢䥡ㅵ䝣到地瑉汑極慦㥰楰嘳牉硘氲瑨䑮做㙭乶婉湱摲坑偡ㅏ䝍栲爹㉈扃晥歯圳桊乆愰煚㜰灔朲瑸橰䱚㡭琳ㅬ晆䘹洫坒䱮剴慘佂樰慢浌倵扙兴愱乐䝆啌扈䝰圳瑐⭥䰰唷浴晨噡ㅵ䝇琲潴漴潒坶浖硬渲瑯汖瑵敲㉈㜲癖䝴愳㤱佯奢㈫㥗灵慦瑶瘰煚㜫㥔䡒ㅵ㥁䉰娷㉂佭杩此㝑㕱吳楦㙁ㅱ儳浺䩴煗㉌㍯剚〫㝭偰猲摈佗捡䩥浪晲卡づ㜷呗洲瑮䡬䝡㤲刯洷㍲佩漵㝴扖欲琳湨摚㙵摚匱爵㙖奪浮灩栲㙏瑐博䕴慦⭑䈲汤䰹瘵偢佴慦㙃湊牗㉢䵖卶牍䵕噌䰱⼴煡潦㍘㍖䙖㍬䩖㍆䉖㝚䱱㜲洫⭥䙫䙩吷⭃䙱䴹㙊摅匳扈䡱汘癑異㙵婯䕴灵䰵㤹穒㌶の䡶⭯呐㌫㙌塗䤱牶晊塔坤㤫䙪愵㙌㝶伶じ游䙯湯㙊扒匲汘㍮慊歱㥖版昶㘵慘㙊潥敂㉘漫㥎扁㐶〳湰呯婶敬塖䐹ひ啚慖栫㥖牤吶ㅘ湏瑰夳戯㤹㝘䴶䕆晦⭖湥㤹䑧儵㙈偑氱潶⭢乲圹㘵⽖㤰浯㘵乫搵㘷㍈丱堯⭥㥭晵戳步㥥㥁扈樫㙶㍵湯扶敍䡱剦㝑㥨⭋䱱焯〳湬牰匯㤲摪圵㙢㍥⼵晙收ㅐ啣晑制ぐ扩呰㙮偑〱潦景歰奦⭯䉒焫祄慍潯匯⭒景䬶ㅐ⽄硕氫畨ぐ晏歰永煭偈丵灦氫㥸橴䰵㙮偐⬰牦⽃睑癯㙮癑樱刯㥎摅䡈牥⭩偒唹㐯潸剩栶㥌橚刹㥨扪圵㙘䡦收ㅶ晬煯婐潰扰䌵㙘䠵挶ぶ䡓瀲灶扲㥢⽇爰卣摢⽇䰱儯㥐㍣㔶ぶ䡂樲煈瘹䠰儯⭤㝵䡩儷㥶㍖樶ぶ昷㍯樫㥢㉡⼵䑗椫祈㙕䉲匯⭄䡯倹㘳湐瘲潶扦㙮⭡䠶愹㙐⽖㕲唯㥶偎䴶ㅦ㥙⭺⽚礲潦潘⽚匲瀯敏偰漫㥮癣䤶㙮晒伲武⽙㕱樸煏晐洱瀯⽎払渫㥘湭嘶㤲堯⬷㍬敩爷⽄ㅧ塗猫㥐晉橅圳⽕ㅫ塒椫⭰灮䕒〯䑄吱㥺晋浅煘昲穯戯⭮畧婩桢䝱剙佫㡷睐䡎婉奵㠰浨潰歨欶潇桯㕇桉潇䉌䉄㍥㉌啉奎副呆䭅㑇䵗獧牚灨剤䵷癨䐵祘塇乕㙢獍噕樲䙪慈䝋啗䙎㌴桓䙪扵瘲捕潗畓牒䑖煙則乗歃㕚㕯桺⭷爳䙕〯㉲啐济婯奎愰湒橗癭䝅㉴瀹䑴慃㝅さ桗瑭扪䵥歎䑚㕯剈䜲牨䑴㡐䡪䝱㕐晇挰潒䅙契夹洲橒橐坔⼷瑴剈䜶ぃ㥎破潁伱牸䝴㙚䱏搰㑖⭺䝨丱䥕牍扯奐敹乒串㐹栲橸橂乍兆㝙硧䉹潨䑄䝂煇䝈㡂潙㝙剔⭹瑨䉂ㅐ癍慯奦⭺橒樹䑨䕈佃㉈㑫䩺桸楓奓呢䝭䵨䑍礴桸橶䱪䝈㡨奙㝙硫㔱䑨乴她换祷桚穯佪䝮䝎煍ㅴ欹䉨䱵剩婙确晧睇乵䝍䉏摍夫⭸樲䍱㘯硒䱮䕪橨晱婇愸硭䥸杪椹乵商䵙唰橰扬剈䑓㉁婇戸㑭瘰卪䴫捌㙚㥉夵㡚婑㑡ㅹ煒硹漲浪桬䥴㥵夷浚ㅷ楶慌湚䑺ㅲ戸㑵癸敪䜳浄湏摣㑧硙桷浏捷杍愴㑂㥺橸樵㝲䡈䜲挲啎娴㑰昰䕩娴砳湳敪䴫㡅硚㔴硨乬晵㡍戴㑆佪奇䝬灨畆䉰汆䩇䝬癬啈䑹敡捇丫ど卡愸硐牷湨䑐敁潇䴫但硏坫㡯娴䩢䕰䱖湳晈䝵捐扰㜸浸樳湬呈䝵挷䙍䝷㙍刹⽘⽓汚ㅷ桲塩啪䝶㡔偢浨祁㈰䥗浰䭔䭒灋䙭洵牘䅏摗獁䉚㉙㕩䙨坺浊橢⽏奭〫湘乔塢奱啥噺䔱摹䑓乖稰摁浰⭗畚祙塐扬扣䕏含剰扣歏捗㠱㙷桸樱牆牭䵘洲婙㙳婰瘱㉑啦扨敪祑浚穭䙬䙮䝲坃㡎婵捬䭹煰娹愲佺啥稫㥨摭䭱婦䝹潸橎䑁偺浱ㅶ偮䝲㙶婭䴳㡤㌱䑩婱据䄱㑳婶報偺䜷䝙晣㍵乺浚㙋㍋偺浚㝗乏挲猷䡙す⬳㉢慪癫樫㉣㕭乨坺浢㉭穚㑳婘瑫㍶⽍扵㑁㙪塭丳浐睡搲獶扚瘵橪⽙䑍〸㕨䑩剺穂䑫六㑗慓㡷到樵穂䝋䡭䑫卺䕈さ偮橒䱺浈䭏硉渵穪㍉䍏婏潈㥉灎橔湉ㅭ䥏灊剫倯䩱摵䵧硎婥㡕瀱渵穒煂婥椵穸橴䡮䝮佶⭍扥㡃睷㙣㕈剳瑬橲塒啅扗㡭䥸㙣㕭䥺祷㕬晵啭䵶㡔㐱㡍挵硔癒橢塄坭乶敎煚㥍䵡昴晚噭乶㑲⭭牍奥㕘晰䩭戫㡭䔰祣㍏じ㥆堰䘫捵㡶琱灸樷㍃㥭夫㜲㥪晅㡏奥潈䡩奮䜳申兎娫㠫䑹樵穮䡲啮䕐倶㕤㝴䅺浐瑦敉歍娫㡊発呺浐⭄灚㕍慆㕪䡲䩺浐㙤㥑博婡㕐塯婩䵌㡮䱸猵洯慚䱊栵穘湴䱮䕶ぴ㜲桸樳癓瑭䵦㈶䭡搫䵨穎䵐偖䩏啭啡橡〴㕈㍮兺浦呐婐䵶瑐ㅩ䙭敲坊敃灵坭浬啭瑗汧桙煯坊摅塉⼴牊浬婬潬䥐䅴䱸㍳牑㕮晘测㕂啕䉴㝓歆祓半乌䭘⭡硗汣㕵䕌䰯㥧湴に㑤呺晡捭丯㙆䱢䩚杚摩⭹汫剘椸煇䙚㉗爳煃㥗獕㙘䭵摖煗摙し汓汮兲䕰慰卹由坴慇ふ圵嘲捴硰ㄫ坰慢佳单爲瑲䵘浱㕦晗圵祕䅶浱ㄸ䉳慰慪䝺丹䥦浡㥋呡㍗桗㥃扡し爳敘摳㈶汏摯偲坚㙏瑵挱煚扢楗㥶坢ㅗ湙㝱噍乓䩔洶ㅌ女瑋氳癙㌶爲㥰䑘洶䘴敗娹敘癮慐扵搱煦⽚湕洶乳䕳婚㙉儱㑡ㅑ䈳浰扄䝗䍗坈䝉杳儯礲求晳䭗瑏㑄⭫䵳奚㙅偹䱲坈䝏㡵摎祆灗䥏汊呱割坮䝖䭵捎愲発䵬㕡ㅙ㉭浩捎慥㡡稲栵乐剴奚摙䍚㈶楏位味㑡噕塡洱扌坕⭗坆偨灗奴⽑牃坣捗䩵歷偭稶㙌㉗䙒南瑵噖す唰牯潸ㅱ汖牴䝩瑋晔㙹欱杯浗䙦啅䝈扤ㄲ卫敪欲䕁匫牴⽱汗捴慘䡢由坦瑆㝳扚ㄳ㝧䭲䨹㔫ㅖ乷瑰匷㙣䉙欳㈱琫摘教㙡ㄫに㝶乓橰扈佉し䥥汄䡬坲坐散䕳吰版⭏歵戹ㄱ畩歩摤㙲呷橰卮㙘呷湰扮畣䥗䕬㘵欰㐶ㅰ批䵰䵤㙗汚ㄲ湲㕐癯呗匹湐硐⽐唰硱汈偫噲坶敔䝵奤⭦汢㍩兲䕤㙤㜱䩒硂慔⽡㥵㥚㜶噭橡樰浥㤶临䡦栱牍ぷ㍱潳祧䑲⭔䡇测搹䭔琵䑺呯歨⭨兩䥈䑋噏坹㙷㕅䩱䩹睱搷塙畂橅捣潮挵瑪䕸潮㠶橪佹汷佺礵杪佹眯牣浺佋潧䌵灪佋潙噒協婕昵穩䭱䥏㝯橓敨㕤㉒䡬啇塤㝧䉦決䱈捕剆㄰坩㕯癡牎啂汣硸併潱愴䝒㐸䉦嘱䩈㕗潄爫嘰嘹㍒䡖ぉ䑤㑒橃慳⭏㕯䐷㙮⭩睯⽆䱄佭睯剬奘晣故㉑瑪佡㑴慪乏祲ち䡴っ䱣穒䡴さ穣㕸捴歡卖さ塣睒䡤づ䡤牯摣啧兓塣䠳愸樶⭅摥塩祤䑂敮⽣村湃お㤵略倹敥㕯䑴猫⽴楩灷浫潓䥘潙卋⽱䠴慍氯㕄晒䱨祷堹敒㥇卥䤯畳瘳㍌⬱晶卺㘷杗瘸瀯癨汲䝇䩔癪䱃㡂㙮⽈眷じ搶猸ㅦ癬煑⭥癗獗⽴敧噵樷挳娷⽗批獣坶䕋祦漲䡚潯癳䡔戳䌯噄㉚⭥䝩瘴⽅塥噭渹䅤て䵖搵䩘偳䉳䅐协扑歏㙩㕙䴳ㅷ愷晖㤸䉤㕋㉲硩圴䩇扈䱑偨⽎䱰摮噊㙣⽳圲圶塆䅦䱁浑㝶䉔䡧汩灇歌奁㉘硩汙晲楺偂栯㍘㕺䔴㈰䅧洲究猵䭊䝶䙔婡啶㡈㔫瑐湇⭹夫䜰爹愸智搫䕒渴牪嘸䨸奉㥥䥑瑏㉫獙㑈㕨爫潱䙺㑭決猫⽳䥵⽪浶獬楮㤫ㅙ⭺㠷䩪䰳䴲卪戱祯橸搯穎坬獅摋堲䰫ね焳䩒灓䩴爸渰㡣䉱⼹桊䕢慄⭃癊䩐䱈⽷湊⽈㙓兕㈷捺⭫煉䍍卣橆ㅣ奬楆䱧㥹㡥塇㥳匷䩄ㄲ㍉挫湁爫捰㍸朱㡦䡣猹㐫剔晳伲橷坥洳祇⽒䑫䱭䑚乕㍯㕋灰䡏灧塬べ⽉睺祣桗祍㌲㝆䝹灇湣㡬塷晡㡴䙳捪噵佫扬畸䍘䙘畷䵺汘癵正⽆歇伹歡坷摨楌䑅呶塁㙬⽴栫昰䝡橄瑣潕㡃挲畣噪⽩䑑樰㕢䵷砹⽈瑒㙸捎婊偳杍匸㔳䭡䝩慯䙥煪塪䥋㑏猸㥃捊䑙㥏佌䍑䥸䩇⽹㙕光㕮婇㍣㑬⽘橎眷㜰卍䭕啰慅佨睲歪ㅚ䝔䑔焰潁㉣呬晆即歲㍮䉹⭐歓䘹⭵偑祊敊穂䈱奦発䙅湓㑵剦晖䬶噴橧㠳䭊湕䕖佋永䍖灪噰湧㔲癓兂䑯祊奧煨爲䬵䅹歪乳坔灶晃琸湚當噪砰散汚䉢䑃㙦獙塺浱䵄祕桳欷晚䡙瑗湃奃兗奕汩䉗氶晆䑯䡦㉆啨潱坪灮杖扏椰䑢煷煷婚摊䅨歔癰硕㑫㙘䔴䡄礯啒浡歖晌灡杕⬷瑇祍橯⬱煕塉㝦杋䑆乡け䰸啂䅸⭕䭡椳穃㔯杋㕈灁䉗䐯晎䕹㔫丳塍啗潩乂愷㍆㈴䵖捣ㅰ䑢䡈塎㙸空儱䍁㙥䑯噄瑣䭚祆坔㝁祳浚愳㙑䱫煓兑攫䙬ㄶ橏㍄杲猵㥰䅕畱桂危爱歷浍⼹ち橊㍸㑲奬㈰桳湖乸䠴灭橏偸杲倷愳䑴㙕慅䱅挵㍃塸坄㉔䕣䔱䕸卩田㕅晉㙎捔煒噺⽴䥲潮㈰䉳⬲ㄴ慍㐯歭扄兖㑳㘷䉯䬹噢䡁坰慎啂呴兰噲乁奥䝈戵啰奈乨杲䴷㥌䍥猯慥䭳捬⽅灱攱㕂㍑㑖決搰䵓手癓䅧塶ㅷ䍧楰慊㍖㑲㐶坌䍴㕄睳橭慴㥮䕚㥲㡚䕊焲⭉䠫㑡偌䥲䥭琳剗整ㅳ婷堯硸呷启橇⽓㕘畭偍䭄啦㙁杲慙睭扣佫瘫㙎杲扵湢䄷摺偣奶㙹䥡汖煑湡穈偄睕㐯⽲䑣欸⼴倴橹穈⽃朶䴸㥰䡚牌㕲穯员⽈㝡䈯硂汣漳⽇桯獹㘵䱷業㍐䙲匫坎癏䩥䕗灮晚杺祰㍗敭倴ㄯ煐婁搹獦桁穔朰伴䡫乂㝢捁浐琯䑄楊ㅷ桺䤫慘偯䭺坦㡂搷䜯呇儶㜯乤堷眱㔫位䍯吴⭊佑杭㥐㝂桘㔫睁楤䱳煮㥪䩢敤䡈儶獤挰汶琫偅啥䕔䵨坹娹䙃婮塸䤹⭥副㠫慬䱵塍穔㠴吹⽦瑒朱㑑䝔䵯䴵䑈牕扏瑁㥶奔䩁䬵げ㐷䅢㉶橳䙙硋晅⽁眳㡔汙潐奈䄲㙚䜷䝷摰祉獃奎䡓奃䄲浕橉䰴㉭晃佰杢ぱ穌䉣汫愲䑷㥋晃畲䥢硑䉏極慎剁洴瘵䩄䱺ぎ晈佖娴灐卐穓䍖㑘穷扉㕍㕴慮䙂祇睭䉋夷砰〳乭奧坄䩅䅱灒ㅧ䵚䍷⭣愯䡃㍎李㙒唶䄲㉦橰临氫呃祊杶八牨正桭猳穊䍑煓慕晁䭏摪㙃桲獅穭䉖桦䱆塰䉮㤲浯䰸穹唰㥴䭗橱晅湺瘴㌷㡎䥆橌䉥㡮䝒䕹穨瑐祲晔穩睲業䝎䙫䍈㉡䍒䄷ㅷ穋杗䩐慶䄲坃煓敪䅢䱐䙁䌸智汁㑫眰㡯呱じ杚杶圶䩧䙸㍡䵁塋杗硅㉚杴㜲噫䕎愹坷㝚㡃慓䈰㙸呰業䰫䅤偬瑅佧㉥獬坄硰睘へ卧灍硴敺坰䩩䍶愯塎癕牲敌⽄䅦⭵牶䍖⽘圸䭭卮偈偩㑢㕆摶䌴㑳浙呋眲噂煁砰奺浬䈸䙐㍥䩁吴杭䑐煊䄲猳坓䑑汗塊穂潴⭡祣奶䝲䘶浶慤噯坤㍡䱨条⼰ㄲ㡵䈷块焫噑䑍扤䑧㑵ㅂ卨づ杵婄䕵䕺瑵䩍㤶呲佄慹眰灑圹䕹穉湢⭏敂硔奢䵆䑔杳焱摫楚ㄲ啂⭰夷卄䠲奡啡䡚䱡㉡穂汊杏䉃砰儲⭃灩橦䅯六摳婫奥癄睁卯㡎畐䄴䈯㈫㑂乡楏䱁㝈䡖牸ㅥ祥䡭婰㡱坖䠸ㅹ瑊儴剈㥫䱋㑴偐橊楺堲䥡伶䅹扫扺敁ぐ奡潦䨸元慵䑳畸呮汄䩨奢噆堸奡戹㉚佷橱欹奁䍐ㅺ塙杵䰹䑧䝅啶慁砰奈穄奨㠶樯䍳㝦搰㕒扖牸䑒獌㍡扨吵ㅏ坩条䱴㍶䅢㝅捆牲瑈佧灲潄敩到剈⬳䄲潘奩䅫乫嘷摫䡙砫ぁㅚ桴眰㥢敉䜫氯䕶䡷䩡摷䬴䉤䩉婁砱潫奧汥湳䉥瑒佬䝭刯獔歂䰷䅶汤湕倴佂㙊摃朱㉕眳䍦氵塷䱙ㅩ⽅潺奮瑆塩桥摱䩍䑋䴰䵂㌷噵琷䉂㥬慘搶坧摨兆癨㜴䅶ㅦ杉牙搰䍩奧㡧ㅳ桵睐㘯呅橣桅䡅灋䵑奧ず浌獬䤷䍖佐㜰杰氱㙳㍙橢杏䡍椹儶摱䩍䉏瑔䉂杹扣䭬䅶㡳⬳䕫䵢⭥㕃扷嘸⼴䅤浉呚䉳報摎䱙煍䑅晢あ穉桵睏琲䩯奇⽒䥙㡘楉㤴睕桌㉦杣煙摭䕫㤲㝍婌䉉㉄㜹㡫婉癃奤䥇煳呯㍺塉䡒㜸偅䑌䱑愵猹獓㍸䡔䰷漷湪㥭䅥愫歗䅈污兑䱅塪啈敪眷歅⽏䅑浖㝎牁氳奐歄穤儲晅䩨牓儯㍁佩㐷敆⽲䅣煢䍥佷穅手〱䍅䱷捂浈䕔欯㍡偳䙒剫䩂樫㡵湇䥈潑潋㐫兊㕪刷䕩䉋桩汭⽡穂䙔煵癅䝎灇晄奩匵䵄敒伲块䨸杁灋奐午穤䄲䤵敕䅷慯獗㙆䈸獗穂婁儳漱䅲䍧浇㙏⭁㙈摐塁汣煪䨲漵搷䑁捲㝴䨸煗ㅊ搫来穄㝌橯硧䐲䱯是㥁癈攸潪ね穄晒慒扑獁䥆潔䰰捨扸䉲睑敐ㄹ兑汸㙁䍃捍奆剒剦䴶堲儳穂噏眫䉁䅹婭㍺硲戹偷灚卲⽄䩌䭙慂硉潪呯灕噦晴潶ㄷ時手䝵潖位㉒呦㉭夯瑄牳䄵游晨䅚⭆瑫偌唹畕癩䙥㍴㥴晧灺獦㉁桋㥩癒䝖穌奅牥⬫乇摳煐危晷兂䑰獣眲䑘㡊婙癬慰䱍汹䴹䵎⽎䉘䑈漯穁敓儹慉奎䉋浸䉶䅑慍㙬䥴㙢剄桌奧番乯側㔱㕲䉐䭑歚䩍㕁儳㈸⽹祲㜫⭵䤰䝑祁䕴晷㕪瑇塧獮杖䕚畈祧㡸潈㡷瘫䙕硸啪䑴捴㝐癙栫癢⽃刹捷獧獗华⽒䑤䠹㥚扯塮㍆然兄敋睔䅣晢歃䬹栰䝦娰獁䠲捉㉂䜵歂⭚李䑯㠱䑅㍓杂晏祏䅆䕲䤰㍸䥁䙍慷灁体杨㍁䕥䭨礯䕅䉗乕晁湉潂晇䅈㡉睉桥⭖䅨䜹䑋䔴武橐乣癁䤶䭱噢塃火㙨块䵇晓睕剐㡴朰偒橈礴睫偃昶杄䭂儱䉙睮䑋䉧さ汌桥啧ㅃ卺权橇兯⽣扣佄偒䅄祉兊䉙㔵䑎䱙き䑂䡚㙑婁剏婪䑈䤴䝇愴䝂桹摕䅐摡娸汧⽧䍨䭄栱䕂䵨汢潙䅏穰奧丫䩣慑戹偘眴䡂䬶楨楂䌵杁㉐䥯瑒浉偂䝊灐㜴敉㝩博兓硔䘴䔵乥䵂樴潑㡆䍦浨橭䵫焫橯䑙ぎ䙂癰䅨硋祗䉏畘創䵈刹偷呐捫湄䔸杧浂䨹愶䝤煁䍘⽉㥭儫敩ㅩ䅆爸前䐶㡖䡏㥯睈⼴偪捶䅏䥌㝉慱浖歳㑘䝴䉷䝶䩫⭔渲い呢䌰坕呁灬癰偂塺攴䵎杈㡖潄䔸煫䝤煁楖祉湂潄⭍眳潨潗䄸焲丸⽂扉睒牃慅䅆䑇獷敤䥧䅉㝚汵晳摁杹⭔敃內⽃硶佧䙸潧䭅ㄴ桅电䱣佬䵋瘯䡋⭪䍤楓䉄伸佴㕏瑦䥒䍥㠴橅⼴睇㡈け桥晴䥖䙹䝴癷瑏晫畺橚⽓硳䐴䕴䝐佁栱㕙䱇⭵㕐橲坅⽍椱䙈䑰㙸ㅅ浪䭳杪㉏㡨䅥ぷ华瀫硉䡑潪と㑁〫杍䜯䵉䥅昴ㅁ癓潪㡖硙ぺ捌硢䥘䡹捚㑑䙙㑴䑄癁䌸先橢䝫潇䉸吵獷捴㑙䑥㉧煈䠰㡸卅す䭴穐佫捵穧療奺佥允免㐴䉈䡹䉌㑔䩅坱㙙婁椫⽇硭乧䝖乵呂䠶睸婃⭵桏剃䠰䅲佱⭧䱡啣浃核睨䌲汥睷硡䵫㠰㡙橄䥵桤㕙灇䑫捅稵㡈畲䑒倴楬䱄呉睐婡橇攴婣䵥敁睡穖䡮乪㙂卤獷㑢䑸硲橢䉙湐䕸䡹䵔捌穮䉭佇䕓乺呴䥫湳㡅牂䅔⭌祭橣㡉湍祉牎捵牚湍硊䄰敬夰坬䌲汥㍄䍌牚呅䥭䵤佂婚㕅䙇㕹材㤯歰䝹伹爵扭瑧睢捹⽃䉯㑍㔵䥶⼷搲䜰歁慙噮浊䕏㙒䅚㉶礸䑢㉃偰呑㕫䙇䕘眷灇䅏㕺䩍䡷䥢䭊あ睥歰䬸ご婦䉏失䩮偑乌婹ㅪ䌰䅬搶歰䰴㕂灍癃䄶䡓㙨ご䴸㡭楴䑣㙚䨯乹汈捓瑃洲杒䩵䡢桑ㅑ婄畺娵儳㍐祐㑏䩵䰸奮卩桧硅汇創敐欸䔱剢げ楙㕓䉮䩪䍉㡦㕈䍫唯湅杯敹卩啸奮㕘灘䩯乲佢䅧㥸䝗䝲佤坃兎㙐㉔䅙坶穙䙧敋唶浂䠰村吶䑕䐫敹湂䅺剡穑䥫㥶㕍橃牰㑎浒䑢瀸婎䠶汴湆敷杭倰㉥桡㠷娳䠶獴汆䙃䠷瑊䥮䵘灬䈸樷䑅潥湷扉慐䡔㌷㍸⭮晗⽁䉤楚婬䈸䉊倹⽁䐴浚佃㉧楣穉湤㝑㙎瑊穄杭捅䩙問樷䑅䝡捹器眶啓晲睍瑵㉨䑙啭洹扁儲唲祃儲䥺慥䑚㍶䜸䭅䝶敶晗塂潮䵌慑䉎圲坔䉣㈯穏倴呭婇穁楰癍㉡杣硕偩杭佚㥤積䱫煗㙳⽃䉎祐噬睭䱶儴㑣倸㙷桷㙊湘杭啥獭䡷癢湮㙁噶㔸摇內兵奴㕺䵹汵位㕂兣歆稳ぃ朷䑱夵䙇伶穳⭮⬯⭣么杭欸㡂䑸桌佢ㅒ圴獨穈䥯兘䅈䑬穋䡹呰余㉑慶䡐䠶䉏橥樶晳住搫㡄橸杆⽄䝐兇㍱㕉䅊瑹䨶䅴䵈晨睘歪硙䅙⽱睧䄴乸癕畱位㡂䍙睈䉘䝧䅢瑣䡂灰㐸䅂湸杹塳⭯䡫㑫⽆㕢⼵煐兮㝦癶䉏癎畑㤱㔷䱷焸㔹游䡄䥊䡇瘯橙㠵灄䡧㑮䐳䅫晗夫⭨䅊㕸敳䑡㕌偷捐灡档圶栶䝵䉩塣偉汱䥍歹㈯䵌攵卯偺⬳⭊⭃穩呈䅵杪协䍧ㄸ䘳扎楫䍏桢䉑㤶䰱こ佣楒穤な捚桎睄䨹挶案䰶杕么㉪兘䵔硕䉣愴䙔䱳夸扁桬䙂䡯䕌版杧歨㉊㐸畳奬䝨㉷潃䝣捕半か睘穔坥䱑稸橁奙噢㙌兯歪兕䠸㝶䕯偗晖䥪捺眯祒㍯杄ㄴ䕧偐䝏㥁⭵㑩噄湧杂牫䥯㑣䨸硂潲慰䉡㜰戱䩏灃䅆㥆洰䥌祆李吲䍁其獙奧祥挴㕁䉏婸䱗奕奥䱭䅧橚䕓晲奇奆㔫杙漷䥉癦硦晃㝓㕷㝅㉘昶睋祌䅯㑨䉏䉓佔桮䌴䱬啧煸䙊慃睆㡬楁䉋㝧啫督改煃㙺䅌祐祋䉏敃睓丱剹佷敔㡚䕁伳煘兆㡮㑶䔱杘楋䬴晦癣摓睇癖㕆䉢ㅦ啉灙佗乒留が癥挵兵奚漸當睎啥啁䌯䭂畑慢䙋番捗瘷煃免扅匲朰䔹晁礯剕偩杇㕬硥兑䱵捹穲䱢捧捐佋兄穢兮ㅓ䭮㈷橯敧䬳体㡂稷奎漵䔵㍌灍䠷䙴桁潮慘瘵㑉噆坸䅘捲礸䠵㕣⭬晈昵䥋畑慶佋⽁䅉㥱楁剉㍋灧杙䕖坉䩴奕㑨剙楫潬䌹偒剨㠰䑄畕䙤歷乡偂氶⭉湈䉑歔㙓䉵批奉䜴䙄灁㕍唰祃礱杯堫噁䔰䩵灂䱌穯㍈穣兇㡌䍒砷䰸⭹噄䩳摷㡃発䥲㍓瑮䅈っっ䡶䝬ぁ潐㥫ㅌ啖噄硐坱坶兏⽘睃䩖夹獶瑱畒㉵偗男圯奲㐷䘰煺橴婫升攰祂䵎䌸㉈⼲䕗䉓㡂煉癇瑐奈㕐潧汥潺䝮䡦瑵渴穤挰煁削䥲䙐䙷䡬楸塙甸灂䱯摳㑄㡸⭉䑥⽖㉖噯畳婍呺瘯㑗獭摹䅈浱け䥣䝍っ坑䍅桳㤸煊䩡䙢䙉爫㉙䑅摄䰰㡸䑌瑲睘橎坳㥙剧呪坹㔵坚佌⭒晳穃硎⭢塈奇㘫ㄲ䱭㙵浄㑪典片畮䅵偣㙉湶䡲晁娹啣⭄是䅘䙣捫䤰捍汬㉯癈婋戹䩁番晥浖䅸潒㑸䜵㍊乐䑃楊㥫桊㐵潮湶㤹硔䤸㑡汌䩥住㝩㙸癇㍺杲䔯挰洫丶㥸內半穆摋癦䤲剁湩睈圲䑳橒穧煈瑍捅晤慰䘸瑊樳䱍敵㐶煄䑲杧䱮佷䍡䰫⽁瘷ひ⭥䵷华支㕊橶䅢永㡷䝢䝢㡣㉑倸䅣礴⽁䕪⭏獹橡㔷ㅮ乫ㅖ倯浏塄決兩䝥晍䥇潄䰳捂䨸䡎歊呉敩㙦剉㡄塹杲⭦灐⽸睅乣灒啵漷䑩剰䡧ぐ〸橸発婍砲奭瘫潱ㅹ佥卹晇⽏ㅴ䈫煰䡙㙙偅根䵭塤椳灉䝳晱啪偶䑈穁塋敚偩㑭噸䵓湚䨷呵到㙲煙䕔䱗䴲挷㍑㡚水橶琲杧䵄㕵㥊污䅙扥㠷䙤甸潸歡呴桤捗䕥慺佣䔲呺吰兲佧䭕畳坭婰睶㥣含味灕呯慔佯婹䵊偶摍共䄷焴偎噳㉬浶眴剄搵捱䕦㉂創歱猷䙴㉲䨷㡶噴㉌䙍摹礲湡兲其乔捨硢䰵渶㝹浕時慅硐灷坷留攸瀱ㅖ塗睃㑩偘㌷桵偊慺杯䴸䈹偹氯㉰乧晹唷捁䴱椸⽁㉈䅪潰䨶楶搴奣含䍘婇制偪㡅氳浉灷畓䱩攷⽒㉣䡙核啃婲兵奭剹䝨兲乔桐㡶橣煸噌䑨䝔桰⭮䍊欸㡏浢湃娷䵪匱牺䄴湵㔱療呺奇剴㥒䵍獳兘㑚灷極扳湭偰呇瑳㡆楴䜷婐公婇慚癄呯畒㥑㈵洵䬵琹浮䝮䥥火䝅协㔯晃䵓兊ㄯ效灈䔴晣㥕㡷㕥稴樱晢偗兊慷㙍婗丷ㅨ洸娲⽤ㅺ潎洵博橒獷椴㕮塅片㡸獙䕡晋噵䥹堵乌噆婺䘹䭰啢慱䉢慏扮湮䑫乺䩱洷灣丳穎呥畳硁潎免眸偨㝤煮⽏测䙵䉹歮晣㥕㠸甯潮稲噣硯丵洫剺婒奡捫䙳䭎癁畬祖卦塺睥㥱穘ぢ摳睮㕙湆䵪汲甲硱㜵䱮吱晢煮䥥煷ㅨ⽘丶套㝨䅋樳倷䥈儵浌䩇⽕兹乶䑪䵓獆獨歺䝒浵桕⽉祕䍅〯噂䭂兺䝋穭䉏慯瘱䈯㕂扣䅭浘坯䱅㡶乆剭祮牎䙤儫卨䙯灢晥牁来䍢坁潫䴳歎䙨焷卧畮婆䱧偷啓⭏煴档㉌却佫畵㉔晄樴睈㜹䠫䵌㠹佪兺祍䐴灈摃獃䥮䴫䡺䙹漳⭁䙔砸洷䑃漫獤畸䉓浰楗䐸⭳圶婨畬杺㉓游材䭔湨桯剱捫側戸硪⭑䱑っ乑穁⼳づㅃ坸李癐硍灳慡敂硑㥃穑瑳ㅢ扃䑋捗才䔷祏剫偈㡥杪䵺䥦䵉䵡睚祰晈䅯戲㡮䱆䑫桴噧牳㕙扇歖睲ぺ㑮㘵牸⭐⽙丷牮䍫煖婆汃桡䉇牕䝄奎啴䰷䉗礫慒煷潩ㄶか䙢琶㉑㥈晡末猶硐㡕䩳乲牕㙁呋坰䱳㕐䱳獡挸㙄㍑䍘䔸䉺橏乢䑷㍒噤啑発㉥䩯䥒㝤楍偉栲婗䙰收儴䝫儶桬奢慂剗浺汗穵坴儶灢歒杂慹橖教ㅈ㡥㜷⬫⭍㍍湎橮湴猵㥸样确䙎牥䱘桘䥂灓䍖瘳眫橱浪慉㕉戶啮佈潸湈湺㕲倷噐㈯奋䱌么㝔㕢㠱樶搴牦空橴杦呔匵琴噯䑮䭷浑㉢杆瘴癉㙬楔㥢堸刴汳扖洹捰噖挫㡡朹㍘啊䩸㑖奵汔圸こ倵㕓䕵ㅮ㥭䡄慏㝐⭆㍲癶畄捳扆湉坨㝸偘灄朹佰㕬具䩮啓䡫ㅃ㝴眸啴䝣橇坂㙙橦㑘奒倰䭸扴⭆啳婂䄵⽁丸㍓佲ば煢じ㍨朱湗ㄯ危䅴伸捣猹䝘瑺佇剩爵偵慐っ牪佶䱕偅灃嘷瑈湱歗〶楐塯煉癢㝘㍥偹坣慍㙹兤奎煸⽒敗歎扲㕶婴睤橗慔㑐祏戯䡊洫牦楋灎睷洹嘹䐫档楶䥔做㝪⭭䡗祷睹㕬䉣ㅕ橕䍚婤儳㙧䙺㕢䍴稯偆䅱䥨㡯䕺䝓灌焹樰㘰猹㑱瀳兙䑐畖瀯稸䥖畆䡰特䴯䥴塺婫猷晍婷祣䙩坏牷摥橫㙰乆䅯湺䩸慦搰换扶楍煎瘰塋煣ㄯ祇楆䕨攰䜵〹䍋敌啬堫穧晭㡣啂䘵䭒祶卥癣之䈷乂䉌眯然㌯䉁䍢䔹䘲㥉慬摐爷破奬㠹瀳㑣敐㜳漶㉢捘留き㉆栵灈啒䵳晃㑇獳桰㝓㕣呵搱塦砱敏㝉摚䑱䅣畺㉅奃坆慴䭑㡁乲㙹位瑩䱶礵塬㝢硘㙶䴯䜹剹桢㥫ㅩ瀸祵倶䝧ㅒ呗灔㡅畫㉬歳灎穥䱆卯ㅵ批⭉娶ぢ汱睅ㅐ伯敢⭓䍅偵䉫她汰㑢⽒教㈵㙬䵊塈㑢卮灰呈㥤㍂女⽡䵉䵎奶坥倷䥣䥥㉲灊か婭⭉⭢⽇潯䍔朵䙸佱兣捁楥䵚祋䱂偅䬵稶偭剄⽊汱扦⬰煋䭐潵䡵奔吶坶煒稵䵗敒搶灊㠹䅶然卷橹剌摏测⽖癘䩥晱捤䄷䱳癸䥃ぢ癭䭓湓卣噹晎瑋硣⬯㑉䵳偘潦䝩䨶塱桕婯晢乄氲氰扯煓丹䱺䩋楹歁䑹千灥䡮照兇头䕅伱儲慇晖ㅗㅐ漯割䱤礱佡䵓㕷慎栱瑳奕䵉䙵卣㉳睖䙰橹䩗捒卯䡥䬴䭨㕘㍸塚塕㙌穙瑫㍆牘婗瑒㑣䠶穱嘴硤ぴ䑺佅噵嘱䵩䍎䑄煣䱫浐歐䡢癨穥煭䡦潂⽰灤奊湄畃獇⽑楘橫桮唫杯㙚䭄㙆硧娸䔹祶㉅剃汆䑱䙦栯ㄷ灅水呕兰䠰䑒愴畴晖潲獕㥑汸㝱䵫㡏塒牷㝅何砱啷乲㜰灦卣獶獚汄䩍汆匲䕧免佌䭌偱圳䉐呵兢橷唱⬫汹晨收朹坢䡌㕖穲橥杕癚晆栴偱爰㝲汖䑋䌷䅹䑷漹㍗住条潘䍑祱橋灇桥䡡⽓㕕兺䐴䐳㐸捱栶䵣慂䡯䅵䕹摆娯橆㠳慇啰〹扮⭗湎味䭷㝃塳牥䵁⼵癕坰偰朵祪扫䨸浉㝒䥃䙨㑰䩗㍹噳晩儹漴稷䡵慺杚⽚橙䵭块票卌㘰䉒㍓ㅚ塢䉈䔴䵴㕥摒扗汭啢㡵套䱌攫䭷浂稴樵景扺桅楗稵晥〶䘲祔䩬伷佇㡔㥁匹䉳䕍䕥歕䑡祵由䡉慏㉎塆䨴塃儷湫剚浉䑩永畗䉡牕祉桌杪〫㍏煤㐷ㅹ奥䝆ㅔ㡮瑖癡睏卡婲婔⭔佰塥乧內䥈㑬晁䵗牲瘱桨兺头䙷䄰汘䉧乑湷䍃䥨㡢㍘䉧噰卪汇㥏⽖栫っ浌慑匸杭㍢攷䅐佨䙚夶っ之捶⽈䝢汒極㉭㑚浺浮䙇㘰⽫ㅍ㍂ㅏ杂杧敚琲睋奉䉕椱獂⽣佤爲昲塥㝭䝉昴噄晅杦㉘楇⼴煎䥤㔯婕䡓兒ぅ癔䰵昴睨湉⬸䙘湁㡁㕰䭓䱓湲挴睫婁橤㥓敉㝵眷䄴㙍䐷伴䡆㥕䑄䥵䥃唹⽋硁别特䑬瑮穗䱷㍤畵癨⬶瑕潒瑧獯扯卩䐷䡕䱦ぢ䡑焸䵧佃橏娸呐⭲执䥷䑏剚剔煹硹晫氰䵤⭲楃㑶穁煔歱慑稵㡄吸煫㝒䵱䱃硈坅瀱奇港灷夳硃坡氯杉略呕䝢硷㍭䨷祙慔䉒獓橡橆䭥癬䱊ㄳ癋㕪猵杵杔獹奧⽺樫ㅣ栲䠹兇㑶湚潵牯睁當㕆䘵䙔奢㝶㠵獑穥奭智湲畱半含祃⽔兤奰䙦㙥䥶㍰㡶乹剘䑷煉橹煕坁䩎䉸ぐ䩍噂ぴ䍚䡥䑧䠶穁捈灎呄㌲䕘摯位睌橁猫ㅣ䩪告浱癑㝔癹啄⽋牋桇硋䭰㍰湚㌲潣味㕐㡤睧摄潔㡓䵔㑒杣潍ㅪ婰㝪ㅁ歧潳䵤千儱㙬杺洴牲㍮䅸獣䌶丹椴婃㥐制㥊癑䱰䩵歹䭸晉丸⭵换㈵捱渫椴奺䭮啂潸圲杤奃獕㤷䉶火䍮砰婕剐㥭晇䌰乪穘㔯偰䝗潴歬啨歍㠴㍍桱䥥㍊体杊浫䕃㡵㝍匸䙭㥦⽆䅧硚娶㍶千坕摫㥎啐瑒㕮䵋䑫啹䤳䙵䅃欹灐慏⽖啚䝅硏䩖噥偮湂䍄敍挰搳⭮䍄攱剖汏穥㝢䥷ㅬ奌久穱塰䉶偦敥奦䝮午噎⭖㙶扪啐娴獧祪硂婩塨歺畋⭄䰴扈䡵䅳奶周癙楷䵚㉍䑔䬫卄睏眲煇教潍䭬㑂䜵䉦桮灣捖乹牷佂䌰攳睖穨晵啂物佗㝄硪橴䰯癏䉋硈ㅷ䍷獓䴷㡐祍穌祁䍚⭂婂偁㜶桚塋ㅨ剮桶伷攵氰丷桅浙㍘佥㡊硺㡗浚㉢癱坸歘灑畅楐䅊䍡焹伫䘷䥶㥅汪噁塑ㅏ瑵呋祃瑷䕎慷⽃䡩歈⽺呡䡰潦杊䱃湁䐹剦硩ひ塣啤䔵啐ㅂ改㌴扸䡔礶猴呺儰畖末歳晚摮祩䈳晃䩣㝪䴰䙩㌫㡑䵌䭊㜲敹摦䱣偡嘰睮䝸睩栯㕔㍬桩敺䭵坶㙣㕄䅌刱样獪⽧眴䭄ひ㑁睨䤲䐵批ㅭ䌰⬹䥒桧塍坑堫䠸䍶瘫晷㑵乣甫⼲⭆啇㝕啶䙃㉉癗䉇䭬偡㥅䭰剱癈⭦焷䡺㙏杈卂佑搳協楣敔㉱䴫偧㘴㉵䱇䡭ね畱㡴䜷湒煳乬䅦呥挱䵔ぬ兕楌䉡㕹㍈䝒㝩䑳呸䡂㝇獮敆㕡捩浢礯奙核堳䰷䅍敪愯㔲䵰䩪栴洷浇摇啥㉄〰浏䙦礳剁愸䕊硐坦啶坘䙵㥥䜷䝥奶䵘癪䱭奭歓䍵㤫偱㕁娰〰灄婈祌焴唯正晈䕎橅楋湸灯⬱㠯挸攸浗獬䭕牚佤眳坦奦祄䙢楣畢倸祣䤲㑤楄慡均䔸㝘䭊杒六湪㠫䭩硗獩祹䅴呐䍏兙⼹䡮樰牪䙍偵睃娰噃䥉䭺䩳奢䘯䡊睱奌ㄲ䕗橚奊䵙㡱䩅丶剄佗楂共ㅕ八楶げ䭊捱睬儵剓獳晔桤䡧杰唶慭橊㌹晊呈晄呫䝅䘸䝷䥄㍫䥺效㥨獰礸㙔䄲慮䌵娷偲積慹稯睖敂䩊橨坤捇祎㤹捲杘佇慁㥎嘱⭢桪汆摕㉆杩當剋㑩慍呅䍵䕖硊洷偡䕉但捺晡礹桤䌸塧剕婮瑚偐灪兆歚桹灲橕瘯睴洵㑭匰䌱當倱剋渴浵䩄啐䕑㑨捦⭊煵卑捆に兮乣剺睩報䡉瑩㕒䵮⭏硵扙睥晌湋儹㍌祷䡗㉖㐫灏䍫潹伫ぎ䝏⬵汥⽶慍乏乖佁敡晚坰潨匷橳桒奕礯䉙啓硙歬是呔㕊何㥔乳丸呗慙噆㍭㝩塶偯㕥套牌摲湤慘摲う浭湣杳洳杨⭦穔䉒慐䑲㉦䰰〹乕砷汆圳䝁㕲挱夵捕娱⽥癦杩㐸䬵匯氯琱慸瑷汶摩瑑洴䜸癷䕖ㅯ瑚㡎睶䵊坹癱愴䍥㥂噮䙵㥫⭺偺㙳㡴瑖瑵䕱敬灆ね䜳圫㍗煱娯削㝡慣啴敐奐睍湃䝥爱晊ぷ呬六癴剉卒畩煳䜹噲塘浴婎樱䙂桬捁時兊㙘摈汁楳煁兇灬晃睸晨㡺佁摱㡕㝎戴䴲灲歑䉌獋洷戸ぅ此婺坓䩭乸杢栶汮䉓硢倯ㅏ䑅浥桬䥰睩奢ㅲ䍏䩦夷⽪卸㙹儹楯奣⽙琶䐶䥄䥓潙礹戹⽸煢㤷㡯睐癴䑮乚䍑䍤氫㙂㥪牁東癏慊㉸㍐慑㐰癭塵坙䩘湌汢䑮癢汌偹え䕦䥧㙐牱㉄啒楙㉒䩖㑓祦睉佰䡡匳兎䝡て挹睧ㄳ伷牲洲圳ㅴ慓唷坂歍硄琸浐坉㉐夳琶男椳剡㉢な堫祄㌴瑈䈱呸⭱煬圱六㙅祸副婘獮樲兊牋呍㥔稷ㅪ佚䕘穆稫㤶慥㙷洹䩶畷牧橺硅橍橰潡䵦㜳⽏㉤捃杶㕫乄ぅ㐹㥯卢癒䝴⭗慁潣瀱娱祰ㅆ払䱓㕲扎䡂癃潈䅰癶扆㡦奖塳獇䵹硇䵤⭐⬹橷ㅣ䥵⭙娰橓杤㕗㡫敘㥣㐰㜫捘㍆兑噋㌵䭰䬯丸捨㉁䌯光卶㌲敭桭瀳穭䩴祯啣䘫煮㡰户䅈䵮㕹汧卵浦橘癗奩礲㍺䝹䉨佦䨶婆噆瘲佒⭭㙢卉㑘楮硧偡ㅚ䡲摎䅯䩬娷ㅦ煢牅煖乊䴯樹佧癹漷欸へ佱䝅ㅐ桴塤牮乇㡙栫卮呂塋⽱䍬儵潨噷䥶敊䡋塎㥏瘷癐㌷瑯砹礯㕨她㡏奲杭晣獢佡㈲㈴䡘歅䌯䭘佈㙓䭉㈫䜶卯砱灖浺お搱捖㉓㙶吶兪畳煫㥱灤㙵㉮㠴㑯挸㉚㜰䩭敓硬扳穫爯娵ぢ捘祤⼷㠴爵㕣慹䙇楈昶䐵倷琰祮啴䩁㕯䥵剶䱘䝏牱歂坧㙬湊潁䩣畈晨椹佉㕬坌䡓愸捎㥎琴湏䈹湃卣戳睲⼫癃空橘啸癬啈渵坓䩤㘱ㄹ癡䭦䬹畍あ牁㙥畁⭤ㅥ癮偳昰故㐫䱓摁卐㡙ㅦ湨䉖摏呭奶匹㙨奺婙儳㑃䅗欳匴摊䅙嘵䙯㑫䤹晢睎䡲乵⬸䅊歶佃偸畓港兕浫䥁䨵欴灏乬䱬䡮㐸㑕坕畉煕㉊塂剷灳㥚䙐⼶敱改樱䝋唶䝕汶㍤㉢灶㥹昴稯㉊噡堵眫穤灒夳捲摣摥㥚渳琳㝇硩䍗䥵㐲⭦樱⽊ㅔ⼴⽦焯睮䘰止卑捁奃㍇搹㑉湮㕳㍫䱔㡴椱䡭乸昲⽧㠯塯汐敩䍱此䩊偃䍦㤹煬奒癐奥畊䥫扮⬶㐶䩣⭢⭗⼶呲剤戶㕵奅䝘啰㡪佸牦欲奍䭹⬹⼶穤杅䝩㑣倳䐷䑸穎䥔䭄湹样穏ㅃ⼷䄰煃潲ㅰ⭗䱒奮畕楢䑐⽍晳䝨桊は兯乌穂湭ㅖ䙚䩲㝣㡚䭺㡗䵨歅㑥佹楂䭭㝲㕘㕡桴坑䩇獳祹䭸敦剋普䕂硚䙖㠶䭎䝆獴㙱䤵祐祕偁䕶摑癋㑭䱭㘸歙煷楍㍃搱晒㝘爳愵㡒⽹坃椯失ㅲ圫煸潪晵啚祉樶奏坣䕕䭴祡㠴䭥㉈砰⬯歕潁㑍爷䅕ㅏ䝊㡕灌䍈㕡乎㈳䡢噹扈䑓㑄晸䭧椹畓告眯㉳䱅汶晄吳摄䙇䍨佺猫儷奆湃䡰⼵啬䩎䑶坄佶䑦ひ䍦呅眸⭷㍔桪晓ㅹ㍳䙚娳汐嘰䑥兣䵇敤硧汮癶捒潶煯副⽸塢㡬ㅵ穴略剔晥䬶䱭呔桓⭈㕌倵䝐㡫ㅲ䡣㝊奶卸䥍ㅊ礵塣獆愶穄坉瑐䝹ㅹ呡汦伹⽧灈く䱳牺䘶㤱礹䨴䥇湬䥅歶歓歹啗㘱啌畩獙塔偸祔甯䕵漳塄湪⼵摣㔫䕐䅸穤啊义㠴湥㝌敐汧摊穷煵噶㝭潃漶䠰佤䵮漸䙉䕰硶啱䔱䜳塎楮圱䩸䉄ㅲ灄浉㉕扭㥧䭗捫䱧⽥扶䥫硐协杤䥓昲汄㜴䝔奐呲㑑䑖⽙㝇㘶祶究噘楪乍楩䍄獐䭔䵇ㅐ汐䄫湋㉧灏㍯儶琷楅橢㝙癉䝣愯䱋㝋灁䔴䘱汖留ぶ䙒湣硫此㥦䑱佋㍈㑄䕨到䩷䝄瑈㥯卬㝪ㅏ㉈摮癌㠰癓奮乂䩲睸䡧焫湌㥐ㅒ㑨瑅䱚畃倴䘴䩃兘⭋剘硏浓睡態㑈楓ㅨ婘煆瑭睁琳噐ㅖ㕙癩卣⼲䙒⬵䑳慺瀸硨㕒伴摪䱢䱳慘圴瘶⬸界㤴へ娵⽦䅔摦捉㤫ㅸ䍋㡂䬯⽏䥬䩮欵桹灦瀸⭭灥坸栵穨䭺瘫䕊焱畬䬹䅨桂呄䭪⭩䕋㝖䉓祰䉰兗硪㙯慖嘵婪湹湗摖楱扙㉙䰴䨳㉦⽨硧穯敫佯煉呪硌夷摥䘫䉒䩣䵶煵畖佡㝌䌳礱煪㜱坪渹扗㤷摐戰改䬹乑儱愷焰兰⬰支䡨䡍䅦癡汌⭷㥍ㄳ儷㍕祉汅祱㡂⽏䵄呋桏㥣倴㥨捭婌じ䑄牡䵔歺㌷湢祯䩑⭎㑵䠱改䵅㝸睬汯刵堸䅆䍸㍙瑎浚噰呓橐乭獃湔睩噄椫畇ば䍧䌫瑗㙚地晲奕㥙䵗捈㉚㜯摷浺啨䵺汐慙噬剣戱器朰渷㌹䅙㑢硘祐䑓充奅愳䱔㡷䱗椵䕡⼸䨸䍘䝒渱ㅓ⭹硅坡楁久朳㡵朹㉚儸䍵湡䥓佌䭧䍦䥵䜳ㅋ㡍䝖䉒䡲呖坹穋䵊敏扉問慵丹⼰剪㍬䉎漵硂䰫硭摰剋偪晇䙬䝭䥮䙂噖畣扚㙖剣䙘ㅴ牸䩣祙䭶䅤硏噦煣摣晗癦瀯䄯挴䉍㑭ぐ煊㍑杮㠳㥣䩱久㜶畣娸灏灌䕬䠹㍗㤯䙃䉹礴杨捍慯智呷䝍版湴祰祡浓娰摳䵯硦攲祓䩤湂お坕牥㜸祧栯夹㑓歨⭩㤹偯䭆ㅱ昳㝹㕩猹䭣䭶癤婵敁佤愲佐祔⽇䡇湇㐴呓捬甶坷䭥硱㘹ひ偎䕇き㕆湱博礴呢䕺樫奶坑捊䡺ㅢ漱䵍㍸汢㉥づ獭㉳獴汌浄㝷乴搳䠯い奎睳㍕婖橰㜯塳㥗稯啯敆䍴捦䡁䝅渷䥏楴䵍摷敡㍳㙶朰塣䵋牙⬯䕁䝖㍥橉湲䜸䘳㡩䝇欶⽮獊獈婂卓偩䌳晨敒根睭畸㉁㡊湯䕥䥋異䕊楥瘸楴㈳瑵氵椴丳捍却煪䅲㙤䝯䥙乆䭫搫⽖⽇⭫祉兘湉坄稹瑎䍥㘱潭癇噷㠯䍙昷䑳䉯睥獬䵮ㅔ㍌奉䡈㕦㈱㡐器硏嘷䩘䵯偒ぇ摫牊男琴漶䭹㍳婔兪椷䱇㌴楶啬䅏穂㉺湣汳瀷乳潳㡈䌸噵告䠲卨䱒卸畂瀷㝊坭䰶佶䅰癣䕖䝑啒ひ晤䝧ぎ湳⭫剩楘确偋㑱㕗祥䝤却䠶卩䤵塈樶䠯獚癇䩐獖㜯煨㙇挫晷佴捂㙎硦倹䜱卨伷畒夶㥃㙖塍癩㑣噮婆眰ㅳ光歮火午啅䝃㌵癷畇唯刹䥹⭵㕮唯兣煣啍丱㉸呅卶䰵漴塪呩㥏㕢乆㡤⽔㥲婋桂整桚⽁歅桙癇吸婨健䕫㤯挳偖㡗噎煌晐晵䍨䝯㥈娯䅍坚噣䩩瑔穘ㅈ㌴灏焴樴㕁䕬佢瑩晤搯䡓湐佭楫䩑㥯桇煃瑃䭹䕳佚啌婒䑈䩘楂癢偯儱ㅫ䙸瑌爸㉹䕸晆㑯硲㡎䄫畅煓橎獶⭖䉳橮⽚攱䩥䱤坏䍥㙳婬㍐㥤䙯漵䑢㌰㕫㈸䡬⭮戰祪䤱杊㡦畐牋爫睯䥌潯啃瑥塂㐶杭樹㥚䍷潁娫杲䅊㡳礱噰癉呧⽣䝆戵獖步潙楸橪故偘晷䵇焹ㄱ华㥴䕯吳㑩䥶⬴䅈瘯䭊瑘啎䑋愸䠶水前丸爹睋䰱晍橔湉佳啺䙂硌癥睹嘱敊㑁㝶焰夲㌹敂啮浯橥ㅄ䩑ど䭥ㅅ橦杲䈱㙬牪䨱洲甫䉎橩䠲潗佶䅌甶湉湪乩䄹硘歰术坤⽡婤伴煥娷呶欹歈瑰塲呄㙊啺敶慈慅刱䡆㔸啵婭湺卲稸䑩䭨䉢䄫䭴畚㔵畺换䡏晍扐䱋⽦噴塸䅦䩴㙭䝣啺䰱㡈摹⽑瑮㙆䑱㥣䩷渱㙣摡う㕥扵呖佭流捷灆渴㑏塷填㑷甹䭑硋橚坢夹朷䵚卦塭硺䙸朰噘摆䝑䉶ぢ祊⬵穷椰㑓䝋㜷楦獗杓杮㕍卂敭摗啵䌸坩䡺摱摘呭㝷摤え㥏䅨婢扸䰷剪⬹⽌祃䉃㈷㕴䭤塯焳汗琹洲捶䄱⭂ㄱ㕘㜸潙⽚穦䡁呉昸戯塸䡖獩摍婍㉥匴ㅑ䰴㉨ㅺ㝘䉹稱奫慥潪湈㕭噢㙶甲换歍吳䭏婍瑰噃刴稲敭兗癴㑑煨䑎䍒摧是煈佴䵓㝘浡啷慯婤瘹穤敡灊慶畲佤呰䝡扡㝸卦扒焴湵䕃儳㤹䑥塧牉㜷支獐䥫改瘵㕤协䘷㥄硁兙硎洶硑武㑘坲㝯㤸牚噫攳煊䭕昱瑉㍘橤奢㑯噲睤硬橪煄䡆唶㠵䍗湏昹䉚湙㔰浤汆兏䡆奸獈䡹塋儯䄶㕮协䥴呂由啰㠹乷婧䤱慐噦㥶楮奋兖剓呔祊瑅兣瑊儶牕攰周慷ㅒ牙歮げ㕯睅䭘兏晴剨慷䙒䑒栰牰㡁乤牘㕵娳䱑ㅡ灦穤噰瀰䩡䭬癥捂樹䭯塑捩婯㕡剆䜶䡤當噖㝡穢㡡䱘䡌慍橐䵯⽭佳博摣奚噎眴佸䉄䜴䑖牬ㅺ㑆呈噆兌啈㌰⭔割噖䅘爫晈浐獐㌳愯噪戹䉍啈㕚坪歊据慓佥䌸扖楦啋坵䑸㉧㑣佧晑㤳䙘搷堯歒慱呖㑱坲伵塴で䡔㐷晒穴捙㘫卶慡畊畨敖杦歙䑡偢汮偲湫正么浭瑗欳剱㉳乨捶倱啹䭫焹灵是坌ㅤ汹牶换捡稱煅㑕䑌䩋兦根略癔㙷焷㝕橔卓㡯敒䬰䅘搫ㄳ汊硳㥚䩙督敹牪㕈朰浒㠵㥑啋䱔歰歕坋䙗䨶灹㙕䩰扬坑㌰睋㍅剌䥺灬制穌ㅲ㡅婐㕊倸〴䍱䕚㙓换卤睲ㅉ晋牢䕚戶灩す歲お桯䭵扨㘳䍉圫䩣ㄯㄷ浱琶樷異摇捚敕歕䕏堲䜹票䱈渷戹㕬呫㜷䱡琳䤲㥭祳晎癒䄴㙈畈㝹焵礱案橸䉃杯儰捴摬㝙桮佳䍬扶穪啘⽚牧洫㌱㡍偯剋扒㑶唯塉灘硥䐯穊卋䉇李畚畨慪㍺㑮䑱潈㕨煚剈㠯祖ざ睕㕳䥯坵䅗祪啍塍扵嘳䉬偄祪㡐敲奚䉋獬獢剴䐰牄㘷桎牰⽕ㅶ摶䱺吱单浅契䭥牢呥⽚䱴ㅥ漴㑄儲兕慗䩏㐯灤祔灖㙪灐㉭⬸睹入㑱条㘳㝘䡅坕㈱䄴橘㝷改䭌㔸㌫呵佤睄照浨扳䉷䝄㑘発扤⬴牕畄ㅪ倳睒婏䱶杺㡆䜸䱋㥚䝁挱呩㔵呦儸椲㑕捙桦杪椲塹剶婙歋㍈晲灎㉕浯湚奨愳湳䩆渳䭋䡋硺䨰砳ㅌ㌯煺獦剴样䑨㡨圯䙲⭤ㅊ啋硬䥁䑡户㕩㑁儲桪单䑧灱慙煖㙏㍣卒摄㌯㘶塓挵甯癴䩄摳兤㔰䵔潒由䙒牴䱌兎堯㘶瑄汱啅㑩⽭兵牤ㅰ䍹㌰浪渷畒戯牚䑄汘〲偣㙚奏㉡樵⭺剰牨䑵畴か乧䡑㡮䕳癓瘵煰杖䭸祋䥦䙏典㕈䅒婄洳て伴欶祷畬汧偐塢坐畲㑃卡⽈啣䕏噂䥲癄偄别桁⽧硧䡕㙲海䉣瑧嘸䑷桡桵先㔰汉䝊㙅洳欯捒扔灥奁灱䵴獋穦ぎ䕮䭵䉚き睬楊㕑乚圷此䘰づ楩橫灧䅬䥥楚へ兒瘳瘳㕨潫㥂㤲䱔䩘攰㑒桂䡶㙏㙌杒䠵洷奏䩕䍲㥅䙕癁潯橪ㅡ㡪摯坩㡗啔㕰汵慷㍑楁敬㡋浊嘰䕎攳䍵㡉䅰乖䅔歓奉焯䥚㕗硙楚楹呙潮癓楫䑨䍐䙑啕䵦獪牲婶⽭扆⽈畓歖昳㉰䵔湃䕫慥琶⭸塯愲⽙瑄摬⭭䍁䑭䔰偮捍祏⽢㑙氳兌佌㉲浪晏奪㈱䵰䐸㠴浐硊塨戲ㅣ婕㡭智獴塭倳婭䙵䌰䵵㡒㈫⭨䩗㝷癊䙈湺㙄婬扲啣べ卺㍫䡃潷䍓琴捱䭁䵭䍕书䕴⬫牳歄湹扒娶䑭䨹畮䴰煲䔲㑖湷牑汣則橂婲扢桴㐲䅥楎乯䱊坰㡮䡦瑓䰴䱮か剕娵㘳穨㥐㕖晖橋橓橱浧浕敗⽎畈歊卐䩲䑋橋橓獷瘶潺㙷坢杪癊橸佥坢㡲䬳婹潏猵䍫桉⭉桡晈㌰瑱唱刳卆䱄婗塷乺噭㉋啥兔摐批吹⭆做㍣䬴䵪佋栳渶㝨䨯瑷㉺橓慖畚䜴攴䰸敪䵭渳橺䈵噔㥐摷捅瑐瑸塙硵慬䐵獎摭卌畅䑘婣扈琱偤栯噤眰攷㡥㤶㥩㕺硤瑸䑔晚乷慑⽇祏偑摺癌䑯坆歇䥕⭤桰㥔唴奓䩈睭䐵穭乵挱㍦愳ㅆ䩗济湆漴㑱儱䨱䝬剔扆䭶楐⼰瘷煭㠶䱲㕤琵匹婤啙⬸㌶浖極癇㥔散煱㜴㉶㈹昹六㉡游䙫䝤㉕倷祖⭗䬷橎婳㘸灗晔呚煘煂昱浌汵昵䑊佧瑥煉佃桹爲癮乺䱋䉧䠵㕃癄潘㉲湃摄潬奵乺䠫㕨婏呇摒据硎䩈⽭あ㐸䭚䕑啕㡗䑣婫乴硧㡢⭑偮㜫硶㡎䜶䡇圷噌呓啥噑楮桹ㅨ䝓摓祊晭敁嘸䕬⽹橖䑖偹卧塘㝃稹捷潈洵単㕃楉灲瘶䝏䙮㑩楅䉰戹㝷洵㉕慣执潃戴穫噣婩⭕匹摢楨⭒瑄爸奯汢杤桱杧䝙㉳䌷杁㥗啸く唲⭆灤婤⽓䡕橉灗䙎㉌礳㝰⭌ㅇ权㉚㍵塷婤穖䠳䩴㝫塚䡪婯㍥䩫畓危汁慙洲㍬潶ぃ呋乆㙰漱げ啬㥔桙佲批㥖灱㉑䍢桐㡎㡕橅圷䑦瑍乊ㅔ睹坈䤲䙰剒ㅈ灐䕯浹晑㔸坵噄坉剐乲㔰牨呤浊䩥扯丰䅋㉋偮ㅫ夷穌潭㕲㥒潴㝊㜸洱䵑䩫呙朲癸乸浲扳歂䅷欹㤰捲㙘⭩塶父湹乵䭡敌䙱乫⭚㝕乙㡘慅搳奄牥㝮湃䕓㡲扂收䩔奇䕔䬫搫䝶獍据䬯ご员ㅉ㉢発牐㥩畇㈯噣佈支䔳獏祈兔扆䭕⽬佱乴⭋灙瑯楸坮㌯琳瑭牢愲潸䥘獺渰䝙汨灓汩呔䕯㘳へ敍佥瑔㙔噅汖佄䉊䕙手堳⽵㡔佰潇きㅚ猯欰㡨扴愯祈㥇牢商吹㝘䥥汷捶塏噃ㅔ䝘猫汗㕹䡆硸⭈㙬捖䨴摘李眳䩪歐㐹书穋䕍歱八䍱偌慙椲奨䑇㝈杪湴欯佡㥅堸儳坧䩥倳偢晪樵欴啯匹䅂卶㕆橈㝑版㙋汷䭬兵䑘倱㙰猲奸敮匯卦ㅑ䥶䉓㙉㙁㘵㥐㍳坦㍖兡獕楏楸㌸䕗眲㝕婢嘳䍍䙮䅪桗⽐吷摧卦具伯剏倲稲䍈杁畫振全剭乂愰略灹歆獯捥䵲偗畬祮摚㐸㙍启㑧䐸穯䬵䝇獶㑂䉺睃器摅摐ぶ穄睯歊㉐䠵坊娸つ㕌儲㝉癖㍥堸偎湌晍⽣瑧㝳䜰潯䡏敡癓㌶灚⬰㝁䵢匶㑴桋睔洱牄䄲瀷汧㉺坓㙔㉦昳煩䡷卅啳桦㈫㜴䩤䡔八䤫丯䤴桊潄㑰硬攳稷剸㜱煶⬫䥰楌瑮摦坍癎䩴⭴⽍昳㉄桺㉑伯穌术摎歲䨸穭永牥䍺㍂㕶䕉㝕㙤兴睎獮畄㜰摊祳椹獖奕畅㑔䵸楘䑯㙱穅〰ぎ橹䝢刵煚杨䝰㙁䙙久坭摖䍁㡭㡱焵䐯桶ㄴ㝌呡呃橇㠶䘴汬㈲呤坡橎㈰呣䉴䑘硘手䅅䱵奪串䵩㐲䉎兴婕㍃㑹买䩇乐䉔睙䱴攰啃橱昴祕㡐獆⼴牵剫潓䝱敂晈栴䩏䥎乑洵潙㝪穵爹㥧畫䩦歘摋睄㙹晱〸䡭䴲愱渷ㄳ㜰吱灯楦㍘灍硺佲坡慣⽲伲䴲偧䑊䵒呢䍯灖㈶煴㈹歳䭚㍒卺摐㡌睍偔祣䕯䜳娳桒攸煢欷灱楴㡏武積㥍㈱䡷獤敤丫穵祎⽷歨浢呐㉮〳䬶⬳偨䵂潴䍌奔睤⽴䠲慘娫八灕煢䨯癊䱖扸⽤佣㙨㕪畁搲攫䩒䈵啳摸浩塵祎䈶⽬㙴硎㡤浥瑭硩⬳卡畸堲敵湲批爵癪戶稹儱夸㉔牌瀶獤椲眵普伳㥧䔶煌㝒㜰元㍗睗䡎樯䡬呦䩰氱潳潇剶椸睢佴乱睘奨杢眯牪卓䑇丫䄯桴奘䑣汊灩煐伳婘楨汵倫䙒倹㡈扸䍺㍬呷⽘灵呚琱䅃㑦䍰硺䉆啔杆灚慉浈䄯煭愹根䉚楗洷据䩋⽚桙奎㍹䅢啓牲吲ㅐ⭰牐橗祸唱告䱚卅浖䭯㜯㕌偊癏歱晓卺䉲扺〲晥䑲匰摺捨䕘朵橰塯汖ㄱ䙁兲灐㙴䝡⬵噗㡫慰渵卪畧⽊㉇楮畎㍔㙊煴ㅙ⭆均祦⽁〰渷硳塢漲申呅佡祍打㍥ㅈ慶㑬匸啡䌷睪⽚捱汈㕪䱬楘搳⬯⽓䨳捲偖㕴扆㑩䡉湣济歕瑘㍗決嘱㜸歋捲戴ぢ娱䅅㥤扈䩪獌䨴汩数渷偄湫獨㙈䥏剳㙒ㅊ塵癯㠴汤稸䡋焷牏橌畺祉〫㐫潌䉸癗瑗汹婣晙䈰㠶㡫慩挵䘳煲婅䡢启煳橩婆畐瑳坓焵䥯⽩究啴塍㈰块奯⽶灋⭤卉癐䈰攵眹敹偒兣洯橐㑡瑮䝐煯〯材正婪䙋㐹䨴栫㍴券晙瀫䕱䙥猰湙䝎㌷䨳ㅔ歈䵮扶極㉄㕌䭤⽒㥈夫收⭓呧愲湐䑷睑瑚㜳娸䱃坣剳塪呌䥳癶ㅦ瑚桓硭癖畭洹婦煪癈朷䡫㡄ぱ焷穋䵷啡⽰⭔⽨啘㈵扔䥦䉒慸㙅䥋牅丱䈲䑡㙒灏塈癦䅱扥卭婦硄癓灍䱤獭杵睳浇⭺橆祡昫伷㍧䑢换癱呵潊䌸硦摤ㅓ㍨㑷噊硵㍷湂⽨唫㙶噦浳书㝯塒䨴兌公䥄剙癬乐捁剁畔煫椸煩㙗⽉㕴䑎扌体㡵硚猱塪㙫瘫杕啐㙧㉴㥹慥㑐㑓㕤啰戱㝶㕕摘䝈癖桌摺㥢㠳㍸佶っ㍬塺䵎瑣〹湋癭䡫瑭呦䠫䱴癷湏牘㙳睩䈰婚坱㙏橱䈹硏卺乎䨴奯晊癯䵥䝨楦㑱乶瑧摐汱牏⽯䕕摺户㑖潷千欫瑦⽔剮獦⭤啄摌⽯塘䡅圫䐯㙉渰她敇㑉䘷氹桍㍤䭺䥔䱶㤱娫娵砳剪塴⽁癵婕楘摆䥅卭⽐䡺浌健敌䍰砰塈晉坶慭核㠫慰㥯䙤番䩚㌫剁千㝰䱁漲䡏樹敄䱦㥰䑕⽴㤵火昵敹材摂灷偮⽖䅡桩瀴危䑮戵充硧印啺偉潴爵浫坱楦穊⭮剱牄攳䅥⽷䩖煤永畫千煩⽚乔㐷㡳硶㉉慯䭵杌㘴䡦乓樵䱢汷䕩㡎杳㉬⭡婪楨桂㝚ㅍ呤娹瑈昱呆潐汮扎攰䩬癏灆㉯祋䝲⽮䄵⽄䐱ぴ昹娴猫䱆畋䵡䡵㙇⽸渫佚扔㙢㍉䉎灮硷⭢癅欳倱㥺歭⭭伲敷呐坶㍈㑑橵摎畱牷䭁扨㑓㑃㉭稱瑕䩺獆㙡㡆嘶獱琴婡㑳癌匵䥁噱噖杗湇婱敤⭧唳㑓䈯㥐摕猫䑁朶䘷䔴噤䔳睱䭥敹敯⭍䐶牐⭇㉳湪睌䩭卢堹晕渶煆䕆䙔昰乣䨹㥲杍䕄䝺橚㡃兊䜵潸䄹䥙婫祈佁䩪䵍䅫ぐ獩䝹㡂䑚欹余欶橮䅷㥎獉獚塁湕浆䌲匫坅奢䝯捘㝶湁㝢瑺契㥺猰䙖䘫兦敱癣硸㑫䭄湡晉䈫塸䵮煓杫牓汱㉥㝁兌㡣䩩佁椷㑘䉓桳楩㥏⭣昹で吸㕑䅹㝏丶呈㍵䍏灯汦⽫奖䱵㕖㑊杩䥵攱䑲啌卶獙䱣こ〰湔䱲㉸浐䬸獰汚㕲䑐乭ㄹ杊樱瑇䥭䡐佄塆獏瑎浰匯楲潗噘啋䵲㥐㝢煦栰吲⬫渵癮佧捪㠹䄸祬卩含杵㑖䥺潡㠯㉣歹橲挱捵摤癷瑇䉈⭤睘前癆啳ㅤ⽹㠵挶汁戵癪汶䍎坹啷䝅⭭灮朱猸㙖ㅘ捫䬸慸獔睬楥䡱䬫硳汸䭣块䵏乊䡶樹䵲䰹䕦婳䙧睑䍗扫塩呂䘹㙘睡䡘硃椵杤楺䭹爵楄桖䵙穪䅡婥晘潸乌唱⽰照嘹杓桫㝮䙨㝍呍晌獂硍桐䕥婘慩㝇典䭃歈䄱䕍块噑奨お吶啒畊ひ晨慐汵睂坓䱺㙮夵奓⽋偒䡧㍈灨䭳⭁㕋牢乺䄱䡺䥺㤲畸瘷奺剡じ婷癶㕒穷晏周佺剳桦浡夶㝔汖剹栫婏奒楚椷奃兔穋㕷敶䉔慴昳䍈䜱䙢㥋渹橏祈武㑗海歂牷别⽎慥倶圯䑮㙤䱴〫呖扭吶獫㝣睭䭴え扫⭯砷摲ち呫乃㔫䡨㝉㐸扅㍵䄲低瑣捭㝓歰潃渳捣摫湯啷⭄㕣畹橭䘱祃牕㝖扚卫癷牃奵㉮㑬假汨䙖扤乸呸㝸塶嘴嘲㕉牮䱋潦匹⭍㉣䕍匲㔵牵畕朶䙓刹启䱗ㄱ穉䡸硑甸楒剋㙋㝊䡨戵啕塱硋佇慬椵⽋畨単砫䱎橅䝗圲灸特䍬䑮椵䱷慐穫牚樹瑐剑煌楗啱䵣套婏㉲猶偐䝎漯䝊硘䑨敕獦灴博婅㡫䙕橗煉㕌硉䌵娰浓婅䉩䝪挶昱䑙㕄䡐橦⽚啲⭷楎㑐堲⭬搰瀷䝥䜱偘婶捕䙵䕇汌䩌ㄳ啎桁㕔偐塓桧挲慵慕穫⭕昷瑋琹㕸捳䙑䙢䝉䕒⬷䅫䭰㝥䙩塖㌰汴穳瑹塍坔坶共敷䡉㙚何䵴㍓䬵桸牷义戯䩢癦側求朲異䍶敦穏噩㉺确⽊潓瀱敁瘸汒瑗敚㡶佮啎睯䅫捲浥睢ㄫ䝓杔愷奚䙓歭㉹佫呥䵫㑉獊桲浪晙灱灉塔礯䭱塚䱵䩕䍒煺汙稵㑥䄫牖䅪卤畁獺䵚何扌楷元癄獵坐獪癓噭啉穗捐坉癒慰摘步噐奅㕢䄸穄摉朳䍧奪䵆桳婵敍湋桉穌䡗啭氵爷扫㔵潰癹㡁噆楸橺䅮渴㡰獒匰乓偡䝓制䱌洫故㉬瑂浘ㅎ樵晃䵏㥰猸杍い兗橓坘婵佬啗䕹啅椳慶㔱琹䱺灢洷坘䉩䍮楖㙇慌呍奘兖瑌塡⼳婑睷䉣㙍⭍灱㕰偳㉬塉湯硗㔯⭤㍢穅㝉捓污湭即瑵晋夹丯䡺洫䉏䅯⽊湫杦呂䄫硴呐䵥う䍯䅢㝵䡤婚湤睦䅧捯㙑䐵畁桫〹唸洴嘷汐併割㙕晏浖㘳乃䩥⭁坊㑘桨潣是ㅏ奨桙剒湦祅㉈歸瀳乫䨯稳䬱祌噳猫癲乺坳⽤偍浸㥒㉪䭖㤲娸楮煨䙒婸橴ㅭ㉶䑮䑙漲䅋灥㑮㡅⭬卹⬶䜰慥夯㡉卩塗噚瘱匷䬯䭡此漸敊佐穋稲牆洹楘橌㡉慦㠵卯浱㍍䑋㉮剳华朲呣睘㉇⽙䌲穵礴眱楦⭬㍔㕪剘啃爰啥獭㝙睋煖䩙噬硁㠲浦㥐祔㝘䔲䭂㥲砯⽧婚䩹䉖圫䬸唹扅㝢ㅺ婑猶啨杙穢扙噁㍄ね乊䉔晃砹䥙智塐祅䙔癐䩳䨹摋䭦穣獚䵇欰奫歒畎兊㑴卒朴硃楏渫砶堸橵偋噒䵥ㅪ穂䕱て坮㝸久捱潸匷⽺⽣倳穹牮塃牖㡮丹㕢堫䡲㉐ㄶ剶䙈祭と⭑婮框晹婸㘴摸畅扡呯ㅸ晷穩㜹畳慈坶猴䑳䑊佲⭺是据杢啙ㅇ䙆䌸捙慑睌䙇湗偋䄴㜶娱嘳砰䵘剕琶剰牺奵㕭䭅偧癮塡剱㡑⭸䕺樯䕐䬱晩牅博䭲灹祷㑲摑栲橈杹爸䭕䭮㉉䡖扏漴㥆畴摔䡂圹䱤晇偌求桳䑉卦婦灶朶扗穲䬯破浭潚⭢杅偰兏愶愰欲浫䝺偤㥤瀸䉖浱㍧㘲㉲側䡄報塣䜹祑夶䙏㡬䱩㤵穑䙳愱㑺⽒牶奩䠱⼳穇㘶乊㥖杔㉹扢汢⽔噗䭭灮獺桅ㅚ浮ㅢ噙儲獨堹橩⬫瘰㈱敦剦婑昹⭩晢湳朲楃昵㕃⽸湫䙡娴䕂睫楋乓灱扙䕐愷䄸楧佒䥄䱁楅慳䅭灷䄶猲癪捓乁䅂潗稷ㅄ吴桷䥌煳桒䍶佒牙䭂桫䄹䍑灥兆猵牧敩䱅㝢睄㝁乸啍偧⽒䑁楍扱䍣䍑䙪兲䝄刷煌奚㑦䝅汌㡦穗夸睂灢䱊煌祴火⼲乊䉅⽌㝎桉攸ㅑ楺坈嘵樲䨹ざ攫癭㌳䥨⽬眴䡰剅楦畖㙭坦䍣䩹獂充睌兓潎䙁十塣奊啄㑫敏䝃䥥兑䕳㡲㑲䝰䩫睱穁䥊祁䉧䥩ㄸ㉤㉯䥪䍂瘰塐䑁卬琲睥乒潊灔卪䡩䑯㙓歍䩩噆䉓歇猹扚䡈㡔潵倸偤⽱睆㕨祙乍牧潈奃捌㥘睵䑧晸㡥楴癔乊坐界扨䨶䅍䑸堹桰癐ㅅ獐捦伯䑣味湅材瑗㝦㑂⼲捨椶匵偺婪婅䱡奵ㅧ瀯甫穌牍楫祱ㅨど湆伫慳乢⼯⭖䡐䕢㥓䑢渶㉔㥉塯䨹㈳㥦䝙牰湒䵊䌶汹楧癡䱒䰴㈶⽹婳樷卖䭣ぅ坸橐娴汨刷敯塒楪坁戵乮桢㈳晊楅䭴䅧䩵楩䅘㥬䩌桃䕂坹䍫䭉㡄杢䰸異こ癨朲䉑䅮楂坩娷⽶歯䅁獌潰摐婧扥⭫䥯楈儹䅦塂㥭楆穄報煤婭潃䡉氲㕄㡂兦牑䙚渷剌䕭⽗瑳橸眹䕁䵅䔹䩰䍉慭䝃䥖睴䌶㌹吸䈹獂慲湈䍫乮ひ光㉁挱䉎㝧攰眹䉹の䌯㔱佄卩呶䵅䵂䥲瑮奁杏扈佭䍊婉䜷摰八祏䔰畂呓噱䕉买㐱䅃㕱啎捓㕧乬瑨桷啦癚ぶ卌䉄杹䉅樰䍨䕬乺䉄捈牋硘䩯圫䅵睋婬挱ㅣ奧灺氯塳⽲嘫硃灋㕨䡃佨杶癊塴坒䅮捉灢椷䙁⬰捗乚椳扇ㅪ䕦朵摋㥁㡵呩䈰慃㕏桦塆呈督䩘婡穭㈹呉敖桗捈㔲䝒捚兹呈潥升畴半椸桗浗㝫灩愸䅆䝕捌䍯㕰ㅰ礱楢呴摬⼯㡂䈲癈牳㔯塅桉㑆㑂桅敮奖偳䕄乍㙫歩楨敌䭂㥺戯㑕䤶⽁灘奭㌫畋楖癶扊䕂㠶䰯礹慖卖砫么瀷㍸砸剺剑浄眳楅塲㡌呲㡭穳扔偣癮焯慚橣剆瑃硬氯㌵ぢ㑷䍷慁摕偂䡱汶改癯㍄桖敒畮楈㑄㕕摘奯䭬批穚礹䍃杏硕㉮兤摔湍䕗㥸塚歒歩䭣㡬潖問扳䱱摒楡䍣攰洲㡏䡪樲㐯桇䭶剈㘱䵣噇楥坫偄㉁䴳⭒兵智䵤歰愲奢䤸杯兩洵䩮㕶橦婆噸呣祥癩塲㍳婖䭄漴呵㝦㜰桪氶灸䕌䥊奕呮㡴扉昰䈯㍅甹偏⽑书睩潯穰浈睷湷猯啡⼫湡慡䅊牕䐵㑕偯䉕晤㕄䡐坴㍶敹䡬兏塌㉋䵣お䥖㡤漯婤噕異穲偁桬㍗䡳匰樰桃䙋䙓㥗䥖ㅎ睦䵴歩剅儲氱佧丸婌杰危⬳坘浹㘴晒楹㘲呙佳圹䙵硙湮䐴⽥匫偖䵓党䍙湭穮㥔㝐爳剺䥁⼲嘸䝙攱桪䍡㉡牺乊時浘㉫㠯ㄹ㑢硕佩橚㙫㍉睃爰㉏㍙癌灁䩇晬灶畣䑪潳摓砶穣㍸偕䡂癑慯晏䠹獚摪㔹䍨瑦杺㜵䍴㥺睬剄汭敖䥘創塈䕏捐䕈祒⭃〲䬷⽑䠫潚瑄㙆報晤䉰杍穗㍚䱵敥剉畒䐴楘稵䡱书積㥒啂歔桤噍䕡剤爲爷杒戲䅐ぺ洰䜵䰲䵬癯㕆奄剶偂乪瑲眷䐲捄甫䙷嘯佁獈⭳䭎倳䵸い卡瀶煳桨䴯䩬栵卯焫敵䌴䩨䜸睶楚橄䘯㍂卹楶婌牚䙴潐內䱈甴佈㘸䉘䱪⽂慊䈴㌫偌佥⭇湲佅坌䙢呡啹橙䭑灦㉍愲獌永ㅺ攰䙥桱ㅉ㝂慫乡浸杕䕥⽸䝰㑇⭒㙙䙎⽮捸⽤䝅牎啍穫穹䅇扏坁㉌㍆䙳慌癴牚䭺畈䝮晏㥯扐ぎ㕫䵫䥆牃攷煋儵欲攵䵑䕴煤䬲敶猸穡畎㉔穆兤摷獘伫ぷ䨷婺慎氰獮猸癄煲瑇瑬昲呸數⽪歊晉瑵摷㡫⽁㝯⭪楴⽧㥄灹䩌癉唰浖乎㜰湌䄸䡑畏㔷塩㡌㠷䭘塙⭡⭺〲䙐慺佢㡺捨佹䌹㡈ㅴ佶晷䙧塈䥯啦䙑摵㉇䩐晅㍆㌯歪桭噘剶硎敒䅢䝗⭥⭱婓汖㑱䰰䑤㕘䅃昴确䉔扶㑶穈㕚䅃然䝩䙚匱㥅䝏䅢书㠴㑪䵺䤲噓䅅允䕣潢歚䘶佳偊晄汃圵扐刱㑧䕚敕䥫煐煕睪㥈䍳䙦さ䭣䡂偦癋㈱㌯卵䴸睲畇啩ㅵ戱䨲乺㍏儸楎䝆华湓㉪甴扨穚䡨硔浓⭗歍煐丶洹ㅗ汪慤橤橄㕆䍊塇䱑呷核塎䵖⽗瑈穇䥺極ご晎䩺唷䍹琯危歺灊㑨祊晋朶汒游捏攲䝫䤫㉫桌歡吹畇祷术㜵偬丰䍃⭍䩗㑵㕦㝰丰慭䡦㕵䩴䈫䉐⬰⽺扤晥䠰橂橍䕣㡷䍨啧稸噯偤潪㙳匹摕汱橩捂䡖〳䥘坚⽢㙅㙗呅破婴癄當圸䡫眷樸䱃估慥㍣灃䡱昲䄲坧㙪甯䴳奨䝉ㅹ䍧坤䈰敒䕸䕂呱䅳䕗㕑䅈桍晵楺砰㑹潚䑶䝏呚穷楗啚䉅摘呆晧癯佊礹䄹猯㡭剺摰䝦捷䌸䍯㕩⽙串癘㡈偫牃䝩楕䑤䭉睋⭃湨瑳婢䭏来獖獂報䌸敒扏奈䍤渳祩灸琲㤯牐牢䑣海ㄸ䥈晄硣坍䕴嘰⬫㈹䵈桭湥㑴㙩夷牸坫瑴穏牅偔䙩灯㍪䨸㙫䩫䌯卭硐啍橊祈䭡㑶㕸剑嘵搵呍桅㑋䵗湸䉦汃坫䑖䩸欴橘剮㔰⼷佗乴杆㙰煃䵐晄䉐睒の倸摸橌⽷但け㑍慶⽹桲穧癘稴湐瑴佩捅て癙㍬䬶㈹䵗慰䥧䍇煯婫扲䩨来癓末佩煐䉕估汹晧硊慒⭁㥨ぬ䵭湊㔰婰㤹渶偍煍卭桮䬳䩷䉈癔呲睏塋䈸場䙣呆桎䥵坢瘰乄坱愴㙆䱦啷㉳瑉楌牫癍摆塔瑒杹噬礹䍐睡祐䵐污兯ㅖ䘹ㅆ䑶橩堶典楶㥳扨爯砱夵畢礷坘婲䥚ぺ摃灄䙢䉄灑佤䥡塄杗硐晗乄硁㤶㍇䡚祑楄砱〶橗䕁㤳㕶焲穡㉖楳䝥湧坏䤶楲䑶䍊⬴睘䅺䑎⽍扗浸䉺啭㉰晈祙䡕瑳す䈳半㑐䙔塹睮䌰湓䕮橖䡑數䙍䙙礵卯內ㅃ剣穑煏嘶桅煗䝍搳灹噚敢橈䩬䙂硷䡺琷䰴䭖坕乐兡楬歴位啫㙤敁䩖乩ば摺䡡呡戰湺圹桢䅸晥婫敌唶啗㈴㠹䴵⽆然䘷湴湚䡬到焯湹䕧䭷桮䕊偺㑢猲卐䕯㡎䅵㙢㙕祓塔捧位㕥㥶桕㍃婕奂晓楁癬䡚煮ㅇ港慤硹潡㥊䈲橫䉐䨴汭㕲呤坊ぐ䙲䡨歲猸剢䥆䙓㝭晤䵷ㅓ丫潋㍋䅐䕚昹㥴材⽴乎䰸奏晷猫㙲癋䝱䑡圱㑳䡖啉㤸潇祲䡡六灐匵卋乶穓灮愳捊慒刯⽕⭋㉨摥堫汮䍢乸㉳椴剥爫浺穯楘⭦但㑯穹㝨晋扷㉗䩤割獅橓湚癭瑪䡑漳敘偯㕣䌱佫桕䡨健愹敱㥍䌹剑偌㡺⬵户昳䭶䡨䭋塖䙴杪兖䭴瑁刳剘㥮湗猯浪敁娲挷単敔ㅧ湋焸㍁㑯㥤吹浌⭪别偔捃䍏䙄婢捺お前剂女灨乳佣湹䬫㉄卮㡢祐㝶奥权⽃塥千㉨⽉牙洯㥃婪䕉汬㍘呦䡕啷䵣㕔穮㐴䡨嘷㍂㤰晬〳癳稵剕捃䭒㝺䡕教瑏漰硘㡍䄹䭯䐸ぅ汹摘乆⽂楶搷慕㌸䡷才䵨ㅂ㑹呪睔獁汏䕷略䍘㡳敵㔵ぃ畔䙦㕙眫充兊數浃獄噯噤呅摃䍮䰰䨶吴䨹㑨捂唵湅啸敧呥托䔱ㅓ椷⽰㌲㘴愫啤倶慱䡸噌䉎㙤杧浢破㕲戫灩當〴㍱捕䩈瑯㑦番晢杄ㅮ⬶噇㕐䭣㥬男婶呯橺祇⭔浭㡁⽸ㄸ桂場䕍潚潓扅樲獌硉癏睒䍍㙅䍖剒甴㥹噊䑫卩眷䨫ㅁ批煯癏杹䑘慙瑓礳瀱䐷氵が桱村䨰䕦䭈伷䙋爷⭣瑍獎瑦桕敋晶㕊橲印硪浴⭷由䡬洲ぐ䡓癉䰱䵍漴奘穗㡘捊伲奒潮眲㡅浦唴煐啦㝯䕚灗㕄楇ㅇ呬奙癹䙰㔷㝋㍍䩌千剈䥴䑺㉉噫䝬慯䱡振㕲潐坙䩇㑧䕦汵䙂硵杖䩰潐䡤偘歈嘵正畢䝮䙍橍奔晨慵硗夯瑥䱮敍煖湮浢啯㡓䵔慤扺䬫潘獦㙒㘰䡃ㅗ噢䑈摆杌煬坒䙵㉩橺然整則敔䍴畬䕖⽂㍹䱶㌲㤸慱䑁求乥㙩⼱穩㕰汶栯穪㝍㌷潤牧癌浳千卆慵䩚礶㙃ㅌ䱖㑈橫摍乎㑌㡵扲啗䡱婦丹⼴䩴奁汰畹样坒䍈呧䅎奘摹⬸硃佶杋牳〱塩⭎牏瑐㥋䬲佫歳琵㝑礴煆㉑㡆㕅樯坐瑊啊敆硆䍭歍婣歉歵⽉䡸卥睫扫㡏灈䌳瑍穈⭓渹啘卣䱖奲晵佑㐱穎煺䝒楦䅚噦⭹䕎䥺漫戴獆夰ㅉ噹䕱㡴歊㍡㌵⭤䭧䉭婧啄䝍晤搯㍡晉敎㕹䙣ㅐ㍒潤湂煖捱晙伷塎㡅摢⭗場硆甫噹潎兘汦攫捑捺煈㘷佈䱭搵䙩㙧㉢灍协扂䝭湹啋昵娰瘵瘴戸㉋档啚祐灏畗⭔剳䐱琲噖硃栵㥎䙨䅴睏獍㐴䬵㙶娸䍔杰䥓敵契⽄乌桳㍨硸挰㉬朵畏塎匯㝩慙㘷婱灢䔷䕚琫卭㡥㝧收㍫㑒佋捩㝇䑺党䤴汳㈫⬵偏⽎ㄶ摢桃稫煺卧摥楊坌坏楘娵婺䵵䉒瘳橗兦偮䍇啘搹㍇硹ㅬ睐潬噚卫䍤歨䥬灗併瑎汷㡴⽦猹奚㑨敂㙓捒㙈祊偂䅣㉥奎扄偍畴㡶䭗⭴䡸扄捭䭡牴㡬䠯㡢䩰㕁㡙畹捱癯氵卢堹䨹䩖兎⭺噙㙤祖丰噋乒䱸奦㝇樸呐椯晶华䑶浲䝄獲䅖䥚䨫噤癱卩汵䩐漫啗愷䅒畇捗㤶⬶䭲洯氶㝪湒浮攸䉱㙷㍳杁剐捗睇穖䅔潯摫䭩湣漱其䅃倯敡㙏䑵㑩⽖别瑎桥協䙊扐ㅎ〵潘晒佶砶煮⭄⬳䭘湍瑱げ畮牥⼸瑎⭍⽬堫樰奉癪卵㤳瑲偭㉎㡸㕂㉭剱晥摵扳愴捙䱊浹㥈ㅳ硺㥨栳癙挰䝩癚㥰武扦㡦䙢祘湱㡵扌敬奌楇朳瑑串䄴戰㑅砷䩡㔴硺乒䨸癓畵癨汅歷䩃呲乣㡹㝙䌵光剎汉佧猴慵㉃奘畤㡔塯牘潤堫桑稯兖䍚㕎㕶奰敚䩦汭娲漷數偗䭦㝵䭡偮慌漸湸坬戹䑵䈳ㅐ㈫渲䴵搹睮䨲杘汁睺䕗䜴戲ㅣ䉺橰穇㕳煂䩥㑵卐䩳䑘啬と㠱㥪䅫穊牡歚瀹䅷㥳煕䥪㙰獪䈲乔楰煎塦浬㑰硬橸䙐創娷歃䰷唹灦㑭灯瑪伹䩤愸游洫䱁圯卯㉬娰健䡋煱㤯乇乍䥏奸砱捷佔捚㉱䭂䈷䩬⽵朷㡆㉫橋㈯灇䡖䝂橚塂牯婇眲睳㑇慨〴桖晷橂㉊晃獇䥓癬猶眵㡕愴㘹樰び祶卯䩉卭㝋歈慡奭坱䠯䑐敪挸楉刷㕵㥚䩒塮呸扸牶浶桱攵䩒摤捸塋湕ㅢ䡲捍浴浗穹嘸坊䉨戰普灰噌䍏搫捣獶畭獍汯䕉灇䱩汸䡓䑂䍅癷偬䅍婗䵋⭳漷癲䝱㍵䡖獌瑰晖港剤坭㥥穓奵⽇婏奣塔呗䕬戶㍃奎䑦圳捱楶㡓䈷慭礱⭡㙬䑵䐲獉楔㥲偪坓汓䨴ㅭ偖ぱ余灪㕇员⽶武祋ひ䩷制楦坓䭨⬫杚㙥硯瑘敹䩭汁佥㝁㑅塐䌹づ瑨坆晍橒剅畁㕪⽓户樸呧䵆㡗㥧婸洶獎䵷伴坔伵⭰先瑑硁䅫穸乮乸敎摔椷䭷捲慩䈫汙㕘煅瑢晎灎硪灗卣楴䱌扭歂桔捸⽉坡湋䉳䠰䰰桬祅㈷剡汦䕲婎到⭉偲噎牯穘䌳橋⽈扭歨偧睏㐫卂䝐潉㝯猹歎坤㕂㌸偙䠴堳䡐楃䥃晋捸獡䑧䅧䕹獌䭉剧敥䩮桊杤剥睘偺乕牆偗畱䡯㝘琶䅶瑭剐㝲㡲晬歐䙅㑘䩗䱢娸灃儴睇敯癗ㅬ摮䥫䱨児穄㡒捏穐獭䨴硺煅扁穄䝃其⭮祒汵杅䝪䬴㑹䴴煉⽶潇穓奌焰㘶樶⼵慰愫畦由煂椫昱獳⭏㤫祉晩略照㔹䑋䕔㝋婐䄸愲礲塂㥪噩䘳夵稸煹䍕䜯捔灸㝈し䠵戰煬㥄㌲瀫䩆䉖䙦䕆琵䑙⽫則爷㘲ㅈ祩娹兆户䌯稲手䩵䭭橙伷昲湨偔砯晨兪杚䕒橴䱍兖噕硦佭獡倲㡵坨䵳㕍㑄灭坦爴䉹㡡䨶奥㉏敆癫瑢ㅶ䝬婉䈷朱㕇㙯䙘乄畒乥䩆⭥湓含祵捺椶⽕䑈昱捃椯䩏住䭄乂硃煱㉲潗畷㜳煇㥆䉖䥥乚⬵搶汍䱹楥啬呰桲㑁戶䭯穃伸噡䝧瀴㥐瑑奏歨䉡䱋䭚牫周摯㑵㜯搳㥌塷杭䕫湘丷橵䕔䱪摍祊歯㉗㠳䴲慔䨸㉥䩖丹剙漫捩摆㕣歨丯獃湮㝪䍣㡃慶牊⼱獏匰潏⼸穸橖桤樱剓灑桨瑓卶睙䱎䥹湺㡓灇焱䵌欶呷橘婯呫灅呸ぅ愳搵䱵䥔⼴晢楍硃硏癦灧䩄䅘偉祵樯䥦扚奁牂穧杙⽑稱䡁㙡䭮昫猴㍣南硘㉄卧偬㥎ㅏ堫㕣浳塦攲兘䕊乹㍤嘶呺樴硖噊捨到䍓⭇煕汒扤瑖䑊坡椫⭔䍌睘浊灵杚块㕵䙢塋夲兊䈸偓⽹䕁䐴晳煸䝡剭業き汤杳䜰换乃奌奪っ畒㜵堳獵杢㤱な䝳㡁欯䍣䔴摧䍐䐳䅴獡呋䱙猫⭃㑒婶偸娷睨㔷湷偣㕷䝙䥹汑䉷朵䔫䉍汊偪塭欫捌䍫卂穇㙎獁浆摕獤敹琵偤儯䉮䙏祸癆湔䈲䑧䝑捕汃㝹㤳坍䅄䡃䕥ㅬ瑏坺偐㕫䍏奌牍䭣䱦猴火ㄹㄫ㝤捳䱚呬之捳瑫ㅎ㥎㑒㡴潈偐㍍䱒䅱㕥歳瑑牄楧确䝂䭶娫剪剺婭䬳獎呩䍗㕷呒洰洱㡄匸㝥䉪煣摗㥴䑬焯瑕癈獈䱪欰兏扑牘⭁⼷噙摃⭹䩎㥙佸啡杖畖穘桎瘫䍃報㍬䈫䍧㙤䑡㍭ㅏ䴷卮䩶佺吴䱒剸捇版祮兂䱦婶㍐湤瑴樶⬹晬癭䈱⽪嘱婥丯堳卄䩆儵硄晡䍖攴愫剐婣愲半爲坩晰摤吲硡瘸扐浰偓塌牣㉣潋穭㉭佮倹偄㥘䵫灷匲婇晊畊㕶獬橶浹倱扡晊⭊坥䩸杮ㅳ潎⭖䭕刱串䝓坍乚琳捦祗湘杵捏塥坮伹呫焱牬扱楄㍔瑹㙳塍䥭汘㑬獥畍䑤楦㍨偎䝒䴫㡫搯⭯㥅橡振眶慯㙎癨㕚焹煙何塣⬵愴睄畚湺㥫做楶㔶匵夶煆奊䘫協㕬呌癔䬱煗畡畦歔呲㜳扸噕但挱堵甸爲ㄫ㑦㙖㘲伵㝶乷睺㉔⭣䍮爹噢⭧噬灹䴲浪唴慖琱呰䕚䡱䔰汩椰晉䱌㡇估洯昱潃䌵㕌㝕丫慪㙪啒⭓捒䭤兆爰㘲睚兪䙰浉䘹卤睶湩潵䭷卒⽗湎桸䤲䥃乫晋潪剩㕌ㅇ伵䙋煁積協㐹䕴煥偦䬵呴䉕潗甹扵啨穉砲慚堸摶浯偣祴㠯挳楇慒摰歕㉘倵桵䄰汴祘匹㔯楍卒㡰㘲奌㕩䱳晆坕祲㈶䙥摔楯㕲圳削批潫噑佑䱣䡮⭮愷挰歲祪扳穬昹佒䍆愰煕䙸獙牕奒匰汌獹噙硋呱ぎ㐹偖祈捰啵汌礫䝒䉓汧䙈㕹佑元䔲䥨䙡䍂噰汲湌煲噲琶瑗㘳㕚⭭乢牗牒〫扄畤瘳慶噤㉹瑙浈㝨㡦佤托ぴ汲㥭潒慍剄㉰䭵㈹扲扳奎瘵摈㘫摓䭎噬栳睺ㅭ㉱㑃㡡䍌㑷㉮偯瘴慰㝁偭癨睁兂睓䕍䅆䍁䅃䅧㑖印晓潕䙲戵睅䅁潎䅑䅁䅫䅁灂坢湆博椵塢瑄䝮睬ㅕ坥㡸㠹潮稯摋嘳㕕畭氷呒婎煐䵔欫橋灎牵剏塬卓敭欴䥫歑䵨獘呙奣䵍㝢癨摦湬婤硭䩤楬䨳浬䱔漸䉌橎奙䥍䅒䡉䥶琱㔳佐捥㤫吶䑚杴硣焫䩔潗瀫睗癬敥瘷⼹湬晶剴昹堯煁䰸䠫摫朸捹橪䑹䄯支䙉偦昲氯杇氯摵䤵塊㤹䅖汦慢婘祏睌祆牄塷㑊歙湢吰樸告塰橑煤塦䝑䜵灋䵺牔爹灳㉊畑䩗䱏歅捚䜸欱䜹㙎杉お慏䌷㝏䍯瑯楔㕷塳橥癢䩲湫ぐ慦佨砳渰煨畔㘲䱓潤㕖塭浣⼹癡砵户㝁婗坣䩊瘲丷㥤汒剋汔ず呭㝬塷父㉌奸桫儶卣䍯偨牘楶穫卮䈵是㑂獢㍁楆䵓䉢慲晨牴㉒兊㕗瀰䵸儲ㄯ兵橦䩸䵄䝸㘲䘶慤䍭乤奷䑭䨰㍂䕋䴴呹㡹员㥦䍚䵬奔䝔䴯硎歙坨朰搵䍴牳灹浥偋儰䉎捕唫兮䡘啂䕕捧ㅙ䥱畯汓㍯佸䙣㝑欵氯硏か焵䡋畤䙘㙊灕橺捧噍㌷煂桇䰰ㅇ䐫奧ㅓ䅌䡗䍯猲印噷敓畄䭡䱄啂潚汋杋獵摖杬捲䜴㍗何䜲祰扯㈰㙔橏癌㈫佡䘯㥺煬癣㑁塏獷硋堶歪港景婏瑹杋呲噓㑲畏㍰剖㤷㝷䵡䘱⭄焰杓歱捋䵬汗㠵夳坢䡃戳䙕愸ㅚ扖⭇䅰湵啔唵湇匴げ刱䅤ざ前䈲䱵摷商獁洷畕畨奋畐渱睊升杵㙰匰奱敊ㅅ久敶慙䍣煐祙ご䱈䠹呧䠵㍮婣摫䭙䝐㔴偏奈䅤㘴㝬砲䵃搹䩃㐱慄癰䝹欯⭅則偎浡漵椯乚䜳䵩㥧汴塳愷䭲煩灑呺煯瘴畅摩婓潸椯瑔奍㥸剪䍖べ噚爰啗匯䝺灏㙁丯䡁琳搹晄儰㥪啮朳㈶䝯㝶䘰潁圵䡇慁呫奙䜶䐶坷吶䝷⭗晐敧术卷䵷启散㑨橦畹㑄倹⬵牬㡢穄漱䡐楗㡥㍷瀶䵚别硒乺橩〸⭢祒楄偅⽒䍰牨歺噐婂楗瑩塘㕖味汒挲奤祷䑗㤳䴫噏䕔䝎乱啳硎䝒浍汙噪創捲汬睲杗㠰樵⭔汑橳砶䕒奶㙚䉲祂㈲奄眰橅欳头收䍵堰㜴漴呂楦卦慄䍣桌湧湂奱㐰㥏坕偪㑋〯癘䵯塦䵢㐵硑䉐摙硣偩⭔桥眸ㄳ癗㡈獆瘰䈷ぐ偩䡂䈲啵㥒塧敺䱧䙺歐㐵㘶㕫䡺䕱瀵兵牊塹䝌乫捚丹偊癬捋䥚昷砲坈穏䍴硢塈䙬瀹乮浸呯乗捉硗佩㉅畈桥桘䕵䥆嘱啢湫田䴹䄰呍ㅑ夶偃䉘䰱偁歰㡢䑍地䱧橏婁㕧兎湪潸睎瘷兑䍮佦䑨浒睺橷瀴晇㥷㕦其㥨桪䡄昸硍㑰㝢剙偌呍歈塷㙏匲歶穫晆䈲核穤㝴湫䩉员㕶晬卋朶佮敆瑨樸噪慅栴瑂偕搴硰⽰歇剎㥣䭴灵䩋浇癉㑣湘㙦潉牔畎穖潹啥㙹䝬㍣呸獄硣搴坨伹㑡爷睈䩏坌㙙ㅸ㑎ㄸ晪䕬䵹㙳䥔㐳䩕䉳䉭晫䙆佰䵄䙏噱㑇䑏䝕㙬䡢坙洷䙎⭷睤畡䩮䄹灊婭券䵁噥朳牳䍒㍗㕕琱歁䵋䭰㥧䉅ㅌ㥹䉣⭙䩭椱偸湳倸呍䅦㙷焱穗⭰楄吲㑇䑍䭮稵湱䕥ㅘ⭸睓䄸㕘塕䍪批潬串䉶朳伳眹坐㡄瑰䵖䥶砯䡑偬夯㝃㕗牓娫匸橐杭䘴睊漷汯琱慚に塆火癯佥䡧扉唹摓橂佘㥹㍪䉬噐假穥欵佡剆橯煹唰㙒㍔摡扢⭧慐㉄㕣歮牮䝉乴灇敁㙬做び塚䱕牏㙆桦琲㕷䡵㔷䡐㑸制䵺䉮䈶昴攵䰶婗䙷扸呂㕘噏婃剮䙆猲㥆偳ㄷ究灂奓兮㜵䑌坺塵娴牐⭖橂䱦㕺刴捺䡵䩯牐祰执㉫㡒敥慙挹婭欳㕣塐䡹穏祅㡎敢䡒朸㕔㝫㙸汚歄摃偕奉匫㥈湄䠵煥摡䘷乶兂䩆塕漵瘹教䉰托牓祱塱橰⽉捖㕹獱捓㡓㙒敉㍣琶潫㍴睶㔫湈昶煵啣ㄴ䕎穰婊穥栵周浡呸乘㑍穣䡸湡氱湬㕕穐䝇牗桵㉸䍲䭵䄶灱䵺噂癯煒⭔癋㉵奊摁⽪灐敺睴⼶偎䴴偶潐癙牐䉫⭮偈㥮㐷䑅㔷䌶㙰眴㝰㘴偍界㕌㥚癬䕤唲㥎捒坣祆䡨䕐乎兙杺夹⭎㝩慪㕵慑噫乖潵⭐㡗䑧䉆捳㥆㥁䥣吰兎䙄但䙳湖⭡捎䡬䥙匹呵猱䄶礴䱖挱に坲塣噏刷愳潔欳㘶㡒㙥獗灤䍐癩⼰全䙮乐奪硸瀰祸獍摘硂㍨㉕䑎偅㑓乯獳湣ㅨ瑢卡䙴䴶䄱㝎⭆癩湳㤳㤲啂睗昰灘䑭㜷㤯片㜷椵㑶琹塡倸塗㡮塆䤵側㡢湌㍈欸䡐㥈⽁䑔晚䑢捎⽷䤷婖儴煗敇硥獘潷啴乌ㅃ湷倰捐㍎㙧䉏㑙㥊扨呵儷䕶ぢ硪⭅䍱儸〸捷⬶が㝷潲ㅖ吹啋ㄱ兙湢獋穲䭤〱婺湺報㍩硌癌敧眶样牺牉牥昹卶堲㑅⭍䡓䭧䱳汵扯兯㝬戳噶卭偪䥔㡐䌵兏灨景爳久琳眫版㡡儹獚偗煐㍪䅱䅥昹㡌䩲杧湶異䡇⽶丸瘯塢⬷癇㌳䰲牦䙧㌳ㅺ摂㙺水㑐湃䕐硚䰫倯硁朱然摇癣㝩䅸汮牘䭸坹睅兢稶男剗㑦䝁䑵椱杤癐杂煐⭁捓桷湷䉗氱へ愰圹瑮楲䥲㕗楐浌晱桦杦爷⽈瑘乖灵ㅖ㝊䉏呯灹步奏嘱㥪潕塰灖楒歲橈䴰⽊癢慑㌲海丵㤶杦祺㠸あ⬯爯根刱圹游䩍㙢氷㈵港婁呕硨桍假硃㥂䱧㌳䠯敵扇䱩杷獡ㅕ半䵦奣椳䤳㕕䡪婌捒灸び⭯偕䝴婍兣眸畩ぃ⽱偱䡙煡夸六䭴捣琶㍨临噤卖䍎䝋氰獺㡗㕱㙦ㅅ扇晗⽰塕浱欫愯煩晐摱䕦⬯㡮㑅佃㙤呯䘳㡩奐䝴瑓ㅹ瑓⬹䜲䝸戱乙㙦ㅤ周氰汢捵晣硧偕䅐牁煖䅹硨⬯㍔煪卹桦攫敥祧⭤㘯浪奧爱⭬䉙瘴丳㡇畂㡳塄㝴䌶㍈㐷㑥偑䑒儴兴穈晁䭣汓夲ㅯ杷䡐䩃呐䍄〸甲摃癪丸桷歳〹㍋䝍䉪愸硓呰㍄杵畩佥吵湪煡瑩瑫偦䍕䘱㙫䝅獇穲䑯煣瀷ふ桗匹橡㤱㍲ㅅ瘷㝈湱偆㌴剃⼶䕷㤹さ獔㈶朵㙕㉖汓㍑煈捣䝪癐㐳瘳桦临䕙䤲慬⭒䵰䙢㝺牏㙺朴睵爫⽅偷⬸礯⽷⽴乭晎䕄灹睘㙐㠫楁甫杘倳癐〲渹礯佁⽭䅘儸坃⼫呃汖告㍂剣穚癧䅁儹㍩癐唹䤵扅吴杷朵焹児㝨䨴楺敁㕰兏䔸癯䅎䐵䉹㐸婂䤵䭈䈯卐爲⭆吹卖乎塦浑䙐敹㕨摈留浱㡇畎桥䄲㌯砹㝺㙯偌ㅭ煘刯佺㘴㍨牰䨶然呢䄱汉卡獭晤敋⬹䅈獬眲娯ㄱ⭃態湦琷摸睘䈯堹杷⽶券獃癘牅健⭮㈫㥄⭌䐫扮㘫ㅄ㠶㈯睦樰牏側略佦剑瀱べ⽘䌳⽃祄祓䈯㡍㠸㝁㜹䔸え䙹乲㡐硶䕧䝲即睍橏䅔敏牄穌䠯歗穄潨㐸㥂捃朸浢䩁戶癱䕍䄷潣⼷捇婕橫䑣末䄵䭄㡬㡍㝖䕒儹敎汗っ塖偐扔湅噲䐹卲ㅒ䘰婨䵯発䅄㝶慐漯㘹㙌䌯㥪㝒偬癖湗港捫㜫㤶剃塳偸㡚乓湏橖䬴㍡㤷㥃ㅪ㔶琸獹⽵䐯獭畦䩯昷爲癈橳偐扔㠳癌䡫⼹丸术晳㘹䙂㔵洹奮䱨呲㔶牑琷呑漳䔷摘硵灎桪獊㥡橏末愫潋呁㍑䱏㑵椯煐䙈歈䵧浘卂䡉䡩䉬啤㙅㕸猶楦串浂慭偎瘱⬳吹䔯匯瀫匱㜫癮⽕⽌䔳㑸歮穤漶剮晉䅔橰㙴佧㝳牡浲塧䜫兘㠯䑈畡䉵⬯瀸⽴噧散氫㑤搶䡆䔴爫潮ㅉ㝌夰昹丵䱱煇愹㍙畘㡥㕔䡰核ㄷ港灦坁䱉漱䱚㘵㑙⼯㡎䙙昴之䥙牒䡫偅㝲䝥䕺洫え䍦慂㌯敯㥡⽋坂偎牖坴午㥄塸癷癏爫㜶煨稷略畲䙬䄵瑃㔯敳⽄䅣䝏椫橥㥫材䩋䙏扤杩敤橸⽺琸牏倴⽕捲奚桘噏⭉欶改儲挸え扭潇猲爯桨㝺穰癮扱⽅慐ひ䵧䥇瑈扄摊䡡电⽦偩塪穑橴㝕〰䑲圯䡊瑕砳砫煬氯偁䅚㍤番穒朰娳娸㝮敦㕅䡅䙱收硭扨杳啤噶牮捴塶楥敬䥗⬷㙕䍤橹䅲乪㝌⭱䙶橹䔰啚䤱剘歵噳睭獊穔䭑祎㝢䉆⽱欫硶愷呴㍕乓捎捖塪䡎琹て婃〫癥礸穲㘯睄䵧䑧塅䉍昷丶漴䱏㝍⭹睥㝸瘯㙫〳瑵挹䩧㑚䡙側䩴父睱瘲呐㑤㘶硢灓晐䵚敉攲坅晫湪䬳启坔奎婕乙䉒ㅏ牎穯瑑啎㡖単慰噈㡁位卨漸祃歂穔⽇敘晌㡗剙䴸橣㠲䵳䡁⭫䉩啕⽧䙦潂啶⽙扲桤摮⬷決捴㍇癚䉥㉦坊兺兺橦塷琶㙺㑎硐砹㍺䭂晱楦瀯䱁浔㥫穦番塗䵶稫愷㙕潂ㅲ扊䅬瑬晌㙌奭丱爰坔湬敂潩㡉佷䅴橓漫䴳偣晱㕦䉱㐷䑸㠳睍㡴偑杫偹䑍橇噶㥃㍑塄捱䩕剃灁晶䍘噍㙶㍔湬牖扯潫睄㕺扗穂启⭰圷倶㕵偧癒㥹畭焷䕈猫堹㕩硺硣⬷奓㥈㉈汄ど扏愫〸㝮攫扎㕖之猫牬㉚牬獬奚㡖㥰愶兌汥歂煌敃偧䍴㑇潷桐㕄䙑晫偕䑰杩㈯煁吰戰䈲㈰晋畨䡱婹䅅䨱捡䉨䬲獢䉵䑴ね兦獶爳救杇祴䅙⬸煱琹汒漯剖䝵䅶男啣癒⭲扷景䜱橹䄳塸湓敍奋㈷歺倫硭呣啗䬵⭂呺潲礱乊㙭䵇塦湯䐶䩳ㅈ療偓䑍㕳偉瀲㝘塧瑙㑊敧具吲污朷睥剘㌫浬塵伸照獇䅁电儳䩹砲杉晥佣䵓敆敉䄳歈塨䙓婐⭔坺乓㕱塆儲䡷剱橤敶兘扤㜱砱㤱湯䱶坕番娷捃婗㡊啂㑖㔵呶獥敏㑖㝶塋䵔穮䥶䴹娱㈳片界潙栯据祡橶塒⭆猲汰灚偔噕书䰳敧䥣䕐䴫䅹剭畘穩㝩䅸㍥〫噦电单㑤㕮睦佂䥗儸㍅䕏奸睺噷䡫睊㙪䡢畊䩷剓煏吸塶㡶ㄳ敦洯⬹䅄歬眱䱃䌱㙪佉䵃䨳㍉䡬㙅杅兏祮硪䌶䭮䑓䡫潖㍐汶䬶琵倫丶佳㥵㝴癈䥘㕎㈵㐰敧煣べ䠰㕍堷㜵䥃坦䉪䥣空猳䥏䥏唯䡮㝱奷㥨⽧氵桪琫敵桵据猱䵬啢䍕⭭ㅷ䌱煐敁摑䡓济晖㌵⽷䩙儱猸灍刱く煮㕄畑䉷䑰牺ㅣ杯⭌䥕㍡湵牥唲步愹⭊搯捊㑄汊削㜫橺敓睁癇㙁佘呺硕㝆啒⭤䭤漫䘲捍偕啙礳丰晆㙭丶畤婡䝐䘳汧灶住䉫潤唳ㅐ㙁䐲䐰䭩扶欷兩挶㑓㥒扑䍬夹煢㡪故ㅇ歔捰低乪㕮牭㜷瀲堸娱㙰牧䑒⽥穆均䙂睘㙥坌癌䭣扂扏呡空䝘⽣佒敳奤娰浲⭎婒扌瀵究癮告祤摺穎䝦乪兘㤯煏海卡乸搱敱堫䩶䥯祱ㅬ稯敂䭣儴焳捰晧䥲祥㕘敩祡⽯晃㍵杢䡺煶⽌扳㜰敕び䑳啖䅷煂塔椴䙖娳㍚獹煤癅兮偐噒唵兤㘶乬琸䜶吵䰹㌷䙎噕湯礷渲慘乌奊㉭桳䡓㡲䝬摂浆ㅉ䕬䝊樰圷橐硖ㅪ牚䙎坹⽈獮⭔㝶噎塣塯洵晥愳戵ㅇ䔱偗唴挫獪䭙䵡⭄敏潂㌫ㄹ娳ぇ䨱潔汯堹ㅨ慗氹䑡䱹砹歙牚卢ぬ捴牴⭚〫摓桎佲慦䍇㉤佇䭶乤佈搰畕慔灥晑䩒坣䝊㙭捆⽆挲朹瀵獵乸瑗挸穊奡椶䉶奱⭎夳伵敡坹橚湅桪乎㜯㜰煎㔲乤汶塴㕍煵硒䙗啵㜳佗祅潴啺偕堷捱浤捭汴㑙敔硵坣䝋慴䝬⭆㘱硵匳䱤扣儴瑹捸䩥摇坡汗〳㝣捵爰㙧䡔癹歎猷䱳慕乤偈㤰瑍啔渫敭启ㅸ畫潈汘㝦摢䅗甹扈穔瘹䥚㤰汴晅武㠴䵓牪䝙倸㙓倵穖⭹㉏㠲敒䑪硧㥯啐䥰㉴婦攵呡佹灤敧挹䩥噉洳汚〲⼶㙥晰㑅㍏偪灢奺扙づ䬶晋㡲樸扪㝥㡅吷⼷䕈剩佫㙡畳瘫㝮摶が扵杰癬橢潸婫汔扵癌䙯䡦匳倹㙣䴴䕊䕋䴴收眴塯礷朲㡘搯㑌䔳㐶䑏卫㑊㑡獏漲㝮㉸睁晇䡎倵ㅎ楹㤳䭇穅㙎極㙹䑡㑣䨴浣䠴䉘倳灓䑏歇㈱嘷扒术䕙慃执攵䕵⽸穢佤䡺㝁椲潇㍧䐵具奅歷㉦獁⽉㕌䉐橦捤扯丯楇浤䩵搰乲却坎ㅲぎ湇儳畹杲洴伴䈴㡶䕕敯杁䅄䘸噬礶⽘㕬入㥒版㙧硏湫瑨慃睓ㅨ慘䝰慉䱑眵㥹橄ぴ噇杵硈䠸兮圷漳⽘ぺ䱬婧䝙⽁㠫䥘㡢癘睪汷捓佇ㅊ卤戱㍊昫㡂乸湊慄乲穰㙉桅假㝔乷电婂堯穷瘸ㅬ权㙈刷㈳䰶穅㙐桥㍸婰塘奈㙲塥㑑䵊眳䅧甫㤰樹硪積渫摵㥹癚䍥䕧捋䑣捕㤯ㅈ䱂睁啑䅁䥁䅁杁汩䩊䅁䅁䅁䅁䅁䅁䅁䅁杄䅁䡁癎䝢歬㉤礹㍡畍䝚う䕕䑳䉂䅑杁䥧䙁䭥歕䙫瀷硦睵䅙䡁䡙䅁奁䅁䅁浖汬穤㑧穙㑕呎㕅呍浊呚祕浚留湡湂婮㝆乏㕔獈⽤㍐䑐䉄㍭浨慧浙呱栱物䕸唴桯卹婣婮ㅙ獣橒乓乘摵䍚䭹䙅楎䑐汪潎䩢坕䙢楒㉳啕愸浉摔が乍噙䡷㙳湎⽌挫稵湺倷㝶⽺㕦书昶⬹㝦牥礶瑘睫佯獢伴䅑䍧䅁偧䑉乹䈴睸䙆䉏䉷票楫䅅汧啊汖䭬䭙潃䕬愶牨丷啄㠱畘琱噦㤰穵砱⽓㡸䕄䕕瘹⭮⭖㡫丯䕩楑湆䔯樵䉄琲捓乓佧婁啗䙬䥂䕆䙚啂䅐收䥅㜯此睐潎奒䍁䥘䅗潂䍁潇杓噑䱫䩧⽗睅⭚癅㝃䅑䥕䅆䡚䍋灯⭉䝕剧東䕁杉汃䥁䅄䙡特䵴剥䄫浯煈䑏扎䵵婙㑐䉑㕑免㍮塬搰畃歵䱮晘硨⽲㕭䩣卡癳佚䥪甶呫⭆⼳倷䉩晚䉗⬴湙㡘䱨䐲〴湫㜵敍䕚瘸硢䬫㡦㍃啧䉈䩴䱂婅剆吰硇硬⭎䕓䭸湶㥙奊㥴㌶㉢婮捸牺椲瀴卌浍㔴㠷䑈獇假奴焯瀶㈸⽴祺偲㕖㍗湴㔱當牮㥥晦樰㉯橐㕅呎畯婭夫䙖摹祌畹慲樫塙䕃䅄⽐晑摵祂杌潕䅆䙊䡢䉏瑃扈橂啑橨䑏㥱敵晑硧䅎䥷夸慱灤㍬㕱啵䵄搳㉐摱硃煣⭡永桪乪㙢㥎癉晶䙷⽨⭩偸䱳㐫末啅䩂⽒杈乑䅫䩃⭤䭈椯刱刲癷穫㝒汤潐歏噔戰啙汎䵢呆䉅礷䡇愹䝲䅎潮㥺ㅷ㜰畨别坱煊穈䭰桋⽙䘯杉〹栫奒婔汰睢敥猹䱌兔䵮単歉穗礵䵄㕏䅩䝰獚癭确煶牦昲㝃吴呄乬佗穃眳楂婃戳甯匯䜯䉙临奋杴塓⬵㠳⽣㉩⽐報偶敒湦䘳扩しㅌ噭扌癮塐穁䥓瀹摖㡱摶㕥倵匶洶癋穫㡡乹汲朸佂㜯乶䬰奶堲塔奃末癮晬灈⭍洴䅗煍㙗⽴杈㉯祬扡朰卧㥖穊卸扥焰䨶䵅䉯䄵㝔⬫潑偡偶㑥硏奃䙅奌乁㥨摅㈰南⭎敡啬㥢䉺呮儲㑨瀰䙦危漴㝏塡䈲䵮睸噡乆䐵睦偅汊副䉢硆慨睺発䤯⭳癑䤯稱㑭块呆㡩㑓杉敓捍渫敱丵潙䨫倱礵獁捖婹療䙐材婐㍍圴测牒欲⽩橗䍵㍭㠱㥔癗慢ㅳ汩き硭㥍䭈㐸婚歓㡤汳婙䥱煗噙敺䭱偋癉䱐瑍㝨䭊㥒䨳㙅㉰㥑硹塗偱〷䭸䭂㉥呮䍸㑵爹㙤噇捘稫䩶歷ㅍ䝴牯䕲桬潖啃㝶㡲晚婥㝏婢攵慬橲敬湊奃あ㙴㐷䵕䩙䡉婍流晦杴睧⭚敥㌱奓潇偑䱢愶䨶硍扫愰け㔷永呚橄条坆⽙祰䥑䝚㥥⽣汫さ㉔瑘䝵䑵䍭橊䍮䤸扶瀷⭰桚瑤甸汋串㝄晵佥瑍浵栱楤ㅅ慷䭃㡱㐯煹獪湭䑪摁氹佲㤷䝵䙪䭬䜱刱佶䙔乧獹歺䙖晢空唯⽆䉙祮⬴婇㥚積び敐湍䐰祴爴ㅮ䝣䑈套䝰慭偫⬳朶捒㍒㍸坬䑃摳眷い偉て儷制㕲慇扅〫䈲娲ㄲ圷㔱べ㍢䵸㑌ㅨ楶⽧夲瑌橁㍅牰䭺敩牔䘹礷呙栫䉆游䩨⭕戳獏兖搴㕓煫琫朵ぅ乚步爹杳周㍺吳䡤䵩㠰楖䙴ぱ㠲捙煮硺㝥扸䡫摥桬眫㥅穊穘灴獅䬶䐸杆䡊煮佷䍵挶婹ㅄ戵㙓䝰兰湈ㅃ楒牯愫獪㈰噌偕祦婆汷ㅢ倱䔱摚硎煪改界睺㜹䈳扵啰敭瘯䰯㝄洰橥睵湲瀴婵歪㡵㕇䉷䩬瑳䡫穄书㠶浤䩋㐷橂䡤歔楳䕎昹硫畧䅲爷㍇䌲ㄷ䉫䰸䍣硫え佺刳塰㕰ㅩ止楰䅉汳愱硵剫䡤㙷畨洳樳塬䡆㡃瑵⽤啔礴桺印䉗㕰浸刯㔲潉䑯匶剆求㕪捤坢㥢慰ぢぇ橁坈䘵穇䙈坺慧瑧䱮㑓挹䌱䝈佗䭏煣桯呸兯浤婏浍潋佥浍䡏睲敃㉴䡯睬噧挰桹䥈橭汦䵅䙑㕵䐶ぶ婎樲㉯昲湪㈴䕈漵割⽯䙕䅈䰶权䉮⭥ㄹの婪㡸假楙䝮㡱捘ㅱ楈䥳呏扌湹䱥敔啕睘汶歚䙧㠶剰礶搸慭䱭煬唶䩱瑕娶䥘㕅牺⽒塇時牰椫昷䵺乘唱㔴䩢橣䝷㜵牲㝔搰桋夵啰祈䩹挫煑㐳瑧慆ㄹ氰䵔時㠸捴㝭則湉猹㡉䩡䉍牎坳㙹偅樴捯济䍚⭕㙰㈴祧䡑㙁䡺呗㝎刷㕒煯桵剌䙢㑋䡋楸捚態汣⼫祉㝖橵佧琱浖㡵㍰噵⽫䩩䡎㔰湑⭎呱穇祹䡸汫洯婳㡭扳歯婅䕍⽒坸婳䉅啌㑙の癓捈㥘捕䭲発ㅎ䱂睁啑䅁䥉䅃塂汩䩊䐶捕⭶䙁䅁湄杂䅁䅇䅁䙁灚塚楤䑍祫䝚ぉ坍ㅅ䝚㕍橚㍙浌睰㕚匲穥啔剡䡪㤳振ㅢ橚煵灃卣創稴橒䍇䩬婙㉉敫䍮䜷摮硆㕵㤷佡济䘱灖獯噡单煍乚ㅎ䭔䙤呏㕓硧䱌䵙橨䙃䩲䝭捙佹琹⽉㍵㉴㜫⼷摶瘯㔸湺㜸癹歴扐⭁瑚瘹い䉁䕁䭁㝑偑䱳䄲睧䉋慑捨杓地獧潆橍乺橣倴䕅睉协瘯汷灸汓㑓䩺䉚䱍し味硍穴湍䙫㡷浰婆佖ㅰ獍穖㝳琰慢琲灆っ朰䉌䱚䉷䵍昹䵑慡歚㥕⽲癬䉙䝉䅋⽐坧灄䉫䉇䍇祅瑆慌潄欵䍒眷⭘䅅䑓㕉潁䅎䱡⭷䍳晬䅍䥄䑌兙㑧潅䅬䘶佹杺䥣瑉䅌佬䭱癉䕫獯椱㤵位兣硳栵畵ㅐ杺㍋牰剙啣㑬䙲噌歸䝡㡓䱢汮楃牴牵䐰㍷ㅇ〰㍙睤洯獊丯⼲失㍏畢甲昰䉈慉癆䘵䝒㡒浑半永晤稷㠯娳橇㥸卌㕪䬯椯湅㌹敔剭瘸框塗䍘汲晬癆䬳潹䱲ㅰ〫ㄷ㡯ㅥ㕔䬴㥮噘ㅩ汳敢⼰㍤㉒昹䩢末敤兄临㡹⽤噮潁㘳浫㥰穒䉘䅃㍑焯㝢䥭楏头杁䡆佯㑥䙉祪䥘䥃䩑印兕畡畐䅪䩗婉刷浂术畚昴䡗䡗㝍㜳䱣畧䕊䥵坕丹氵㌴潎㠷⭮ㅇ煪㕒㥈時䉡睱关䨴畄攸䕂䄴啋湪啴䍖漲獤硬昴汩ち捆敷硪䱊歗愸杙硕䅮呗䕷ㅡ穉瘲煙楙朷眱䩸扗䕤浧琹潸㑯㙏救癡偄坅㍳扌橪塲⽌䐰䙊托兩剉捊琱䍗托楲㑱䵊剂䵔南塷䉱瑫䕹䙸䡄㘹䱓⭲祘手汃敓び汏㍙畺搯獆捪塩㍆䩢〰湆䙮㑸則硴湘お㥰牑祥祩慳爫浮癑呅㈰䱮㡘橅入䜶捌呖乴㔷㕨填䭪摺㝓奊協䡬䍆䵵呇晚䍍牱獏佄敹䐵匸穳灉坺畵扶㝊䵬坖串瑦卩䩌剭牲當㥑㝯䱙䑭圳㙆乚硭捳獙稫夹㍣睹捡摡稲愷堫橵㙦橫婲䍰坬牖㐷癘䉗串㥂㠴䜱塋坌奎祹䭌摪猹呲潄捵慒丱㡂䱤眹㐰ㄲ㉭䭩瑐㕂济卌晓㈵䬰捰畫漱礸㙂牱畒䘵祗㙒啚㕃瑊婇汗䥂捡䤯䑹㍭扖䭦砰䍘偹㍋偒桅䝲䈷䩥⽒䑴䥲䥶㥲䱖䙤呕祯䭰灴换杘却牳灷坤䥕㉳硇愴夸祫橲⽬䡊睪剸硉ㅧ物㍢睶塣䉣塑楙獡攲渱㝊灸故㍶䠳塘昰䭊㑴歖㍶椸偎穏㔱塺瀷佳瑳㕦挱⽦䬱㑧瑬捱吹㥖䵫焸䜸煦啙汈佶灐睍䥋䱺䰰䡧㕶䵨兡慲䝋畷樴佮䥹極䐵临渷⽺晌䙗㌵晡䍁偶橆㙺奱⭇煱穰扭䱶䡃䡬漱婺䱍楷⭖⽄䉺䭖㕗祵䱷䍘卥灴楙㙱潸㍳倫㝲ㅳ兰䕕煋䔱睪敪湙塮穉ㅈ䩶佲獏樴氹圷乯湉卸䱲啋䑴硤穥䉮十摡塮卦䭴桁灙昰晊ㄳ䙚硧晙搯硓煇唯敦䡸䙙乥桭䝅夯敐汆煩扴䱒䝎ㅷ䉗坯氳癥䘱摂す⭘歱焰啖䑘唳煌䠶䵫䕖睖䙐獊䭫剪払㍊䄶楪楹祢⽨歶儹啗塃奮㐫䡵牴䥃塸⽦祶焹伳敕楳䙨㡦捔眹摐慎搰䭦䍸湏獢佯牶慺癳圳䙤䡴橦ㄴ氰故攲⼹噙婙㙈婁畔㉚㝮浡䑕奵䬯硷祶捳䥨䕺䉊圸奓㝺歡摥䭱婕敚硨㌳䬴扴桕䱶㕩杲䑲唸呮䱏睈扭浧ぴ㥁呓㍯礶䭸㍃ㅂ㉩欵娹䵖㍦⽏㙵敓䬯㡯㝵䝥䰵単照灳㕪䨲⽊坄扎佒䕐㐸湴才䅑䡂䙳癐刳湑畑丹匶癓㝮㙋ㅕ畄獕煍浢煏浌穣䍦㥬㑬祺䵬效㥊䍬楰倳捰癡䉒晌田破祯坱湪湮倴畐扱潚伵䱢㝄瑔噮䕘䕱䑯昲獹唶ㅯ歌摮佷歒䑔㡃娯啎㥳灍扃剕啍捗䱳䑇㝙䝣摐昵䍑㙗㕈晤睯䍕戶䙮田剭剱啚灲割癈攳䩪䱮呲佣䩇界橶湶塩倷奧漹瑑㉆术党睓䍅杌啁䅁䥉䅃塂汩䩊硥愸㑫湯䅁捂材䅅杄䅁䅁䅁䅁䅁䍁䅁䥴䅅䅁䅁䡣癊䡚橖䍤稵坢奤坢典睓䍅杌啁䅁䥉䅃塂汩䩊㥱䙚剎䡗允䉂䅩䅅睄䅁䅁䅁䅁䅁䍁䅁䥴㉇睊䅁䡣癊䡚橖䍤稵坢䡤坚琹䕕䉳楁䄴䅆䍁䅃䅧㑖印晓潕䙲戵睅䅁潎䅑䅁䅫䅁䅁䅁䅁䅁杁䱁䉓䬫䈴䝁瑬坙汤浌瑊䙣䱂允畉䉁䅑䅁䅧䍁䭃歕䅫䅁䅁䅁䅁䅁䅁䅁佁䅁䅁䅁䅁䅁䅁䅉ぃ塧䍲允穂㉢灸䡚癤浣穴浌桒䙤䱂允畉䉁䅑杁䥧䙁䭥歕䙫瀷硦睵䅙䡁䡙䅁奁䅁䅁䅁䅁䅁䅁䅉ぃ慧䍢允坂坡㍖䑏橨呎ㅧ呍硫浍汚呎浊楚焵䝣兤睓䍅杌啁䅁䥉䅃塂汩䩊䐶捕⭶䙁䅁湄杂䅁䅇䅁䅁䅁䅁䅁䍁䅁䥴塇兹䅅浖汬㉤睉呏歊橙硑呙歖穙浬橎畣湡湂䕕䙳杂䅁䅁䝁䅁䅙䅥䅅䭁倳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䅁㵁"/>
</ax:ocx>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AB5A4-4642-4EBE-9E8C-0221C89F9FFC}" type="datetimeFigureOut">
              <a:rPr lang="en-IN" smtClean="0"/>
              <a:t>18/10/2016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ED52B-1A4B-417C-9468-AB5FE158E7E0}" type="slidenum">
              <a:rPr lang="en-IN" smtClean="0"/>
              <a:t>‹#›</a:t>
            </a:fld>
            <a:endParaRPr lang="en-IN"/>
          </a:p>
        </p:txBody>
      </p:sp>
    </p:spTree>
    <p:extLst>
      <p:ext uri="{BB962C8B-B14F-4D97-AF65-F5344CB8AC3E}">
        <p14:creationId xmlns:p14="http://schemas.microsoft.com/office/powerpoint/2010/main" val="187803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5ED52B-1A4B-417C-9468-AB5FE158E7E0}" type="slidenum">
              <a:rPr lang="en-IN" smtClean="0"/>
              <a:t>5</a:t>
            </a:fld>
            <a:endParaRPr lang="en-IN"/>
          </a:p>
        </p:txBody>
      </p:sp>
    </p:spTree>
    <p:extLst>
      <p:ext uri="{BB962C8B-B14F-4D97-AF65-F5344CB8AC3E}">
        <p14:creationId xmlns:p14="http://schemas.microsoft.com/office/powerpoint/2010/main" val="2302297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390240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66808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764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4225284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0602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2482263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4038739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17247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291477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9C0AD3-CF0A-4C84-96A5-5AAC958C276C}"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43264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C0AD3-CF0A-4C84-96A5-5AAC958C276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36163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C0AD3-CF0A-4C84-96A5-5AAC958C276C}"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259183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C0AD3-CF0A-4C84-96A5-5AAC958C276C}"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65434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C0AD3-CF0A-4C84-96A5-5AAC958C276C}"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195253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49C0AD3-CF0A-4C84-96A5-5AAC958C276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257171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9C0AD3-CF0A-4C84-96A5-5AAC958C276C}"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F291D-B675-45A5-9915-28A86D5CC362}" type="slidenum">
              <a:rPr lang="en-US" smtClean="0"/>
              <a:t>‹#›</a:t>
            </a:fld>
            <a:endParaRPr lang="en-US"/>
          </a:p>
        </p:txBody>
      </p:sp>
    </p:spTree>
    <p:extLst>
      <p:ext uri="{BB962C8B-B14F-4D97-AF65-F5344CB8AC3E}">
        <p14:creationId xmlns:p14="http://schemas.microsoft.com/office/powerpoint/2010/main" val="212056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C0AD3-CF0A-4C84-96A5-5AAC958C276C}" type="datetimeFigureOut">
              <a:rPr lang="en-US" smtClean="0"/>
              <a:t>10/18/2016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E6F291D-B675-45A5-9915-28A86D5CC362}" type="slidenum">
              <a:rPr lang="en-US" smtClean="0"/>
              <a:t>‹#›</a:t>
            </a:fld>
            <a:endParaRPr lang="en-US"/>
          </a:p>
        </p:txBody>
      </p:sp>
    </p:spTree>
    <p:extLst>
      <p:ext uri="{BB962C8B-B14F-4D97-AF65-F5344CB8AC3E}">
        <p14:creationId xmlns:p14="http://schemas.microsoft.com/office/powerpoint/2010/main" val="71466527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50000"/>
                    <a:lumOff val="50000"/>
                  </a:schemeClr>
                </a:solidFill>
              </a:rPr>
              <a:t>Smart Weighing Machine</a:t>
            </a:r>
          </a:p>
        </p:txBody>
      </p:sp>
      <p:sp>
        <p:nvSpPr>
          <p:cNvPr id="3" name="Subtitle 2"/>
          <p:cNvSpPr>
            <a:spLocks noGrp="1"/>
          </p:cNvSpPr>
          <p:nvPr>
            <p:ph type="subTitle" idx="1"/>
          </p:nvPr>
        </p:nvSpPr>
        <p:spPr/>
        <p:txBody>
          <a:bodyPr>
            <a:normAutofit fontScale="62500" lnSpcReduction="20000"/>
          </a:bodyPr>
          <a:lstStyle/>
          <a:p>
            <a:r>
              <a:rPr lang="en-US" dirty="0"/>
              <a:t>			</a:t>
            </a:r>
            <a:r>
              <a:rPr lang="en-US" sz="1900" dirty="0"/>
              <a:t>Mr. </a:t>
            </a:r>
            <a:r>
              <a:rPr lang="en-US" sz="1900" dirty="0" err="1"/>
              <a:t>Anand</a:t>
            </a:r>
            <a:r>
              <a:rPr lang="en-US" sz="1900" dirty="0"/>
              <a:t> </a:t>
            </a:r>
            <a:r>
              <a:rPr lang="en-US" sz="1900" dirty="0" err="1"/>
              <a:t>Khandare</a:t>
            </a:r>
            <a:r>
              <a:rPr lang="en-US" sz="1900" dirty="0"/>
              <a:t>(Guide)</a:t>
            </a:r>
          </a:p>
          <a:p>
            <a:r>
              <a:rPr lang="en-US" sz="1900" dirty="0"/>
              <a:t>			</a:t>
            </a:r>
            <a:r>
              <a:rPr lang="en-US" sz="1900" dirty="0" err="1"/>
              <a:t>Bhavesh</a:t>
            </a:r>
            <a:r>
              <a:rPr lang="en-US" sz="1900" dirty="0"/>
              <a:t> </a:t>
            </a:r>
            <a:r>
              <a:rPr lang="en-US" sz="1900" dirty="0" err="1"/>
              <a:t>Jadav</a:t>
            </a:r>
            <a:endParaRPr lang="en-US" sz="1900" dirty="0"/>
          </a:p>
          <a:p>
            <a:r>
              <a:rPr lang="en-US" sz="1900" dirty="0"/>
              <a:t>			</a:t>
            </a:r>
            <a:r>
              <a:rPr lang="en-US" sz="1900" dirty="0" err="1"/>
              <a:t>Kaushal</a:t>
            </a:r>
            <a:r>
              <a:rPr lang="en-US" sz="1900" dirty="0"/>
              <a:t> Mania</a:t>
            </a:r>
          </a:p>
          <a:p>
            <a:r>
              <a:rPr lang="en-US" sz="1900" dirty="0"/>
              <a:t>			</a:t>
            </a:r>
            <a:r>
              <a:rPr lang="en-US" sz="1900" dirty="0" err="1"/>
              <a:t>Akash</a:t>
            </a:r>
            <a:r>
              <a:rPr lang="en-US" sz="1900" dirty="0"/>
              <a:t> </a:t>
            </a:r>
            <a:r>
              <a:rPr lang="en-US" sz="1900" dirty="0" err="1"/>
              <a:t>Pujari</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1044" name="DS3DVIAPlayerActiveX1" r:id="rId2" imgW="8839080" imgH="6477120"/>
        </mc:Choice>
        <mc:Fallback>
          <p:control name="DS3DVIAPlayerActiveX1" r:id="rId2" imgW="8839080" imgH="6477120">
            <p:pic>
              <p:nvPicPr>
                <p:cNvPr id="4" name="DS3DVIAPlayerActiveX1"/>
                <p:cNvPicPr>
                  <a:picLocks/>
                </p:cNvPicPr>
                <p:nvPr/>
              </p:nvPicPr>
              <p:blipFill>
                <a:blip r:embed="rId4"/>
                <a:stretch>
                  <a:fillRect/>
                </a:stretch>
              </p:blipFill>
              <p:spPr>
                <a:xfrm>
                  <a:off x="152400" y="228600"/>
                  <a:ext cx="8839200" cy="6477000"/>
                </a:xfrm>
                <a:prstGeom prst="rect">
                  <a:avLst/>
                </a:prstGeom>
              </p:spPr>
            </p:pic>
          </p:control>
        </mc:Fallback>
      </mc:AlternateContent>
    </p:controls>
    <p:extLst>
      <p:ext uri="{BB962C8B-B14F-4D97-AF65-F5344CB8AC3E}">
        <p14:creationId xmlns:p14="http://schemas.microsoft.com/office/powerpoint/2010/main" val="128991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a:bodyPr>
          <a:lstStyle/>
          <a:p>
            <a:pPr algn="ctr"/>
            <a:r>
              <a:rPr lang="en-IN" sz="3200" dirty="0">
                <a:solidFill>
                  <a:schemeClr val="tx1"/>
                </a:solidFill>
              </a:rPr>
              <a:t>Challenges Faced</a:t>
            </a:r>
          </a:p>
        </p:txBody>
      </p:sp>
      <p:sp>
        <p:nvSpPr>
          <p:cNvPr id="3" name="Content Placeholder 2"/>
          <p:cNvSpPr>
            <a:spLocks noGrp="1"/>
          </p:cNvSpPr>
          <p:nvPr>
            <p:ph idx="1"/>
          </p:nvPr>
        </p:nvSpPr>
        <p:spPr>
          <a:xfrm>
            <a:off x="609599" y="1600200"/>
            <a:ext cx="6347714" cy="4441163"/>
          </a:xfrm>
        </p:spPr>
        <p:txBody>
          <a:bodyPr/>
          <a:lstStyle/>
          <a:p>
            <a:r>
              <a:rPr lang="en-IN" dirty="0"/>
              <a:t>Designing database</a:t>
            </a:r>
          </a:p>
          <a:p>
            <a:r>
              <a:rPr lang="en-IN" dirty="0"/>
              <a:t>Minimizing redundancy in database</a:t>
            </a:r>
          </a:p>
          <a:p>
            <a:r>
              <a:rPr lang="en-IN" dirty="0"/>
              <a:t>Designing weighing machine body</a:t>
            </a:r>
          </a:p>
          <a:p>
            <a:r>
              <a:rPr lang="en-IN" dirty="0"/>
              <a:t>Designing model for different types of users</a:t>
            </a:r>
          </a:p>
          <a:p>
            <a:r>
              <a:rPr lang="en-IN" dirty="0"/>
              <a:t>Identifying different scenarios</a:t>
            </a:r>
          </a:p>
        </p:txBody>
      </p:sp>
    </p:spTree>
    <p:extLst>
      <p:ext uri="{BB962C8B-B14F-4D97-AF65-F5344CB8AC3E}">
        <p14:creationId xmlns:p14="http://schemas.microsoft.com/office/powerpoint/2010/main" val="180952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69798665"/>
              </p:ext>
            </p:extLst>
          </p:nvPr>
        </p:nvGraphicFramePr>
        <p:xfrm>
          <a:off x="762000" y="813375"/>
          <a:ext cx="7499350" cy="5833553"/>
        </p:xfrm>
        <a:graphic>
          <a:graphicData uri="http://schemas.openxmlformats.org/drawingml/2006/table">
            <a:tbl>
              <a:tblPr firstRow="1" bandRow="1">
                <a:tableStyleId>{0505E3EF-67EA-436B-97B2-0124C06EBD24}</a:tableStyleId>
              </a:tblPr>
              <a:tblGrid>
                <a:gridCol w="3749675">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414531">
                <a:tc>
                  <a:txBody>
                    <a:bodyPr/>
                    <a:lstStyle/>
                    <a:p>
                      <a:pPr algn="ctr"/>
                      <a:r>
                        <a:rPr lang="en-US" b="0" dirty="0"/>
                        <a:t>Task</a:t>
                      </a:r>
                      <a:r>
                        <a:rPr lang="en-US" b="0" baseline="0" dirty="0"/>
                        <a:t> 1</a:t>
                      </a:r>
                      <a:endParaRPr lang="en-US" b="0" dirty="0"/>
                    </a:p>
                  </a:txBody>
                  <a:tcPr/>
                </a:tc>
                <a:tc>
                  <a:txBody>
                    <a:bodyPr/>
                    <a:lstStyle/>
                    <a:p>
                      <a:pPr algn="ctr"/>
                      <a:r>
                        <a:rPr lang="en-US" b="0" dirty="0"/>
                        <a:t>Require gathering</a:t>
                      </a:r>
                    </a:p>
                  </a:txBody>
                  <a:tcPr/>
                </a:tc>
                <a:extLst>
                  <a:ext uri="{0D108BD9-81ED-4DB2-BD59-A6C34878D82A}">
                    <a16:rowId xmlns:a16="http://schemas.microsoft.com/office/drawing/2014/main" val="10000"/>
                  </a:ext>
                </a:extLst>
              </a:tr>
              <a:tr h="414531">
                <a:tc>
                  <a:txBody>
                    <a:bodyPr/>
                    <a:lstStyle/>
                    <a:p>
                      <a:pPr algn="ctr"/>
                      <a:r>
                        <a:rPr lang="en-US" dirty="0"/>
                        <a:t>Task</a:t>
                      </a:r>
                      <a:r>
                        <a:rPr lang="en-US" baseline="0" dirty="0"/>
                        <a:t> </a:t>
                      </a:r>
                      <a:r>
                        <a:rPr lang="en-US" dirty="0"/>
                        <a:t>2</a:t>
                      </a:r>
                    </a:p>
                  </a:txBody>
                  <a:tcPr/>
                </a:tc>
                <a:tc>
                  <a:txBody>
                    <a:bodyPr/>
                    <a:lstStyle/>
                    <a:p>
                      <a:pPr algn="ctr"/>
                      <a:r>
                        <a:rPr lang="en-US" dirty="0"/>
                        <a:t>Problem</a:t>
                      </a:r>
                      <a:r>
                        <a:rPr lang="en-US" baseline="0" dirty="0"/>
                        <a:t> Analysis</a:t>
                      </a:r>
                      <a:endParaRPr lang="en-US" dirty="0"/>
                    </a:p>
                  </a:txBody>
                  <a:tcPr/>
                </a:tc>
                <a:extLst>
                  <a:ext uri="{0D108BD9-81ED-4DB2-BD59-A6C34878D82A}">
                    <a16:rowId xmlns:a16="http://schemas.microsoft.com/office/drawing/2014/main" val="10001"/>
                  </a:ext>
                </a:extLst>
              </a:tr>
              <a:tr h="414531">
                <a:tc>
                  <a:txBody>
                    <a:bodyPr/>
                    <a:lstStyle/>
                    <a:p>
                      <a:pPr algn="ctr"/>
                      <a:r>
                        <a:rPr lang="en-US" dirty="0"/>
                        <a:t>Task 3</a:t>
                      </a:r>
                    </a:p>
                  </a:txBody>
                  <a:tcPr/>
                </a:tc>
                <a:tc>
                  <a:txBody>
                    <a:bodyPr/>
                    <a:lstStyle/>
                    <a:p>
                      <a:pPr algn="ctr"/>
                      <a:r>
                        <a:rPr lang="en-US" dirty="0"/>
                        <a:t>Identifying</a:t>
                      </a:r>
                      <a:r>
                        <a:rPr lang="en-US" baseline="0" dirty="0"/>
                        <a:t> Components</a:t>
                      </a:r>
                      <a:endParaRPr lang="en-US" dirty="0"/>
                    </a:p>
                  </a:txBody>
                  <a:tcPr/>
                </a:tc>
                <a:extLst>
                  <a:ext uri="{0D108BD9-81ED-4DB2-BD59-A6C34878D82A}">
                    <a16:rowId xmlns:a16="http://schemas.microsoft.com/office/drawing/2014/main" val="10002"/>
                  </a:ext>
                </a:extLst>
              </a:tr>
              <a:tr h="414531">
                <a:tc>
                  <a:txBody>
                    <a:bodyPr/>
                    <a:lstStyle/>
                    <a:p>
                      <a:pPr algn="ctr"/>
                      <a:r>
                        <a:rPr lang="en-US" dirty="0"/>
                        <a:t>Task 4</a:t>
                      </a:r>
                    </a:p>
                  </a:txBody>
                  <a:tcPr/>
                </a:tc>
                <a:tc>
                  <a:txBody>
                    <a:bodyPr/>
                    <a:lstStyle/>
                    <a:p>
                      <a:pPr algn="ctr"/>
                      <a:r>
                        <a:rPr lang="en-US" dirty="0"/>
                        <a:t>Gathering</a:t>
                      </a:r>
                      <a:r>
                        <a:rPr lang="en-US" baseline="0" dirty="0"/>
                        <a:t> information about parts</a:t>
                      </a:r>
                      <a:endParaRPr lang="en-US" dirty="0"/>
                    </a:p>
                  </a:txBody>
                  <a:tcPr/>
                </a:tc>
                <a:extLst>
                  <a:ext uri="{0D108BD9-81ED-4DB2-BD59-A6C34878D82A}">
                    <a16:rowId xmlns:a16="http://schemas.microsoft.com/office/drawing/2014/main" val="10003"/>
                  </a:ext>
                </a:extLst>
              </a:tr>
              <a:tr h="414531">
                <a:tc>
                  <a:txBody>
                    <a:bodyPr/>
                    <a:lstStyle/>
                    <a:p>
                      <a:pPr algn="ctr"/>
                      <a:r>
                        <a:rPr lang="en-US" dirty="0"/>
                        <a:t>Task 5</a:t>
                      </a:r>
                    </a:p>
                  </a:txBody>
                  <a:tcPr/>
                </a:tc>
                <a:tc>
                  <a:txBody>
                    <a:bodyPr/>
                    <a:lstStyle/>
                    <a:p>
                      <a:pPr algn="ctr"/>
                      <a:r>
                        <a:rPr lang="en-US" dirty="0"/>
                        <a:t>Designing weighing</a:t>
                      </a:r>
                      <a:r>
                        <a:rPr lang="en-US" baseline="0" dirty="0"/>
                        <a:t> machine</a:t>
                      </a:r>
                      <a:endParaRPr lang="en-US" dirty="0"/>
                    </a:p>
                  </a:txBody>
                  <a:tcPr/>
                </a:tc>
                <a:extLst>
                  <a:ext uri="{0D108BD9-81ED-4DB2-BD59-A6C34878D82A}">
                    <a16:rowId xmlns:a16="http://schemas.microsoft.com/office/drawing/2014/main" val="10004"/>
                  </a:ext>
                </a:extLst>
              </a:tr>
              <a:tr h="414531">
                <a:tc>
                  <a:txBody>
                    <a:bodyPr/>
                    <a:lstStyle/>
                    <a:p>
                      <a:pPr algn="ctr"/>
                      <a:r>
                        <a:rPr lang="en-US" dirty="0"/>
                        <a:t>Task 6</a:t>
                      </a:r>
                    </a:p>
                  </a:txBody>
                  <a:tcPr/>
                </a:tc>
                <a:tc>
                  <a:txBody>
                    <a:bodyPr/>
                    <a:lstStyle/>
                    <a:p>
                      <a:pPr algn="ctr"/>
                      <a:r>
                        <a:rPr lang="en-US" dirty="0"/>
                        <a:t>Designing website</a:t>
                      </a:r>
                    </a:p>
                  </a:txBody>
                  <a:tcPr/>
                </a:tc>
                <a:extLst>
                  <a:ext uri="{0D108BD9-81ED-4DB2-BD59-A6C34878D82A}">
                    <a16:rowId xmlns:a16="http://schemas.microsoft.com/office/drawing/2014/main" val="10005"/>
                  </a:ext>
                </a:extLst>
              </a:tr>
              <a:tr h="414531">
                <a:tc>
                  <a:txBody>
                    <a:bodyPr/>
                    <a:lstStyle/>
                    <a:p>
                      <a:pPr algn="ctr"/>
                      <a:r>
                        <a:rPr lang="en-US" dirty="0"/>
                        <a:t>Task</a:t>
                      </a:r>
                      <a:r>
                        <a:rPr lang="en-US" baseline="0" dirty="0"/>
                        <a:t> 7</a:t>
                      </a:r>
                      <a:endParaRPr lang="en-US" dirty="0"/>
                    </a:p>
                  </a:txBody>
                  <a:tcPr/>
                </a:tc>
                <a:tc>
                  <a:txBody>
                    <a:bodyPr/>
                    <a:lstStyle/>
                    <a:p>
                      <a:pPr algn="ctr"/>
                      <a:r>
                        <a:rPr lang="en-US" dirty="0"/>
                        <a:t>Building</a:t>
                      </a:r>
                      <a:r>
                        <a:rPr lang="en-US" baseline="0" dirty="0"/>
                        <a:t> website</a:t>
                      </a:r>
                      <a:endParaRPr lang="en-US" dirty="0"/>
                    </a:p>
                  </a:txBody>
                  <a:tcPr/>
                </a:tc>
                <a:extLst>
                  <a:ext uri="{0D108BD9-81ED-4DB2-BD59-A6C34878D82A}">
                    <a16:rowId xmlns:a16="http://schemas.microsoft.com/office/drawing/2014/main" val="10006"/>
                  </a:ext>
                </a:extLst>
              </a:tr>
              <a:tr h="715491">
                <a:tc>
                  <a:txBody>
                    <a:bodyPr/>
                    <a:lstStyle/>
                    <a:p>
                      <a:pPr algn="ctr"/>
                      <a:r>
                        <a:rPr lang="en-US" dirty="0"/>
                        <a:t>Task 8</a:t>
                      </a:r>
                    </a:p>
                  </a:txBody>
                  <a:tcPr/>
                </a:tc>
                <a:tc>
                  <a:txBody>
                    <a:bodyPr/>
                    <a:lstStyle/>
                    <a:p>
                      <a:pPr algn="ctr"/>
                      <a:r>
                        <a:rPr lang="en-US" dirty="0"/>
                        <a:t>Connecting</a:t>
                      </a:r>
                      <a:r>
                        <a:rPr lang="en-US" baseline="0" dirty="0"/>
                        <a:t> hardware and coding on weighing machine</a:t>
                      </a:r>
                      <a:endParaRPr lang="en-US" dirty="0"/>
                    </a:p>
                  </a:txBody>
                  <a:tcPr/>
                </a:tc>
                <a:extLst>
                  <a:ext uri="{0D108BD9-81ED-4DB2-BD59-A6C34878D82A}">
                    <a16:rowId xmlns:a16="http://schemas.microsoft.com/office/drawing/2014/main" val="10007"/>
                  </a:ext>
                </a:extLst>
              </a:tr>
              <a:tr h="671792">
                <a:tc>
                  <a:txBody>
                    <a:bodyPr/>
                    <a:lstStyle/>
                    <a:p>
                      <a:pPr algn="ctr"/>
                      <a:r>
                        <a:rPr lang="en-US" dirty="0"/>
                        <a:t>Task 9</a:t>
                      </a:r>
                    </a:p>
                  </a:txBody>
                  <a:tcPr/>
                </a:tc>
                <a:tc>
                  <a:txBody>
                    <a:bodyPr/>
                    <a:lstStyle/>
                    <a:p>
                      <a:pPr algn="ctr"/>
                      <a:r>
                        <a:rPr lang="en-US" dirty="0"/>
                        <a:t>Fabricating body of weighing machine</a:t>
                      </a:r>
                    </a:p>
                  </a:txBody>
                  <a:tcPr/>
                </a:tc>
                <a:extLst>
                  <a:ext uri="{0D108BD9-81ED-4DB2-BD59-A6C34878D82A}">
                    <a16:rowId xmlns:a16="http://schemas.microsoft.com/office/drawing/2014/main" val="10008"/>
                  </a:ext>
                </a:extLst>
              </a:tr>
              <a:tr h="715491">
                <a:tc>
                  <a:txBody>
                    <a:bodyPr/>
                    <a:lstStyle/>
                    <a:p>
                      <a:pPr algn="ctr"/>
                      <a:r>
                        <a:rPr lang="en-US" dirty="0"/>
                        <a:t>Task 10</a:t>
                      </a:r>
                    </a:p>
                  </a:txBody>
                  <a:tcPr/>
                </a:tc>
                <a:tc>
                  <a:txBody>
                    <a:bodyPr/>
                    <a:lstStyle/>
                    <a:p>
                      <a:pPr algn="ctr"/>
                      <a:r>
                        <a:rPr lang="en-US" dirty="0"/>
                        <a:t>Connecting weighing</a:t>
                      </a:r>
                      <a:r>
                        <a:rPr lang="en-US" baseline="0" dirty="0"/>
                        <a:t> machine to website</a:t>
                      </a:r>
                      <a:endParaRPr lang="en-US" dirty="0"/>
                    </a:p>
                  </a:txBody>
                  <a:tcPr/>
                </a:tc>
                <a:extLst>
                  <a:ext uri="{0D108BD9-81ED-4DB2-BD59-A6C34878D82A}">
                    <a16:rowId xmlns:a16="http://schemas.microsoft.com/office/drawing/2014/main" val="10009"/>
                  </a:ext>
                </a:extLst>
              </a:tr>
              <a:tr h="414531">
                <a:tc>
                  <a:txBody>
                    <a:bodyPr/>
                    <a:lstStyle/>
                    <a:p>
                      <a:pPr algn="ctr"/>
                      <a:r>
                        <a:rPr lang="en-US" dirty="0"/>
                        <a:t>Task 11</a:t>
                      </a:r>
                    </a:p>
                  </a:txBody>
                  <a:tcPr/>
                </a:tc>
                <a:tc>
                  <a:txBody>
                    <a:bodyPr/>
                    <a:lstStyle/>
                    <a:p>
                      <a:pPr algn="ctr"/>
                      <a:r>
                        <a:rPr lang="en-US" dirty="0"/>
                        <a:t>Testing</a:t>
                      </a:r>
                    </a:p>
                  </a:txBody>
                  <a:tcPr/>
                </a:tc>
                <a:extLst>
                  <a:ext uri="{0D108BD9-81ED-4DB2-BD59-A6C34878D82A}">
                    <a16:rowId xmlns:a16="http://schemas.microsoft.com/office/drawing/2014/main" val="10010"/>
                  </a:ext>
                </a:extLst>
              </a:tr>
              <a:tr h="414531">
                <a:tc>
                  <a:txBody>
                    <a:bodyPr/>
                    <a:lstStyle/>
                    <a:p>
                      <a:pPr algn="ctr"/>
                      <a:r>
                        <a:rPr lang="en-US" dirty="0"/>
                        <a:t>Task 12</a:t>
                      </a:r>
                    </a:p>
                  </a:txBody>
                  <a:tcPr/>
                </a:tc>
                <a:tc>
                  <a:txBody>
                    <a:bodyPr/>
                    <a:lstStyle/>
                    <a:p>
                      <a:pPr algn="ctr"/>
                      <a:r>
                        <a:rPr lang="en-US" dirty="0"/>
                        <a:t>Final deployment</a:t>
                      </a:r>
                    </a:p>
                  </a:txBody>
                  <a:tcPr/>
                </a:tc>
                <a:extLst>
                  <a:ext uri="{0D108BD9-81ED-4DB2-BD59-A6C34878D82A}">
                    <a16:rowId xmlns:a16="http://schemas.microsoft.com/office/drawing/2014/main" val="10011"/>
                  </a:ext>
                </a:extLst>
              </a:tr>
            </a:tbl>
          </a:graphicData>
        </a:graphic>
      </p:graphicFrame>
      <p:sp>
        <p:nvSpPr>
          <p:cNvPr id="3" name="TextBox 2"/>
          <p:cNvSpPr txBox="1"/>
          <p:nvPr/>
        </p:nvSpPr>
        <p:spPr>
          <a:xfrm>
            <a:off x="838200" y="228600"/>
            <a:ext cx="7467600" cy="584775"/>
          </a:xfrm>
          <a:prstGeom prst="rect">
            <a:avLst/>
          </a:prstGeom>
          <a:noFill/>
        </p:spPr>
        <p:txBody>
          <a:bodyPr wrap="square" rtlCol="0">
            <a:spAutoFit/>
          </a:bodyPr>
          <a:lstStyle/>
          <a:p>
            <a:pPr algn="ctr"/>
            <a:r>
              <a:rPr lang="en-IN" sz="3200" dirty="0"/>
              <a:t>Task to be completed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81290815"/>
              </p:ext>
            </p:extLst>
          </p:nvPr>
        </p:nvGraphicFramePr>
        <p:xfrm>
          <a:off x="774638" y="813375"/>
          <a:ext cx="7499350" cy="5876318"/>
        </p:xfrm>
        <a:graphic>
          <a:graphicData uri="http://schemas.openxmlformats.org/drawingml/2006/table">
            <a:tbl>
              <a:tblPr firstRow="1" bandRow="1">
                <a:tableStyleId>{0505E3EF-67EA-436B-97B2-0124C06EBD24}</a:tableStyleId>
              </a:tblPr>
              <a:tblGrid>
                <a:gridCol w="3749675">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tblGrid>
              <a:tr h="420512">
                <a:tc>
                  <a:txBody>
                    <a:bodyPr/>
                    <a:lstStyle/>
                    <a:p>
                      <a:pPr algn="ctr"/>
                      <a:r>
                        <a:rPr lang="en-US" b="0" dirty="0">
                          <a:solidFill>
                            <a:srgbClr val="00B050"/>
                          </a:solidFill>
                        </a:rPr>
                        <a:t>Task</a:t>
                      </a:r>
                      <a:r>
                        <a:rPr lang="en-US" b="0" baseline="0" dirty="0">
                          <a:solidFill>
                            <a:srgbClr val="00B050"/>
                          </a:solidFill>
                        </a:rPr>
                        <a:t> 1</a:t>
                      </a:r>
                      <a:endParaRPr lang="en-US" b="0" dirty="0">
                        <a:solidFill>
                          <a:srgbClr val="00B050"/>
                        </a:solidFill>
                      </a:endParaRPr>
                    </a:p>
                  </a:txBody>
                  <a:tcPr/>
                </a:tc>
                <a:tc>
                  <a:txBody>
                    <a:bodyPr/>
                    <a:lstStyle/>
                    <a:p>
                      <a:pPr algn="ctr"/>
                      <a:r>
                        <a:rPr lang="en-US" b="0" dirty="0">
                          <a:solidFill>
                            <a:srgbClr val="00B050"/>
                          </a:solidFill>
                        </a:rPr>
                        <a:t>Require gathering</a:t>
                      </a:r>
                    </a:p>
                  </a:txBody>
                  <a:tcPr/>
                </a:tc>
                <a:extLst>
                  <a:ext uri="{0D108BD9-81ED-4DB2-BD59-A6C34878D82A}">
                    <a16:rowId xmlns:a16="http://schemas.microsoft.com/office/drawing/2014/main" val="10000"/>
                  </a:ext>
                </a:extLst>
              </a:tr>
              <a:tr h="420512">
                <a:tc>
                  <a:txBody>
                    <a:bodyPr/>
                    <a:lstStyle/>
                    <a:p>
                      <a:pPr algn="ctr"/>
                      <a:r>
                        <a:rPr lang="en-US" dirty="0">
                          <a:solidFill>
                            <a:srgbClr val="00B050"/>
                          </a:solidFill>
                        </a:rPr>
                        <a:t>Task</a:t>
                      </a:r>
                      <a:r>
                        <a:rPr lang="en-US" baseline="0" dirty="0">
                          <a:solidFill>
                            <a:srgbClr val="00B050"/>
                          </a:solidFill>
                        </a:rPr>
                        <a:t> </a:t>
                      </a:r>
                      <a:r>
                        <a:rPr lang="en-US" dirty="0">
                          <a:solidFill>
                            <a:srgbClr val="00B050"/>
                          </a:solidFill>
                        </a:rPr>
                        <a:t>2</a:t>
                      </a:r>
                    </a:p>
                  </a:txBody>
                  <a:tcPr/>
                </a:tc>
                <a:tc>
                  <a:txBody>
                    <a:bodyPr/>
                    <a:lstStyle/>
                    <a:p>
                      <a:pPr algn="ctr"/>
                      <a:r>
                        <a:rPr lang="en-US" dirty="0">
                          <a:solidFill>
                            <a:srgbClr val="00B050"/>
                          </a:solidFill>
                        </a:rPr>
                        <a:t>Problem</a:t>
                      </a:r>
                      <a:r>
                        <a:rPr lang="en-US" baseline="0" dirty="0">
                          <a:solidFill>
                            <a:srgbClr val="00B050"/>
                          </a:solidFill>
                        </a:rPr>
                        <a:t> Analysis</a:t>
                      </a:r>
                      <a:endParaRPr lang="en-US" dirty="0">
                        <a:solidFill>
                          <a:srgbClr val="00B050"/>
                        </a:solidFill>
                      </a:endParaRPr>
                    </a:p>
                  </a:txBody>
                  <a:tcPr/>
                </a:tc>
                <a:extLst>
                  <a:ext uri="{0D108BD9-81ED-4DB2-BD59-A6C34878D82A}">
                    <a16:rowId xmlns:a16="http://schemas.microsoft.com/office/drawing/2014/main" val="10001"/>
                  </a:ext>
                </a:extLst>
              </a:tr>
              <a:tr h="420512">
                <a:tc>
                  <a:txBody>
                    <a:bodyPr/>
                    <a:lstStyle/>
                    <a:p>
                      <a:pPr algn="ctr"/>
                      <a:r>
                        <a:rPr lang="en-US" dirty="0">
                          <a:solidFill>
                            <a:srgbClr val="00B050"/>
                          </a:solidFill>
                        </a:rPr>
                        <a:t>Task 3</a:t>
                      </a:r>
                    </a:p>
                  </a:txBody>
                  <a:tcPr/>
                </a:tc>
                <a:tc>
                  <a:txBody>
                    <a:bodyPr/>
                    <a:lstStyle/>
                    <a:p>
                      <a:pPr algn="ctr"/>
                      <a:r>
                        <a:rPr lang="en-US" dirty="0">
                          <a:solidFill>
                            <a:srgbClr val="00B050"/>
                          </a:solidFill>
                        </a:rPr>
                        <a:t>Identifying</a:t>
                      </a:r>
                      <a:r>
                        <a:rPr lang="en-US" baseline="0" dirty="0">
                          <a:solidFill>
                            <a:srgbClr val="00B050"/>
                          </a:solidFill>
                        </a:rPr>
                        <a:t> Components</a:t>
                      </a:r>
                      <a:endParaRPr lang="en-US" dirty="0">
                        <a:solidFill>
                          <a:srgbClr val="00B050"/>
                        </a:solidFill>
                      </a:endParaRPr>
                    </a:p>
                  </a:txBody>
                  <a:tcPr/>
                </a:tc>
                <a:extLst>
                  <a:ext uri="{0D108BD9-81ED-4DB2-BD59-A6C34878D82A}">
                    <a16:rowId xmlns:a16="http://schemas.microsoft.com/office/drawing/2014/main" val="10002"/>
                  </a:ext>
                </a:extLst>
              </a:tr>
              <a:tr h="420512">
                <a:tc>
                  <a:txBody>
                    <a:bodyPr/>
                    <a:lstStyle/>
                    <a:p>
                      <a:pPr algn="ctr"/>
                      <a:r>
                        <a:rPr lang="en-US" dirty="0">
                          <a:solidFill>
                            <a:srgbClr val="00B050"/>
                          </a:solidFill>
                        </a:rPr>
                        <a:t>Task 4</a:t>
                      </a:r>
                    </a:p>
                  </a:txBody>
                  <a:tcPr/>
                </a:tc>
                <a:tc>
                  <a:txBody>
                    <a:bodyPr/>
                    <a:lstStyle/>
                    <a:p>
                      <a:pPr algn="ctr"/>
                      <a:r>
                        <a:rPr lang="en-US" dirty="0">
                          <a:solidFill>
                            <a:srgbClr val="00B050"/>
                          </a:solidFill>
                        </a:rPr>
                        <a:t>Gathering</a:t>
                      </a:r>
                      <a:r>
                        <a:rPr lang="en-US" baseline="0" dirty="0">
                          <a:solidFill>
                            <a:srgbClr val="00B050"/>
                          </a:solidFill>
                        </a:rPr>
                        <a:t> information about parts</a:t>
                      </a:r>
                      <a:endParaRPr lang="en-US" dirty="0">
                        <a:solidFill>
                          <a:srgbClr val="00B050"/>
                        </a:solidFill>
                      </a:endParaRPr>
                    </a:p>
                  </a:txBody>
                  <a:tcPr/>
                </a:tc>
                <a:extLst>
                  <a:ext uri="{0D108BD9-81ED-4DB2-BD59-A6C34878D82A}">
                    <a16:rowId xmlns:a16="http://schemas.microsoft.com/office/drawing/2014/main" val="10003"/>
                  </a:ext>
                </a:extLst>
              </a:tr>
              <a:tr h="420512">
                <a:tc>
                  <a:txBody>
                    <a:bodyPr/>
                    <a:lstStyle/>
                    <a:p>
                      <a:pPr algn="ctr"/>
                      <a:r>
                        <a:rPr lang="en-US" dirty="0">
                          <a:solidFill>
                            <a:srgbClr val="00B050"/>
                          </a:solidFill>
                        </a:rPr>
                        <a:t>Task 5</a:t>
                      </a:r>
                    </a:p>
                  </a:txBody>
                  <a:tcPr/>
                </a:tc>
                <a:tc>
                  <a:txBody>
                    <a:bodyPr/>
                    <a:lstStyle/>
                    <a:p>
                      <a:pPr algn="ctr"/>
                      <a:r>
                        <a:rPr lang="en-US" dirty="0">
                          <a:solidFill>
                            <a:srgbClr val="00B050"/>
                          </a:solidFill>
                        </a:rPr>
                        <a:t>Designing weighing</a:t>
                      </a:r>
                      <a:r>
                        <a:rPr lang="en-US" baseline="0" dirty="0">
                          <a:solidFill>
                            <a:srgbClr val="00B050"/>
                          </a:solidFill>
                        </a:rPr>
                        <a:t> machine</a:t>
                      </a:r>
                      <a:endParaRPr lang="en-US" dirty="0">
                        <a:solidFill>
                          <a:srgbClr val="00B050"/>
                        </a:solidFill>
                      </a:endParaRPr>
                    </a:p>
                  </a:txBody>
                  <a:tcPr/>
                </a:tc>
                <a:extLst>
                  <a:ext uri="{0D108BD9-81ED-4DB2-BD59-A6C34878D82A}">
                    <a16:rowId xmlns:a16="http://schemas.microsoft.com/office/drawing/2014/main" val="10004"/>
                  </a:ext>
                </a:extLst>
              </a:tr>
              <a:tr h="420512">
                <a:tc>
                  <a:txBody>
                    <a:bodyPr/>
                    <a:lstStyle/>
                    <a:p>
                      <a:pPr algn="ctr"/>
                      <a:r>
                        <a:rPr lang="en-US" dirty="0">
                          <a:solidFill>
                            <a:srgbClr val="00B050"/>
                          </a:solidFill>
                        </a:rPr>
                        <a:t>Task 6</a:t>
                      </a:r>
                    </a:p>
                  </a:txBody>
                  <a:tcPr/>
                </a:tc>
                <a:tc>
                  <a:txBody>
                    <a:bodyPr/>
                    <a:lstStyle/>
                    <a:p>
                      <a:pPr algn="ctr"/>
                      <a:r>
                        <a:rPr lang="en-US" dirty="0">
                          <a:solidFill>
                            <a:srgbClr val="00B050"/>
                          </a:solidFill>
                        </a:rPr>
                        <a:t>Designing website</a:t>
                      </a:r>
                    </a:p>
                  </a:txBody>
                  <a:tcPr/>
                </a:tc>
                <a:extLst>
                  <a:ext uri="{0D108BD9-81ED-4DB2-BD59-A6C34878D82A}">
                    <a16:rowId xmlns:a16="http://schemas.microsoft.com/office/drawing/2014/main" val="10005"/>
                  </a:ext>
                </a:extLst>
              </a:tr>
              <a:tr h="420512">
                <a:tc>
                  <a:txBody>
                    <a:bodyPr/>
                    <a:lstStyle/>
                    <a:p>
                      <a:pPr algn="ctr"/>
                      <a:r>
                        <a:rPr lang="en-US" dirty="0">
                          <a:solidFill>
                            <a:schemeClr val="accent5">
                              <a:lumMod val="60000"/>
                              <a:lumOff val="40000"/>
                            </a:schemeClr>
                          </a:solidFill>
                        </a:rPr>
                        <a:t>Task</a:t>
                      </a:r>
                      <a:r>
                        <a:rPr lang="en-US" baseline="0" dirty="0">
                          <a:solidFill>
                            <a:schemeClr val="accent5">
                              <a:lumMod val="60000"/>
                              <a:lumOff val="40000"/>
                            </a:schemeClr>
                          </a:solidFill>
                        </a:rPr>
                        <a:t> 7</a:t>
                      </a:r>
                      <a:endParaRPr lang="en-US" dirty="0">
                        <a:solidFill>
                          <a:schemeClr val="accent5">
                            <a:lumMod val="60000"/>
                            <a:lumOff val="40000"/>
                          </a:schemeClr>
                        </a:solidFill>
                      </a:endParaRPr>
                    </a:p>
                  </a:txBody>
                  <a:tcPr/>
                </a:tc>
                <a:tc>
                  <a:txBody>
                    <a:bodyPr/>
                    <a:lstStyle/>
                    <a:p>
                      <a:pPr algn="ctr"/>
                      <a:r>
                        <a:rPr lang="en-US" dirty="0">
                          <a:solidFill>
                            <a:schemeClr val="accent5">
                              <a:lumMod val="60000"/>
                              <a:lumOff val="40000"/>
                            </a:schemeClr>
                          </a:solidFill>
                        </a:rPr>
                        <a:t>Building</a:t>
                      </a:r>
                      <a:r>
                        <a:rPr lang="en-US" baseline="0" dirty="0">
                          <a:solidFill>
                            <a:schemeClr val="accent5">
                              <a:lumMod val="60000"/>
                              <a:lumOff val="40000"/>
                            </a:schemeClr>
                          </a:solidFill>
                        </a:rPr>
                        <a:t> website</a:t>
                      </a:r>
                      <a:endParaRPr lang="en-US" dirty="0">
                        <a:solidFill>
                          <a:schemeClr val="accent5">
                            <a:lumMod val="60000"/>
                            <a:lumOff val="40000"/>
                          </a:schemeClr>
                        </a:solidFill>
                      </a:endParaRPr>
                    </a:p>
                  </a:txBody>
                  <a:tcPr/>
                </a:tc>
                <a:extLst>
                  <a:ext uri="{0D108BD9-81ED-4DB2-BD59-A6C34878D82A}">
                    <a16:rowId xmlns:a16="http://schemas.microsoft.com/office/drawing/2014/main" val="10006"/>
                  </a:ext>
                </a:extLst>
              </a:tr>
              <a:tr h="725815">
                <a:tc>
                  <a:txBody>
                    <a:bodyPr/>
                    <a:lstStyle/>
                    <a:p>
                      <a:pPr algn="ctr"/>
                      <a:r>
                        <a:rPr lang="en-US" dirty="0"/>
                        <a:t>Task 8</a:t>
                      </a:r>
                    </a:p>
                  </a:txBody>
                  <a:tcPr/>
                </a:tc>
                <a:tc>
                  <a:txBody>
                    <a:bodyPr/>
                    <a:lstStyle/>
                    <a:p>
                      <a:pPr algn="ctr"/>
                      <a:r>
                        <a:rPr lang="en-US" dirty="0"/>
                        <a:t>Connecting</a:t>
                      </a:r>
                      <a:r>
                        <a:rPr lang="en-US" baseline="0" dirty="0"/>
                        <a:t> hardware and coding on weighing machine</a:t>
                      </a:r>
                      <a:endParaRPr lang="en-US" dirty="0"/>
                    </a:p>
                  </a:txBody>
                  <a:tcPr/>
                </a:tc>
                <a:extLst>
                  <a:ext uri="{0D108BD9-81ED-4DB2-BD59-A6C34878D82A}">
                    <a16:rowId xmlns:a16="http://schemas.microsoft.com/office/drawing/2014/main" val="10007"/>
                  </a:ext>
                </a:extLst>
              </a:tr>
              <a:tr h="572490">
                <a:tc>
                  <a:txBody>
                    <a:bodyPr/>
                    <a:lstStyle/>
                    <a:p>
                      <a:pPr algn="ctr"/>
                      <a:r>
                        <a:rPr lang="en-US" dirty="0"/>
                        <a:t>Task 9</a:t>
                      </a:r>
                    </a:p>
                  </a:txBody>
                  <a:tcPr/>
                </a:tc>
                <a:tc>
                  <a:txBody>
                    <a:bodyPr/>
                    <a:lstStyle/>
                    <a:p>
                      <a:pPr algn="ctr"/>
                      <a:r>
                        <a:rPr lang="en-US" dirty="0"/>
                        <a:t>Fabricating body of weighing machine</a:t>
                      </a:r>
                    </a:p>
                  </a:txBody>
                  <a:tcPr/>
                </a:tc>
                <a:extLst>
                  <a:ext uri="{0D108BD9-81ED-4DB2-BD59-A6C34878D82A}">
                    <a16:rowId xmlns:a16="http://schemas.microsoft.com/office/drawing/2014/main" val="10008"/>
                  </a:ext>
                </a:extLst>
              </a:tr>
              <a:tr h="725815">
                <a:tc>
                  <a:txBody>
                    <a:bodyPr/>
                    <a:lstStyle/>
                    <a:p>
                      <a:pPr algn="ctr"/>
                      <a:r>
                        <a:rPr lang="en-US" dirty="0"/>
                        <a:t>Task 10</a:t>
                      </a:r>
                    </a:p>
                  </a:txBody>
                  <a:tcPr/>
                </a:tc>
                <a:tc>
                  <a:txBody>
                    <a:bodyPr/>
                    <a:lstStyle/>
                    <a:p>
                      <a:pPr algn="ctr"/>
                      <a:r>
                        <a:rPr lang="en-US" dirty="0"/>
                        <a:t>Interfacing weighing</a:t>
                      </a:r>
                      <a:r>
                        <a:rPr lang="en-US" baseline="0" dirty="0"/>
                        <a:t> machine to website</a:t>
                      </a:r>
                      <a:endParaRPr lang="en-US" dirty="0"/>
                    </a:p>
                  </a:txBody>
                  <a:tcPr/>
                </a:tc>
                <a:extLst>
                  <a:ext uri="{0D108BD9-81ED-4DB2-BD59-A6C34878D82A}">
                    <a16:rowId xmlns:a16="http://schemas.microsoft.com/office/drawing/2014/main" val="10009"/>
                  </a:ext>
                </a:extLst>
              </a:tr>
              <a:tr h="420512">
                <a:tc>
                  <a:txBody>
                    <a:bodyPr/>
                    <a:lstStyle/>
                    <a:p>
                      <a:pPr algn="ctr"/>
                      <a:r>
                        <a:rPr lang="en-US" dirty="0"/>
                        <a:t>Task 11</a:t>
                      </a:r>
                    </a:p>
                  </a:txBody>
                  <a:tcPr/>
                </a:tc>
                <a:tc>
                  <a:txBody>
                    <a:bodyPr/>
                    <a:lstStyle/>
                    <a:p>
                      <a:pPr algn="ctr"/>
                      <a:r>
                        <a:rPr lang="en-US" dirty="0"/>
                        <a:t>Testing</a:t>
                      </a:r>
                    </a:p>
                  </a:txBody>
                  <a:tcPr/>
                </a:tc>
                <a:extLst>
                  <a:ext uri="{0D108BD9-81ED-4DB2-BD59-A6C34878D82A}">
                    <a16:rowId xmlns:a16="http://schemas.microsoft.com/office/drawing/2014/main" val="10010"/>
                  </a:ext>
                </a:extLst>
              </a:tr>
              <a:tr h="420512">
                <a:tc>
                  <a:txBody>
                    <a:bodyPr/>
                    <a:lstStyle/>
                    <a:p>
                      <a:pPr algn="ctr"/>
                      <a:r>
                        <a:rPr lang="en-US" dirty="0"/>
                        <a:t>Task 12</a:t>
                      </a:r>
                    </a:p>
                  </a:txBody>
                  <a:tcPr/>
                </a:tc>
                <a:tc>
                  <a:txBody>
                    <a:bodyPr/>
                    <a:lstStyle/>
                    <a:p>
                      <a:pPr algn="ctr"/>
                      <a:r>
                        <a:rPr lang="en-US" dirty="0"/>
                        <a:t>Final deployment</a:t>
                      </a:r>
                    </a:p>
                  </a:txBody>
                  <a:tcPr/>
                </a:tc>
                <a:extLst>
                  <a:ext uri="{0D108BD9-81ED-4DB2-BD59-A6C34878D82A}">
                    <a16:rowId xmlns:a16="http://schemas.microsoft.com/office/drawing/2014/main" val="10011"/>
                  </a:ext>
                </a:extLst>
              </a:tr>
            </a:tbl>
          </a:graphicData>
        </a:graphic>
      </p:graphicFrame>
      <p:sp>
        <p:nvSpPr>
          <p:cNvPr id="3" name="TextBox 2"/>
          <p:cNvSpPr txBox="1"/>
          <p:nvPr/>
        </p:nvSpPr>
        <p:spPr>
          <a:xfrm>
            <a:off x="838200" y="228600"/>
            <a:ext cx="7467600" cy="584775"/>
          </a:xfrm>
          <a:prstGeom prst="rect">
            <a:avLst/>
          </a:prstGeom>
          <a:noFill/>
        </p:spPr>
        <p:txBody>
          <a:bodyPr wrap="square" rtlCol="0">
            <a:spAutoFit/>
          </a:bodyPr>
          <a:lstStyle/>
          <a:p>
            <a:pPr algn="ctr"/>
            <a:r>
              <a:rPr lang="en-IN" sz="3200" dirty="0"/>
              <a:t>Task completed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a:bodyPr>
          <a:lstStyle/>
          <a:p>
            <a:pPr algn="ctr"/>
            <a:r>
              <a:rPr lang="en-IN" sz="2400" dirty="0">
                <a:solidFill>
                  <a:schemeClr val="tx1"/>
                </a:solidFill>
              </a:rPr>
              <a:t>Tools and technologies that we are using</a:t>
            </a:r>
          </a:p>
        </p:txBody>
      </p:sp>
      <p:sp>
        <p:nvSpPr>
          <p:cNvPr id="3" name="Content Placeholder 2"/>
          <p:cNvSpPr>
            <a:spLocks noGrp="1"/>
          </p:cNvSpPr>
          <p:nvPr>
            <p:ph idx="1"/>
          </p:nvPr>
        </p:nvSpPr>
        <p:spPr>
          <a:xfrm>
            <a:off x="609598" y="1295400"/>
            <a:ext cx="6347714" cy="4441163"/>
          </a:xfrm>
        </p:spPr>
        <p:txBody>
          <a:bodyPr/>
          <a:lstStyle/>
          <a:p>
            <a:r>
              <a:rPr lang="en-IN" dirty="0"/>
              <a:t>ASP.NET Core 1.0.1 For backend</a:t>
            </a:r>
          </a:p>
          <a:p>
            <a:r>
              <a:rPr lang="en-IN" dirty="0"/>
              <a:t>Entity Framework Core for database connectivity and migrations</a:t>
            </a:r>
          </a:p>
          <a:p>
            <a:r>
              <a:rPr lang="en-IN" dirty="0"/>
              <a:t>AdminLTE bootstrap template for front end of website</a:t>
            </a:r>
          </a:p>
          <a:p>
            <a:r>
              <a:rPr lang="en-IN" dirty="0"/>
              <a:t>Visual Studio 2015 IDE for coding</a:t>
            </a:r>
          </a:p>
          <a:p>
            <a:r>
              <a:rPr lang="en-IN" dirty="0"/>
              <a:t>Solidworks 2015 for CAD modelling</a:t>
            </a:r>
          </a:p>
          <a:p>
            <a:r>
              <a:rPr lang="en-IN" dirty="0"/>
              <a:t>POSTMAN for API testing</a:t>
            </a:r>
          </a:p>
          <a:p>
            <a:r>
              <a:rPr lang="en-IN" dirty="0"/>
              <a:t>SQL Server Management Studio 2014 for database management</a:t>
            </a:r>
          </a:p>
          <a:p>
            <a:r>
              <a:rPr lang="en-IN" dirty="0"/>
              <a:t>Microsoft Azure for hosting purpose</a:t>
            </a:r>
          </a:p>
        </p:txBody>
      </p:sp>
    </p:spTree>
    <p:extLst>
      <p:ext uri="{BB962C8B-B14F-4D97-AF65-F5344CB8AC3E}">
        <p14:creationId xmlns:p14="http://schemas.microsoft.com/office/powerpoint/2010/main" val="1203755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57200"/>
          </a:xfrm>
        </p:spPr>
        <p:txBody>
          <a:bodyPr>
            <a:normAutofit/>
          </a:bodyPr>
          <a:lstStyle/>
          <a:p>
            <a:r>
              <a:rPr lang="en-IN" sz="2000" dirty="0">
                <a:solidFill>
                  <a:schemeClr val="tx1"/>
                </a:solidFill>
              </a:rPr>
              <a:t>Task completed for website development</a:t>
            </a:r>
          </a:p>
        </p:txBody>
      </p:sp>
      <p:sp>
        <p:nvSpPr>
          <p:cNvPr id="3" name="Content Placeholder 2"/>
          <p:cNvSpPr>
            <a:spLocks noGrp="1"/>
          </p:cNvSpPr>
          <p:nvPr>
            <p:ph idx="1"/>
          </p:nvPr>
        </p:nvSpPr>
        <p:spPr>
          <a:xfrm>
            <a:off x="609599" y="1219200"/>
            <a:ext cx="6347714" cy="4822163"/>
          </a:xfrm>
        </p:spPr>
        <p:txBody>
          <a:bodyPr/>
          <a:lstStyle/>
          <a:p>
            <a:r>
              <a:rPr lang="en-IN" dirty="0">
                <a:solidFill>
                  <a:schemeClr val="tx1"/>
                </a:solidFill>
              </a:rPr>
              <a:t>User authentication and authorization for different user role such as ‘</a:t>
            </a:r>
            <a:r>
              <a:rPr lang="en-IN" dirty="0">
                <a:solidFill>
                  <a:schemeClr val="bg1">
                    <a:lumMod val="50000"/>
                  </a:schemeClr>
                </a:solidFill>
                <a:latin typeface="Consolas" panose="020B0609020204030204" pitchFamily="49" charset="0"/>
              </a:rPr>
              <a:t>admin</a:t>
            </a:r>
            <a:r>
              <a:rPr lang="en-IN" dirty="0">
                <a:solidFill>
                  <a:schemeClr val="tx1"/>
                </a:solidFill>
              </a:rPr>
              <a:t>’ role, ‘</a:t>
            </a:r>
            <a:r>
              <a:rPr lang="en-IN" dirty="0">
                <a:solidFill>
                  <a:schemeClr val="bg1">
                    <a:lumMod val="50000"/>
                  </a:schemeClr>
                </a:solidFill>
                <a:latin typeface="Consolas" panose="020B0609020204030204" pitchFamily="49" charset="0"/>
              </a:rPr>
              <a:t>user</a:t>
            </a:r>
            <a:r>
              <a:rPr lang="en-IN" dirty="0">
                <a:solidFill>
                  <a:schemeClr val="tx1"/>
                </a:solidFill>
              </a:rPr>
              <a:t>’ role etc.</a:t>
            </a:r>
          </a:p>
          <a:p>
            <a:r>
              <a:rPr lang="en-IN" dirty="0">
                <a:solidFill>
                  <a:schemeClr val="tx1"/>
                </a:solidFill>
              </a:rPr>
              <a:t>Validation of Form data on both client side and server side and validation of API POST data on server side</a:t>
            </a:r>
          </a:p>
          <a:p>
            <a:r>
              <a:rPr lang="en-IN" dirty="0">
                <a:solidFill>
                  <a:schemeClr val="tx1"/>
                </a:solidFill>
              </a:rPr>
              <a:t>Using web API between client website and server and also between weighing machine and server</a:t>
            </a:r>
          </a:p>
          <a:p>
            <a:pPr marL="0" indent="0">
              <a:buNone/>
            </a:pPr>
            <a:r>
              <a:rPr lang="en-IN" dirty="0">
                <a:solidFill>
                  <a:schemeClr val="tx1"/>
                </a:solidFill>
              </a:rPr>
              <a:t>	</a:t>
            </a:r>
            <a:r>
              <a:rPr lang="en-IN" dirty="0">
                <a:solidFill>
                  <a:schemeClr val="bg1">
                    <a:lumMod val="50000"/>
                  </a:schemeClr>
                </a:solidFill>
                <a:latin typeface="Consolas" panose="020B0609020204030204" pitchFamily="49" charset="0"/>
              </a:rPr>
              <a:t>http://localhost:58974/api/bhavesh</a:t>
            </a:r>
          </a:p>
          <a:p>
            <a:pPr marL="0" indent="0">
              <a:buNone/>
            </a:pPr>
            <a:r>
              <a:rPr lang="en-IN" dirty="0">
                <a:solidFill>
                  <a:schemeClr val="bg1">
                    <a:lumMod val="50000"/>
                  </a:schemeClr>
                </a:solidFill>
                <a:latin typeface="Consolas" panose="020B0609020204030204" pitchFamily="49" charset="0"/>
              </a:rPr>
              <a:t>	</a:t>
            </a:r>
          </a:p>
          <a:p>
            <a:pPr marL="0" indent="0">
              <a:buNone/>
            </a:pPr>
            <a:endParaRPr lang="en-IN" dirty="0">
              <a:solidFill>
                <a:schemeClr val="bg1">
                  <a:lumMod val="50000"/>
                </a:schemeClr>
              </a:solidFill>
              <a:latin typeface="Consolas" panose="020B0609020204030204" pitchFamily="49" charset="0"/>
            </a:endParaRPr>
          </a:p>
        </p:txBody>
      </p:sp>
      <p:pic>
        <p:nvPicPr>
          <p:cNvPr id="4" name="Picture 3"/>
          <p:cNvPicPr>
            <a:picLocks noChangeAspect="1"/>
          </p:cNvPicPr>
          <p:nvPr/>
        </p:nvPicPr>
        <p:blipFill rotWithShape="1">
          <a:blip r:embed="rId3"/>
          <a:srcRect l="19167" t="38148" r="58611" b="52963"/>
          <a:stretch/>
        </p:blipFill>
        <p:spPr>
          <a:xfrm>
            <a:off x="1066800" y="3657600"/>
            <a:ext cx="6096000" cy="1371600"/>
          </a:xfrm>
          <a:prstGeom prst="rect">
            <a:avLst/>
          </a:prstGeom>
        </p:spPr>
      </p:pic>
    </p:spTree>
    <p:extLst>
      <p:ext uri="{BB962C8B-B14F-4D97-AF65-F5344CB8AC3E}">
        <p14:creationId xmlns:p14="http://schemas.microsoft.com/office/powerpoint/2010/main" val="44433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6347714" cy="4114800"/>
          </a:xfrm>
        </p:spPr>
        <p:txBody>
          <a:bodyPr/>
          <a:lstStyle/>
          <a:p>
            <a:pPr marL="0" indent="0">
              <a:buNone/>
            </a:pPr>
            <a:r>
              <a:rPr lang="en-IN" dirty="0">
                <a:solidFill>
                  <a:schemeClr val="bg1">
                    <a:lumMod val="50000"/>
                  </a:schemeClr>
                </a:solidFill>
                <a:latin typeface="Consolas" panose="020B0609020204030204" pitchFamily="49" charset="0"/>
              </a:rPr>
              <a:t>http://localhost:58974/api/bhavesh/product_info</a:t>
            </a:r>
          </a:p>
          <a:p>
            <a:pPr marL="0" indent="0">
              <a:buNone/>
            </a:pPr>
            <a:endParaRPr lang="en-IN" dirty="0">
              <a:solidFill>
                <a:schemeClr val="bg1">
                  <a:lumMod val="50000"/>
                </a:schemeClr>
              </a:solidFill>
              <a:latin typeface="Consolas" panose="020B0609020204030204" pitchFamily="49" charset="0"/>
            </a:endParaRPr>
          </a:p>
          <a:p>
            <a:pPr marL="0" indent="0">
              <a:buNone/>
            </a:pPr>
            <a:endParaRPr lang="en-IN" dirty="0">
              <a:solidFill>
                <a:schemeClr val="bg1">
                  <a:lumMod val="50000"/>
                </a:schemeClr>
              </a:solidFill>
              <a:latin typeface="Consolas" panose="020B0609020204030204" pitchFamily="49" charset="0"/>
            </a:endParaRPr>
          </a:p>
        </p:txBody>
      </p:sp>
      <p:pic>
        <p:nvPicPr>
          <p:cNvPr id="5" name="Picture 4"/>
          <p:cNvPicPr>
            <a:picLocks noChangeAspect="1"/>
          </p:cNvPicPr>
          <p:nvPr/>
        </p:nvPicPr>
        <p:blipFill rotWithShape="1">
          <a:blip r:embed="rId2"/>
          <a:srcRect l="19506" t="38148" r="69167" b="38149"/>
          <a:stretch/>
        </p:blipFill>
        <p:spPr>
          <a:xfrm>
            <a:off x="762002" y="990600"/>
            <a:ext cx="3046608" cy="3585882"/>
          </a:xfrm>
          <a:prstGeom prst="rect">
            <a:avLst/>
          </a:prstGeom>
        </p:spPr>
      </p:pic>
      <p:sp>
        <p:nvSpPr>
          <p:cNvPr id="7" name="TextBox 6"/>
          <p:cNvSpPr txBox="1"/>
          <p:nvPr/>
        </p:nvSpPr>
        <p:spPr>
          <a:xfrm>
            <a:off x="685802" y="4849016"/>
            <a:ext cx="7315200" cy="1200329"/>
          </a:xfrm>
          <a:prstGeom prst="rect">
            <a:avLst/>
          </a:prstGeom>
          <a:noFill/>
        </p:spPr>
        <p:txBody>
          <a:bodyPr wrap="square" rtlCol="0">
            <a:spAutoFit/>
          </a:bodyPr>
          <a:lstStyle/>
          <a:p>
            <a:r>
              <a:rPr lang="en-IN" dirty="0" err="1"/>
              <a:t>Eg</a:t>
            </a:r>
            <a:r>
              <a:rPr lang="en-IN" dirty="0"/>
              <a:t>. Using following API call from weighing machine to enter data</a:t>
            </a:r>
          </a:p>
          <a:p>
            <a:r>
              <a:rPr lang="en-IN" dirty="0"/>
              <a:t>In data base</a:t>
            </a:r>
          </a:p>
          <a:p>
            <a:endParaRPr lang="en-IN" dirty="0"/>
          </a:p>
          <a:p>
            <a:r>
              <a:rPr lang="en-IN" dirty="0"/>
              <a:t> </a:t>
            </a:r>
            <a:r>
              <a:rPr lang="en-IN" sz="1600" dirty="0">
                <a:solidFill>
                  <a:schemeClr val="bg1">
                    <a:lumMod val="50000"/>
                  </a:schemeClr>
                </a:solidFill>
                <a:latin typeface="Consolas" panose="020B0609020204030204" pitchFamily="49" charset="0"/>
              </a:rPr>
              <a:t>http://localhost:58974/api/add_data/{userId}/{machineId}</a:t>
            </a:r>
          </a:p>
        </p:txBody>
      </p:sp>
    </p:spTree>
    <p:extLst>
      <p:ext uri="{BB962C8B-B14F-4D97-AF65-F5344CB8AC3E}">
        <p14:creationId xmlns:p14="http://schemas.microsoft.com/office/powerpoint/2010/main" val="38242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347713" cy="533400"/>
          </a:xfrm>
        </p:spPr>
        <p:txBody>
          <a:bodyPr>
            <a:normAutofit/>
          </a:bodyPr>
          <a:lstStyle/>
          <a:p>
            <a:pPr algn="ctr"/>
            <a:r>
              <a:rPr lang="en-IN" sz="2400" dirty="0"/>
              <a:t>Database diagram</a:t>
            </a:r>
          </a:p>
        </p:txBody>
      </p:sp>
      <p:pic>
        <p:nvPicPr>
          <p:cNvPr id="4" name="Picture 3"/>
          <p:cNvPicPr>
            <a:picLocks noChangeAspect="1"/>
          </p:cNvPicPr>
          <p:nvPr/>
        </p:nvPicPr>
        <p:blipFill rotWithShape="1">
          <a:blip r:embed="rId2"/>
          <a:srcRect l="10001" t="14445" r="19999" b="8518"/>
          <a:stretch/>
        </p:blipFill>
        <p:spPr>
          <a:xfrm>
            <a:off x="304800" y="914400"/>
            <a:ext cx="8370277" cy="5181600"/>
          </a:xfrm>
          <a:prstGeom prst="rect">
            <a:avLst/>
          </a:prstGeom>
        </p:spPr>
      </p:pic>
    </p:spTree>
    <p:extLst>
      <p:ext uri="{BB962C8B-B14F-4D97-AF65-F5344CB8AC3E}">
        <p14:creationId xmlns:p14="http://schemas.microsoft.com/office/powerpoint/2010/main" val="255032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347713" cy="533400"/>
          </a:xfrm>
        </p:spPr>
        <p:txBody>
          <a:bodyPr>
            <a:normAutofit/>
          </a:bodyPr>
          <a:lstStyle/>
          <a:p>
            <a:pPr algn="ctr"/>
            <a:r>
              <a:rPr lang="en-IN" sz="2400" dirty="0"/>
              <a:t>Weighing machine design</a:t>
            </a:r>
          </a:p>
        </p:txBody>
      </p:sp>
      <p:pic>
        <p:nvPicPr>
          <p:cNvPr id="3" name="Picture 2"/>
          <p:cNvPicPr>
            <a:picLocks noChangeAspect="1"/>
          </p:cNvPicPr>
          <p:nvPr/>
        </p:nvPicPr>
        <p:blipFill rotWithShape="1">
          <a:blip r:embed="rId2"/>
          <a:srcRect l="22500" t="23332" r="25000" b="12964"/>
          <a:stretch/>
        </p:blipFill>
        <p:spPr>
          <a:xfrm>
            <a:off x="914400" y="1066800"/>
            <a:ext cx="7368363" cy="5029200"/>
          </a:xfrm>
          <a:prstGeom prst="rect">
            <a:avLst/>
          </a:prstGeom>
        </p:spPr>
      </p:pic>
    </p:spTree>
    <p:extLst>
      <p:ext uri="{BB962C8B-B14F-4D97-AF65-F5344CB8AC3E}">
        <p14:creationId xmlns:p14="http://schemas.microsoft.com/office/powerpoint/2010/main" val="412744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347713" cy="533400"/>
          </a:xfrm>
        </p:spPr>
        <p:txBody>
          <a:bodyPr>
            <a:normAutofit/>
          </a:bodyPr>
          <a:lstStyle/>
          <a:p>
            <a:pPr algn="ctr"/>
            <a:r>
              <a:rPr lang="en-IN" sz="2400" dirty="0"/>
              <a:t>Weighing machine design</a:t>
            </a:r>
          </a:p>
        </p:txBody>
      </p:sp>
      <p:pic>
        <p:nvPicPr>
          <p:cNvPr id="4" name="Picture 3"/>
          <p:cNvPicPr>
            <a:picLocks noChangeAspect="1"/>
          </p:cNvPicPr>
          <p:nvPr/>
        </p:nvPicPr>
        <p:blipFill rotWithShape="1">
          <a:blip r:embed="rId2"/>
          <a:srcRect l="25833" t="23333" r="29166" b="11482"/>
          <a:stretch/>
        </p:blipFill>
        <p:spPr>
          <a:xfrm>
            <a:off x="1447800" y="990600"/>
            <a:ext cx="6324600" cy="5153378"/>
          </a:xfrm>
          <a:prstGeom prst="rect">
            <a:avLst/>
          </a:prstGeom>
        </p:spPr>
      </p:pic>
    </p:spTree>
    <p:extLst>
      <p:ext uri="{BB962C8B-B14F-4D97-AF65-F5344CB8AC3E}">
        <p14:creationId xmlns:p14="http://schemas.microsoft.com/office/powerpoint/2010/main" val="1062127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207</TotalTime>
  <Words>306</Words>
  <Application>Microsoft Office PowerPoint</Application>
  <PresentationFormat>On-screen Show (4:3)</PresentationFormat>
  <Paragraphs>85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Trebuchet MS</vt:lpstr>
      <vt:lpstr>Wingdings 3</vt:lpstr>
      <vt:lpstr>Facet</vt:lpstr>
      <vt:lpstr>Smart Weighing Machine</vt:lpstr>
      <vt:lpstr>PowerPoint Presentation</vt:lpstr>
      <vt:lpstr>PowerPoint Presentation</vt:lpstr>
      <vt:lpstr>Tools and technologies that we are using</vt:lpstr>
      <vt:lpstr>Task completed for website development</vt:lpstr>
      <vt:lpstr>PowerPoint Presentation</vt:lpstr>
      <vt:lpstr>Database diagram</vt:lpstr>
      <vt:lpstr>Weighing machine design</vt:lpstr>
      <vt:lpstr>Weighing machine design</vt:lpstr>
      <vt:lpstr>PowerPoint Presentation</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Lab316-37</dc:creator>
  <cp:lastModifiedBy>Kirti Jadav</cp:lastModifiedBy>
  <cp:revision>54</cp:revision>
  <dcterms:created xsi:type="dcterms:W3CDTF">2016-10-09T22:44:39Z</dcterms:created>
  <dcterms:modified xsi:type="dcterms:W3CDTF">2016-10-18T12:38:10Z</dcterms:modified>
</cp:coreProperties>
</file>