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1" r:id="rId7"/>
    <p:sldId id="262" r:id="rId8"/>
    <p:sldId id="263" r:id="rId9"/>
    <p:sldId id="273" r:id="rId10"/>
    <p:sldId id="274" r:id="rId11"/>
  </p:sldIdLst>
  <p:sldSz cx="9144000" cy="5143500" type="screen16x9"/>
  <p:notesSz cx="6858000" cy="9144000"/>
  <p:embeddedFontLst>
    <p:embeddedFont>
      <p:font typeface="Bree Serif" panose="020B0604020202020204" charset="0"/>
      <p:regular r:id="rId13"/>
    </p:embeddedFont>
    <p:embeddedFont>
      <p:font typeface="Didact Gothic" panose="020B0604020202020204" charset="0"/>
      <p:regular r:id="rId14"/>
    </p:embeddedFont>
    <p:embeddedFont>
      <p:font typeface="OCR A Extended" panose="02010509020102010303" pitchFamily="50" charset="0"/>
      <p:regular r:id="rId15"/>
    </p:embeddedFont>
    <p:embeddedFont>
      <p:font typeface="Roboto Black" panose="02000000000000000000" pitchFamily="2" charset="0"/>
      <p:bold r:id="rId16"/>
      <p:boldItalic r:id="rId17"/>
    </p:embeddedFont>
    <p:embeddedFont>
      <p:font typeface="Roboto Light" panose="02000000000000000000" pitchFamily="2" charset="0"/>
      <p:regular r:id="rId18"/>
      <p:bold r:id="rId19"/>
      <p:italic r:id="rId20"/>
      <p:boldItalic r:id="rId21"/>
    </p:embeddedFont>
    <p:embeddedFont>
      <p:font typeface="Roboto Mono Regular" panose="020B0604020202020204" charset="0"/>
      <p:regular r:id="rId22"/>
      <p:bold r:id="rId23"/>
      <p:italic r:id="rId24"/>
      <p:boldItalic r:id="rId25"/>
    </p:embeddedFont>
    <p:embeddedFont>
      <p:font typeface="Roboto Thin" panose="02000000000000000000" pitchFamily="2" charset="0"/>
      <p:regular r:id="rId26"/>
      <p:bold r:id="rId27"/>
      <p:italic r:id="rId28"/>
      <p:boldItalic r:id="rId29"/>
    </p:embeddedFont>
    <p:embeddedFont>
      <p:font typeface="Segoe UI Historic" panose="020B0502040204020203" pitchFamily="34" charset="0"/>
      <p:regular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323F4-8B79-4930-875D-6854048EF67D}">
  <a:tblStyle styleId="{4EE323F4-8B79-4930-875D-6854048EF6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5" d="100"/>
          <a:sy n="105" d="100"/>
        </p:scale>
        <p:origin x="132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7T07:36:57.8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78,'26'-3,"673"-51,2 34,1458 40,0 75,-1610-68,-295-15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60"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844541" y="2220179"/>
            <a:ext cx="3593381" cy="108190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Historic" panose="020B0502040204020203" pitchFamily="34" charset="0"/>
                <a:ea typeface="Segoe UI Historic" panose="020B0502040204020203" pitchFamily="34" charset="0"/>
                <a:cs typeface="Segoe UI Historic" panose="020B0502040204020203" pitchFamily="34" charset="0"/>
              </a:rPr>
              <a:t>uniQuest</a:t>
            </a:r>
            <a:endParaRPr sz="6600" dirty="0">
              <a:solidFill>
                <a:schemeClr val="accent1"/>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10" name="Google Shape;110;p22"/>
          <p:cNvSpPr txBox="1">
            <a:spLocks noGrp="1"/>
          </p:cNvSpPr>
          <p:nvPr>
            <p:ph type="subTitle" idx="1"/>
          </p:nvPr>
        </p:nvSpPr>
        <p:spPr>
          <a:xfrm>
            <a:off x="6014400" y="3783429"/>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latin typeface="OCR A Extended" panose="02010509020102010303" pitchFamily="50" charset="0"/>
              </a:rPr>
              <a:t>by Jarvis’s </a:t>
            </a:r>
            <a:r>
              <a:rPr lang="en-US" sz="1800" dirty="0" err="1">
                <a:latin typeface="OCR A Extended" panose="02010509020102010303" pitchFamily="50" charset="0"/>
              </a:rPr>
              <a:t>Javalins</a:t>
            </a:r>
            <a:endParaRPr sz="1800" dirty="0">
              <a:latin typeface="OCR A Extended" panose="02010509020102010303" pitchFamily="50" charset="0"/>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A6CC0E5-1DD2-4BB3-9762-2024177C47C1}"/>
              </a:ext>
            </a:extLst>
          </p:cNvPr>
          <p:cNvPicPr>
            <a:picLocks noChangeAspect="1"/>
          </p:cNvPicPr>
          <p:nvPr/>
        </p:nvPicPr>
        <p:blipFill>
          <a:blip r:embed="rId3"/>
          <a:stretch>
            <a:fillRect/>
          </a:stretch>
        </p:blipFill>
        <p:spPr>
          <a:xfrm>
            <a:off x="3841355" y="-257714"/>
            <a:ext cx="2783105" cy="2783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265655" y="1439602"/>
            <a:ext cx="4669535" cy="1759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8000" dirty="0"/>
              <a:t>THANKS!</a:t>
            </a:r>
            <a:endParaRPr sz="8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298D78F-1954-4A0F-843D-E5F83EA6F671}"/>
              </a:ext>
            </a:extLst>
          </p:cNvPr>
          <p:cNvSpPr txBox="1"/>
          <p:nvPr/>
        </p:nvSpPr>
        <p:spPr>
          <a:xfrm>
            <a:off x="3795486" y="2368023"/>
            <a:ext cx="3578100" cy="307777"/>
          </a:xfrm>
          <a:prstGeom prst="rect">
            <a:avLst/>
          </a:prstGeom>
          <a:no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082200" y="162813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082200" y="2524858"/>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4" name="Google Shape;224;p23"/>
          <p:cNvSpPr txBox="1">
            <a:spLocks noGrp="1"/>
          </p:cNvSpPr>
          <p:nvPr>
            <p:ph type="title" idx="6"/>
          </p:nvPr>
        </p:nvSpPr>
        <p:spPr>
          <a:xfrm>
            <a:off x="5082200" y="342158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07</a:t>
            </a:r>
            <a:endParaRPr dirty="0">
              <a:solidFill>
                <a:schemeClr val="accent1"/>
              </a:solidFill>
            </a:endParaRPr>
          </a:p>
        </p:txBody>
      </p:sp>
      <p:sp>
        <p:nvSpPr>
          <p:cNvPr id="226" name="Google Shape;226;p23"/>
          <p:cNvSpPr txBox="1">
            <a:spLocks noGrp="1"/>
          </p:cNvSpPr>
          <p:nvPr>
            <p:ph type="title" idx="8"/>
          </p:nvPr>
        </p:nvSpPr>
        <p:spPr>
          <a:xfrm>
            <a:off x="2742650" y="162813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742650" y="252485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742650" y="342158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618284" y="195580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32" name="Google Shape;232;p23"/>
          <p:cNvSpPr txBox="1">
            <a:spLocks noGrp="1"/>
          </p:cNvSpPr>
          <p:nvPr>
            <p:ph type="ctrTitle" idx="17"/>
          </p:nvPr>
        </p:nvSpPr>
        <p:spPr>
          <a:xfrm>
            <a:off x="635340" y="285665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Tech stacks used</a:t>
            </a:r>
            <a:endParaRPr dirty="0"/>
          </a:p>
        </p:txBody>
      </p:sp>
      <p:sp>
        <p:nvSpPr>
          <p:cNvPr id="233" name="Google Shape;233;p23"/>
          <p:cNvSpPr txBox="1">
            <a:spLocks noGrp="1"/>
          </p:cNvSpPr>
          <p:nvPr>
            <p:ph type="ctrTitle" idx="18"/>
          </p:nvPr>
        </p:nvSpPr>
        <p:spPr>
          <a:xfrm>
            <a:off x="666650" y="37615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Goals</a:t>
            </a:r>
            <a:endParaRPr dirty="0"/>
          </a:p>
        </p:txBody>
      </p:sp>
      <p:sp>
        <p:nvSpPr>
          <p:cNvPr id="234" name="Google Shape;234;p23"/>
          <p:cNvSpPr txBox="1">
            <a:spLocks noGrp="1"/>
          </p:cNvSpPr>
          <p:nvPr>
            <p:ph type="ctrTitle" idx="19"/>
          </p:nvPr>
        </p:nvSpPr>
        <p:spPr>
          <a:xfrm>
            <a:off x="6417304" y="197266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Sneak Peek</a:t>
            </a:r>
            <a:endParaRPr dirty="0"/>
          </a:p>
        </p:txBody>
      </p:sp>
      <p:sp>
        <p:nvSpPr>
          <p:cNvPr id="235" name="Google Shape;235;p23"/>
          <p:cNvSpPr txBox="1">
            <a:spLocks noGrp="1"/>
          </p:cNvSpPr>
          <p:nvPr>
            <p:ph type="ctrTitle" idx="20"/>
          </p:nvPr>
        </p:nvSpPr>
        <p:spPr>
          <a:xfrm>
            <a:off x="6417304" y="282815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Project Stages</a:t>
            </a:r>
            <a:endParaRPr dirty="0"/>
          </a:p>
        </p:txBody>
      </p:sp>
      <p:sp>
        <p:nvSpPr>
          <p:cNvPr id="236" name="Google Shape;236;p23"/>
          <p:cNvSpPr txBox="1">
            <a:spLocks noGrp="1"/>
          </p:cNvSpPr>
          <p:nvPr>
            <p:ph type="ctrTitle" idx="21"/>
          </p:nvPr>
        </p:nvSpPr>
        <p:spPr>
          <a:xfrm>
            <a:off x="6446379" y="376158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Future Scope</a:t>
            </a:r>
            <a:endParaRPr dirty="0"/>
          </a:p>
        </p:txBody>
      </p:sp>
      <p:sp>
        <p:nvSpPr>
          <p:cNvPr id="237" name="Google Shape;237;p23"/>
          <p:cNvSpPr/>
          <p:nvPr/>
        </p:nvSpPr>
        <p:spPr>
          <a:xfrm>
            <a:off x="3512930" y="3562077"/>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12931" y="1742746"/>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12919" y="2649671"/>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024557" y="2648347"/>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024555" y="3559424"/>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02950" y="1814727"/>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6" name="Google Shape;222;p23">
            <a:extLst>
              <a:ext uri="{FF2B5EF4-FFF2-40B4-BE49-F238E27FC236}">
                <a16:creationId xmlns:a16="http://schemas.microsoft.com/office/drawing/2014/main" id="{0F819B72-8523-473F-ABEF-8805D2DC11ED}"/>
              </a:ext>
            </a:extLst>
          </p:cNvPr>
          <p:cNvSpPr txBox="1">
            <a:spLocks/>
          </p:cNvSpPr>
          <p:nvPr/>
        </p:nvSpPr>
        <p:spPr>
          <a:xfrm>
            <a:off x="3707183" y="410344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grpSp>
        <p:nvGrpSpPr>
          <p:cNvPr id="37" name="Google Shape;248;p23">
            <a:extLst>
              <a:ext uri="{FF2B5EF4-FFF2-40B4-BE49-F238E27FC236}">
                <a16:creationId xmlns:a16="http://schemas.microsoft.com/office/drawing/2014/main" id="{12CADD0E-B2A1-47D9-948C-C525C18E7429}"/>
              </a:ext>
            </a:extLst>
          </p:cNvPr>
          <p:cNvGrpSpPr/>
          <p:nvPr/>
        </p:nvGrpSpPr>
        <p:grpSpPr>
          <a:xfrm>
            <a:off x="3889388" y="4237389"/>
            <a:ext cx="432964" cy="431586"/>
            <a:chOff x="5812000" y="2553488"/>
            <a:chExt cx="769850" cy="767400"/>
          </a:xfrm>
        </p:grpSpPr>
        <p:sp>
          <p:nvSpPr>
            <p:cNvPr id="38" name="Google Shape;249;p23">
              <a:extLst>
                <a:ext uri="{FF2B5EF4-FFF2-40B4-BE49-F238E27FC236}">
                  <a16:creationId xmlns:a16="http://schemas.microsoft.com/office/drawing/2014/main" id="{6DDB953F-7E96-4DBF-8D19-E58A6816356F}"/>
                </a:ext>
              </a:extLst>
            </p:cNvPr>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p23">
              <a:extLst>
                <a:ext uri="{FF2B5EF4-FFF2-40B4-BE49-F238E27FC236}">
                  <a16:creationId xmlns:a16="http://schemas.microsoft.com/office/drawing/2014/main" id="{A173E0AC-F0E0-498B-AC29-4AE7490E16FF}"/>
                </a:ext>
              </a:extLst>
            </p:cNvPr>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1;p23">
              <a:extLst>
                <a:ext uri="{FF2B5EF4-FFF2-40B4-BE49-F238E27FC236}">
                  <a16:creationId xmlns:a16="http://schemas.microsoft.com/office/drawing/2014/main" id="{5163D4D9-ABD5-42CA-B081-5764B1219C08}"/>
                </a:ext>
              </a:extLst>
            </p:cNvPr>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2;p23">
              <a:extLst>
                <a:ext uri="{FF2B5EF4-FFF2-40B4-BE49-F238E27FC236}">
                  <a16:creationId xmlns:a16="http://schemas.microsoft.com/office/drawing/2014/main" id="{F7D8D7B2-A3C9-4A23-96A4-B138BDB1C016}"/>
                </a:ext>
              </a:extLst>
            </p:cNvPr>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3;p23">
              <a:extLst>
                <a:ext uri="{FF2B5EF4-FFF2-40B4-BE49-F238E27FC236}">
                  <a16:creationId xmlns:a16="http://schemas.microsoft.com/office/drawing/2014/main" id="{B49746A1-4341-404F-B188-FA6BBDC175F4}"/>
                </a:ext>
              </a:extLst>
            </p:cNvPr>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p23">
              <a:extLst>
                <a:ext uri="{FF2B5EF4-FFF2-40B4-BE49-F238E27FC236}">
                  <a16:creationId xmlns:a16="http://schemas.microsoft.com/office/drawing/2014/main" id="{23B2DC11-7077-4549-BFAE-C655AE136AFE}"/>
                </a:ext>
              </a:extLst>
            </p:cNvPr>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 name="Google Shape;236;p23">
            <a:extLst>
              <a:ext uri="{FF2B5EF4-FFF2-40B4-BE49-F238E27FC236}">
                <a16:creationId xmlns:a16="http://schemas.microsoft.com/office/drawing/2014/main" id="{DCCEAAB8-37FD-489E-9295-992E3A96065E}"/>
              </a:ext>
            </a:extLst>
          </p:cNvPr>
          <p:cNvSpPr txBox="1">
            <a:spLocks/>
          </p:cNvSpPr>
          <p:nvPr/>
        </p:nvSpPr>
        <p:spPr>
          <a:xfrm>
            <a:off x="4884083" y="444437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US" dirty="0"/>
              <a:t>O</a:t>
            </a:r>
            <a:r>
              <a:rPr lang="en-IN" dirty="0" err="1"/>
              <a:t>ur</a:t>
            </a:r>
            <a:r>
              <a:rPr lang="en-IN" dirty="0"/>
              <a:t>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16990" y="810852"/>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OUR PROJECT</a:t>
            </a:r>
            <a:endParaRPr dirty="0"/>
          </a:p>
        </p:txBody>
      </p:sp>
      <p:sp>
        <p:nvSpPr>
          <p:cNvPr id="263" name="Google Shape;263;p24"/>
          <p:cNvSpPr txBox="1">
            <a:spLocks noGrp="1"/>
          </p:cNvSpPr>
          <p:nvPr>
            <p:ph type="subTitle" idx="1"/>
          </p:nvPr>
        </p:nvSpPr>
        <p:spPr>
          <a:xfrm>
            <a:off x="3887560" y="1748154"/>
            <a:ext cx="5104040" cy="2740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err="1">
                <a:latin typeface="Tahoma" panose="020B0604030504040204" pitchFamily="34" charset="0"/>
                <a:ea typeface="Tahoma" panose="020B0604030504040204" pitchFamily="34" charset="0"/>
                <a:cs typeface="Tahoma" panose="020B0604030504040204" pitchFamily="34" charset="0"/>
              </a:rPr>
              <a:t>uniQuest</a:t>
            </a:r>
            <a:r>
              <a:rPr lang="en-US" sz="1400" dirty="0">
                <a:latin typeface="Tahoma" panose="020B0604030504040204" pitchFamily="34" charset="0"/>
                <a:ea typeface="Tahoma" panose="020B0604030504040204" pitchFamily="34" charset="0"/>
                <a:cs typeface="Tahoma" panose="020B0604030504040204" pitchFamily="34" charset="0"/>
              </a:rPr>
              <a:t> is a platform for university students to network and clarify their doubts with the benefit of privacy. Ask questions anonymously within your university and get guidance towards your path. Get unadulterated opinions and reviews from your peers and get to know about the hidden aspects of things. Share your thoughts freely and help others to go on the right path. Our project helps university students to-</a:t>
            </a:r>
          </a:p>
          <a:p>
            <a:pPr marL="0" lvl="0" indent="0" algn="l" rtl="0">
              <a:spcBef>
                <a:spcPts val="0"/>
              </a:spcBef>
              <a:spcAft>
                <a:spcPts val="0"/>
              </a:spcAft>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171450" lvl="0" indent="-171450" algn="l" rtl="0">
              <a:spcBef>
                <a:spcPts val="0"/>
              </a:spcBef>
              <a:spcAft>
                <a:spcPts val="0"/>
              </a:spcAft>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Ask and answer questions anonymously</a:t>
            </a:r>
          </a:p>
          <a:p>
            <a:pPr marL="171450" lvl="0" indent="-171450" algn="l" rtl="0">
              <a:spcBef>
                <a:spcPts val="0"/>
              </a:spcBef>
              <a:spcAft>
                <a:spcPts val="0"/>
              </a:spcAft>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Connect with the people of your university</a:t>
            </a:r>
          </a:p>
          <a:p>
            <a:pPr marL="171450" lvl="0" indent="-171450" algn="l" rtl="0">
              <a:spcBef>
                <a:spcPts val="0"/>
              </a:spcBef>
              <a:spcAft>
                <a:spcPts val="0"/>
              </a:spcAft>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Get the best of your university experience</a:t>
            </a:r>
          </a:p>
          <a:p>
            <a:pPr marL="171450" lvl="0" indent="-171450" algn="l" rtl="0">
              <a:spcBef>
                <a:spcPts val="0"/>
              </a:spcBef>
              <a:spcAft>
                <a:spcPts val="0"/>
              </a:spcAft>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Prepare yourself for the working world</a:t>
            </a:r>
          </a:p>
          <a:p>
            <a:pPr marL="171450" lvl="0" indent="-171450" algn="l" rtl="0">
              <a:spcBef>
                <a:spcPts val="0"/>
              </a:spcBef>
              <a:spcAft>
                <a:spcPts val="0"/>
              </a:spcAft>
              <a:buFont typeface="Arial" panose="020B0604020202020204" pitchFamily="34" charset="0"/>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lvl="0" indent="-171450" algn="l" rtl="0">
              <a:spcBef>
                <a:spcPts val="0"/>
              </a:spcBef>
              <a:spcAft>
                <a:spcPts val="0"/>
              </a:spcAft>
              <a:buFont typeface="Arial" panose="020B0604020202020204" pitchFamily="34" charset="0"/>
              <a:buChar char="•"/>
            </a:pPr>
            <a:endParaRPr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64" name="Google Shape;264;p24"/>
          <p:cNvCxnSpPr>
            <a:cxnSpLocks/>
          </p:cNvCxnSpPr>
          <p:nvPr/>
        </p:nvCxnSpPr>
        <p:spPr>
          <a:xfrm>
            <a:off x="3834220" y="1463318"/>
            <a:ext cx="537402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E45EB803-8DC9-4B42-A345-8409D690E41C}"/>
              </a:ext>
            </a:extLst>
          </p:cNvPr>
          <p:cNvPicPr>
            <a:picLocks noChangeAspect="1"/>
          </p:cNvPicPr>
          <p:nvPr/>
        </p:nvPicPr>
        <p:blipFill>
          <a:blip r:embed="rId3"/>
          <a:stretch>
            <a:fillRect/>
          </a:stretch>
        </p:blipFill>
        <p:spPr>
          <a:xfrm>
            <a:off x="-261443" y="442582"/>
            <a:ext cx="3731913" cy="3731913"/>
          </a:xfrm>
          <a:prstGeom prst="rect">
            <a:avLst/>
          </a:prstGeom>
        </p:spPr>
      </p:pic>
      <p:sp>
        <p:nvSpPr>
          <p:cNvPr id="11" name="Rectangle 10">
            <a:extLst>
              <a:ext uri="{FF2B5EF4-FFF2-40B4-BE49-F238E27FC236}">
                <a16:creationId xmlns:a16="http://schemas.microsoft.com/office/drawing/2014/main" id="{224AF17A-5FE4-4712-991F-47696472D4CC}"/>
              </a:ext>
            </a:extLst>
          </p:cNvPr>
          <p:cNvSpPr/>
          <p:nvPr/>
        </p:nvSpPr>
        <p:spPr>
          <a:xfrm>
            <a:off x="0" y="0"/>
            <a:ext cx="9144000" cy="5143496"/>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TECH STACKS USED</a:t>
            </a:r>
            <a:endParaRPr dirty="0"/>
          </a:p>
        </p:txBody>
      </p:sp>
      <p:sp>
        <p:nvSpPr>
          <p:cNvPr id="279" name="Google Shape;279;p25"/>
          <p:cNvSpPr txBox="1">
            <a:spLocks noGrp="1"/>
          </p:cNvSpPr>
          <p:nvPr>
            <p:ph type="ctrTitle"/>
          </p:nvPr>
        </p:nvSpPr>
        <p:spPr>
          <a:xfrm>
            <a:off x="726631" y="3274550"/>
            <a:ext cx="2076000" cy="11273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FIREBASE</a:t>
            </a:r>
            <a:br>
              <a:rPr lang="es" dirty="0"/>
            </a:br>
            <a:r>
              <a:rPr lang="es" dirty="0"/>
              <a:t>NODE</a:t>
            </a:r>
            <a:br>
              <a:rPr lang="es" dirty="0"/>
            </a:br>
            <a:r>
              <a:rPr lang="es" dirty="0"/>
              <a:t>ROUTER</a:t>
            </a:r>
            <a:br>
              <a:rPr lang="es" dirty="0"/>
            </a:br>
            <a:br>
              <a:rPr lang="es" dirty="0"/>
            </a:br>
            <a:endParaRPr dirty="0"/>
          </a:p>
        </p:txBody>
      </p:sp>
      <p:sp>
        <p:nvSpPr>
          <p:cNvPr id="280" name="Google Shape;280;p25"/>
          <p:cNvSpPr txBox="1">
            <a:spLocks noGrp="1"/>
          </p:cNvSpPr>
          <p:nvPr>
            <p:ph type="ctrTitle" idx="4"/>
          </p:nvPr>
        </p:nvSpPr>
        <p:spPr>
          <a:xfrm>
            <a:off x="6341356" y="3274549"/>
            <a:ext cx="2076000" cy="787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JAVASCRIPT</a:t>
            </a:r>
            <a:br>
              <a:rPr lang="es" dirty="0"/>
            </a:br>
            <a:r>
              <a:rPr lang="es" dirty="0"/>
              <a:t>CSS</a:t>
            </a:r>
            <a:br>
              <a:rPr lang="es" dirty="0"/>
            </a:br>
            <a:r>
              <a:rPr lang="es" dirty="0"/>
              <a:t>HTML</a:t>
            </a:r>
            <a:endParaRPr dirty="0"/>
          </a:p>
        </p:txBody>
      </p:sp>
      <p:sp>
        <p:nvSpPr>
          <p:cNvPr id="281" name="Google Shape;281;p25"/>
          <p:cNvSpPr txBox="1">
            <a:spLocks noGrp="1"/>
          </p:cNvSpPr>
          <p:nvPr>
            <p:ph type="ctrTitle" idx="5"/>
          </p:nvPr>
        </p:nvSpPr>
        <p:spPr>
          <a:xfrm>
            <a:off x="3540631" y="3274549"/>
            <a:ext cx="2076000" cy="11273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REACT</a:t>
            </a:r>
            <a:br>
              <a:rPr lang="es" dirty="0"/>
            </a:br>
            <a:r>
              <a:rPr lang="es" dirty="0"/>
              <a:t>TAILSWIND</a:t>
            </a:r>
            <a:br>
              <a:rPr lang="es" dirty="0"/>
            </a:br>
            <a:r>
              <a:rPr lang="es" dirty="0"/>
              <a:t>BOOTSTRAP</a:t>
            </a:r>
            <a:br>
              <a:rPr lang="es" dirty="0"/>
            </a:br>
            <a:r>
              <a:rPr lang="es" dirty="0"/>
              <a:t>ICONS</a:t>
            </a:r>
            <a:br>
              <a:rPr lang="es" dirty="0"/>
            </a:br>
            <a:r>
              <a:rPr lang="es" dirty="0"/>
              <a:t>QS</a:t>
            </a:r>
            <a:endParaRPr dirty="0"/>
          </a:p>
        </p:txBody>
      </p:sp>
      <p:sp>
        <p:nvSpPr>
          <p:cNvPr id="282" name="Google Shape;282;p25"/>
          <p:cNvSpPr/>
          <p:nvPr/>
        </p:nvSpPr>
        <p:spPr>
          <a:xfrm>
            <a:off x="1263227" y="2077049"/>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48424" y="624698"/>
            <a:ext cx="3683216" cy="1367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PROJECT GOALS</a:t>
            </a:r>
            <a:endParaRPr dirty="0">
              <a:solidFill>
                <a:srgbClr val="FFFFFF"/>
              </a:solidFill>
            </a:endParaRPr>
          </a:p>
        </p:txBody>
      </p:sp>
      <p:sp>
        <p:nvSpPr>
          <p:cNvPr id="297" name="Google Shape;297;p26"/>
          <p:cNvSpPr txBox="1">
            <a:spLocks noGrp="1"/>
          </p:cNvSpPr>
          <p:nvPr>
            <p:ph type="subTitle" idx="1"/>
          </p:nvPr>
        </p:nvSpPr>
        <p:spPr>
          <a:xfrm>
            <a:off x="4893700" y="2406248"/>
            <a:ext cx="3457500" cy="1420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400" dirty="0"/>
              <a:t>To make doubt solving seamless</a:t>
            </a:r>
          </a:p>
          <a:p>
            <a:pPr marL="171450" lvl="0" indent="-171450" algn="l" rtl="0">
              <a:spcBef>
                <a:spcPts val="0"/>
              </a:spcBef>
              <a:spcAft>
                <a:spcPts val="0"/>
              </a:spcAft>
              <a:buFont typeface="Arial" panose="020B0604020202020204" pitchFamily="34" charset="0"/>
              <a:buChar char="•"/>
            </a:pPr>
            <a:r>
              <a:rPr lang="en-US" sz="1400" dirty="0">
                <a:solidFill>
                  <a:srgbClr val="FFFFFF"/>
                </a:solidFill>
              </a:rPr>
              <a:t>Ask questions without judgement</a:t>
            </a:r>
          </a:p>
          <a:p>
            <a:pPr marL="171450" lvl="0" indent="-171450" algn="l" rtl="0">
              <a:spcBef>
                <a:spcPts val="0"/>
              </a:spcBef>
              <a:spcAft>
                <a:spcPts val="0"/>
              </a:spcAft>
              <a:buFont typeface="Arial" panose="020B0604020202020204" pitchFamily="34" charset="0"/>
              <a:buChar char="•"/>
            </a:pPr>
            <a:r>
              <a:rPr lang="en-US" sz="1400" dirty="0">
                <a:solidFill>
                  <a:srgbClr val="FFFFFF"/>
                </a:solidFill>
              </a:rPr>
              <a:t>Connect with seniors</a:t>
            </a:r>
          </a:p>
          <a:p>
            <a:pPr marL="171450" lvl="0" indent="-171450" algn="l" rtl="0">
              <a:spcBef>
                <a:spcPts val="0"/>
              </a:spcBef>
              <a:spcAft>
                <a:spcPts val="0"/>
              </a:spcAft>
              <a:buFont typeface="Arial" panose="020B0604020202020204" pitchFamily="34" charset="0"/>
              <a:buChar char="•"/>
            </a:pPr>
            <a:r>
              <a:rPr lang="en-US" sz="1400" dirty="0"/>
              <a:t>Answer questions of your peers</a:t>
            </a:r>
          </a:p>
          <a:p>
            <a:pPr marL="171450" lvl="0" indent="-171450" algn="l" rtl="0">
              <a:spcBef>
                <a:spcPts val="0"/>
              </a:spcBef>
              <a:spcAft>
                <a:spcPts val="0"/>
              </a:spcAft>
              <a:buFont typeface="Arial" panose="020B0604020202020204" pitchFamily="34" charset="0"/>
              <a:buChar char="•"/>
            </a:pPr>
            <a:r>
              <a:rPr lang="en-US" sz="1400" dirty="0"/>
              <a:t>Build a community</a:t>
            </a:r>
          </a:p>
          <a:p>
            <a:pPr marL="171450" lvl="0" indent="-171450" algn="l" rtl="0">
              <a:spcBef>
                <a:spcPts val="0"/>
              </a:spcBef>
              <a:spcAft>
                <a:spcPts val="0"/>
              </a:spcAft>
              <a:buFont typeface="Arial" panose="020B0604020202020204" pitchFamily="34" charset="0"/>
              <a:buChar char="•"/>
            </a:pPr>
            <a:r>
              <a:rPr lang="en-US" sz="1400" dirty="0"/>
              <a:t>Integration into college infrastructure</a:t>
            </a:r>
          </a:p>
          <a:p>
            <a:pPr marL="171450" lvl="0" indent="-171450" algn="l" rtl="0">
              <a:spcBef>
                <a:spcPts val="0"/>
              </a:spcBef>
              <a:spcAft>
                <a:spcPts val="0"/>
              </a:spcAft>
              <a:buFont typeface="Arial" panose="020B0604020202020204" pitchFamily="34" charset="0"/>
              <a:buChar char="•"/>
            </a:pPr>
            <a:r>
              <a:rPr lang="en-US" sz="1400" dirty="0"/>
              <a:t>Get honest opinions and reviews with any adulteration</a:t>
            </a:r>
          </a:p>
          <a:p>
            <a:pPr marL="171450" lvl="0" indent="-171450" algn="l" rtl="0">
              <a:spcBef>
                <a:spcPts val="0"/>
              </a:spcBef>
              <a:spcAft>
                <a:spcPts val="0"/>
              </a:spcAft>
              <a:buFont typeface="Arial" panose="020B0604020202020204" pitchFamily="34" charset="0"/>
              <a:buChar char="•"/>
            </a:pPr>
            <a:endParaRPr lang="en-US" sz="1400" dirty="0"/>
          </a:p>
          <a:p>
            <a:pPr marL="171450" lvl="0" indent="-171450" algn="l" rtl="0">
              <a:spcBef>
                <a:spcPts val="0"/>
              </a:spcBef>
              <a:spcAft>
                <a:spcPts val="0"/>
              </a:spcAft>
              <a:buFont typeface="Arial" panose="020B0604020202020204" pitchFamily="34" charset="0"/>
              <a:buChar char="•"/>
            </a:pPr>
            <a:endParaRPr lang="en-US" sz="1400" dirty="0"/>
          </a:p>
          <a:p>
            <a:pPr marL="171450" lvl="0" indent="-171450" algn="l" rtl="0">
              <a:spcBef>
                <a:spcPts val="0"/>
              </a:spcBef>
              <a:spcAft>
                <a:spcPts val="0"/>
              </a:spcAft>
              <a:buFont typeface="Arial" panose="020B0604020202020204" pitchFamily="34" charset="0"/>
              <a:buChar char="•"/>
            </a:pPr>
            <a:endParaRPr lang="en-US" sz="1400" dirty="0">
              <a:solidFill>
                <a:srgbClr val="FFFFFF"/>
              </a:solidFill>
            </a:endParaRPr>
          </a:p>
          <a:p>
            <a:pPr marL="171450" lvl="0" indent="-171450" algn="l" rtl="0">
              <a:spcBef>
                <a:spcPts val="0"/>
              </a:spcBef>
              <a:spcAft>
                <a:spcPts val="0"/>
              </a:spcAft>
              <a:buFont typeface="Arial" panose="020B0604020202020204" pitchFamily="34" charset="0"/>
              <a:buChar char="•"/>
            </a:pPr>
            <a:endParaRPr sz="1400" dirty="0">
              <a:solidFill>
                <a:srgbClr val="FFFFFF"/>
              </a:solidFill>
            </a:endParaRPr>
          </a:p>
        </p:txBody>
      </p:sp>
      <p:cxnSp>
        <p:nvCxnSpPr>
          <p:cNvPr id="298" name="Google Shape;298;p26"/>
          <p:cNvCxnSpPr/>
          <p:nvPr/>
        </p:nvCxnSpPr>
        <p:spPr>
          <a:xfrm>
            <a:off x="4893700" y="2001731"/>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66698CC-DEE2-4BDD-B766-BBD7F41FA0CD}"/>
              </a:ext>
            </a:extLst>
          </p:cNvPr>
          <p:cNvPicPr>
            <a:picLocks noChangeAspect="1"/>
          </p:cNvPicPr>
          <p:nvPr/>
        </p:nvPicPr>
        <p:blipFill>
          <a:blip r:embed="rId3"/>
          <a:stretch>
            <a:fillRect/>
          </a:stretch>
        </p:blipFill>
        <p:spPr>
          <a:xfrm>
            <a:off x="0" y="0"/>
            <a:ext cx="4375182" cy="2132901"/>
          </a:xfrm>
          <a:prstGeom prst="rect">
            <a:avLst/>
          </a:prstGeom>
        </p:spPr>
      </p:pic>
      <p:pic>
        <p:nvPicPr>
          <p:cNvPr id="5" name="Picture 4">
            <a:extLst>
              <a:ext uri="{FF2B5EF4-FFF2-40B4-BE49-F238E27FC236}">
                <a16:creationId xmlns:a16="http://schemas.microsoft.com/office/drawing/2014/main" id="{46463623-979E-40DF-A808-A2A1316AA34C}"/>
              </a:ext>
            </a:extLst>
          </p:cNvPr>
          <p:cNvPicPr>
            <a:picLocks noChangeAspect="1"/>
          </p:cNvPicPr>
          <p:nvPr/>
        </p:nvPicPr>
        <p:blipFill>
          <a:blip r:embed="rId4"/>
          <a:stretch>
            <a:fillRect/>
          </a:stretch>
        </p:blipFill>
        <p:spPr>
          <a:xfrm>
            <a:off x="4039728" y="1706589"/>
            <a:ext cx="4863847" cy="2362004"/>
          </a:xfrm>
          <a:prstGeom prst="rect">
            <a:avLst/>
          </a:prstGeom>
        </p:spPr>
      </p:pic>
      <p:pic>
        <p:nvPicPr>
          <p:cNvPr id="7" name="Picture 6">
            <a:extLst>
              <a:ext uri="{FF2B5EF4-FFF2-40B4-BE49-F238E27FC236}">
                <a16:creationId xmlns:a16="http://schemas.microsoft.com/office/drawing/2014/main" id="{16791471-D7E5-4F04-B7C7-451FCDD3F259}"/>
              </a:ext>
            </a:extLst>
          </p:cNvPr>
          <p:cNvPicPr>
            <a:picLocks noChangeAspect="1"/>
          </p:cNvPicPr>
          <p:nvPr/>
        </p:nvPicPr>
        <p:blipFill>
          <a:blip r:embed="rId5"/>
          <a:stretch>
            <a:fillRect/>
          </a:stretch>
        </p:blipFill>
        <p:spPr>
          <a:xfrm>
            <a:off x="7328" y="2933781"/>
            <a:ext cx="4537606" cy="2209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60129" y="296190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60129" y="226055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60129" y="1560101"/>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PROJECT STAGES</a:t>
            </a:r>
            <a:endParaRPr dirty="0">
              <a:solidFill>
                <a:srgbClr val="FFFFFF"/>
              </a:solidFill>
            </a:endParaRPr>
          </a:p>
        </p:txBody>
      </p:sp>
      <p:sp>
        <p:nvSpPr>
          <p:cNvPr id="404" name="Google Shape;404;p28"/>
          <p:cNvSpPr txBox="1">
            <a:spLocks noGrp="1"/>
          </p:cNvSpPr>
          <p:nvPr>
            <p:ph type="ctrTitle"/>
          </p:nvPr>
        </p:nvSpPr>
        <p:spPr>
          <a:xfrm>
            <a:off x="1581835" y="174491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IDEATION</a:t>
            </a:r>
            <a:endParaRPr dirty="0">
              <a:solidFill>
                <a:schemeClr val="dk1"/>
              </a:solidFill>
            </a:endParaRPr>
          </a:p>
        </p:txBody>
      </p:sp>
      <p:sp>
        <p:nvSpPr>
          <p:cNvPr id="405" name="Google Shape;405;p28"/>
          <p:cNvSpPr txBox="1">
            <a:spLocks noGrp="1"/>
          </p:cNvSpPr>
          <p:nvPr>
            <p:ph type="ctrTitle" idx="2"/>
          </p:nvPr>
        </p:nvSpPr>
        <p:spPr>
          <a:xfrm>
            <a:off x="1581835" y="314760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UI DESIGN</a:t>
            </a:r>
            <a:endParaRPr dirty="0">
              <a:solidFill>
                <a:schemeClr val="dk1"/>
              </a:solidFill>
            </a:endParaRPr>
          </a:p>
        </p:txBody>
      </p:sp>
      <p:sp>
        <p:nvSpPr>
          <p:cNvPr id="406" name="Google Shape;406;p28"/>
          <p:cNvSpPr txBox="1">
            <a:spLocks noGrp="1"/>
          </p:cNvSpPr>
          <p:nvPr>
            <p:ph type="ctrTitle" idx="3"/>
          </p:nvPr>
        </p:nvSpPr>
        <p:spPr>
          <a:xfrm>
            <a:off x="1581835" y="244625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LOGIC DESIGN</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43829" y="153775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35132" y="223910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10" name="Google Shape;410;p28"/>
          <p:cNvSpPr/>
          <p:nvPr/>
        </p:nvSpPr>
        <p:spPr>
          <a:xfrm>
            <a:off x="957117" y="1651565"/>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43829" y="294045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904454" y="2369197"/>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922635" y="3070540"/>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1;p28">
            <a:extLst>
              <a:ext uri="{FF2B5EF4-FFF2-40B4-BE49-F238E27FC236}">
                <a16:creationId xmlns:a16="http://schemas.microsoft.com/office/drawing/2014/main" id="{14EC12B8-A377-40B8-BC91-1EB56CD98786}"/>
              </a:ext>
            </a:extLst>
          </p:cNvPr>
          <p:cNvSpPr/>
          <p:nvPr/>
        </p:nvSpPr>
        <p:spPr>
          <a:xfrm>
            <a:off x="1368715" y="360805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5" name="Google Shape;401;p28">
            <a:extLst>
              <a:ext uri="{FF2B5EF4-FFF2-40B4-BE49-F238E27FC236}">
                <a16:creationId xmlns:a16="http://schemas.microsoft.com/office/drawing/2014/main" id="{8B90EC39-2736-4D0B-9EFA-7920C87652BC}"/>
              </a:ext>
            </a:extLst>
          </p:cNvPr>
          <p:cNvSpPr/>
          <p:nvPr/>
        </p:nvSpPr>
        <p:spPr>
          <a:xfrm>
            <a:off x="1368715" y="420551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6" name="Google Shape;405;p28">
            <a:extLst>
              <a:ext uri="{FF2B5EF4-FFF2-40B4-BE49-F238E27FC236}">
                <a16:creationId xmlns:a16="http://schemas.microsoft.com/office/drawing/2014/main" id="{F608EBF3-43E1-4232-AC88-DF793D423336}"/>
              </a:ext>
            </a:extLst>
          </p:cNvPr>
          <p:cNvSpPr txBox="1">
            <a:spLocks/>
          </p:cNvSpPr>
          <p:nvPr/>
        </p:nvSpPr>
        <p:spPr>
          <a:xfrm>
            <a:off x="1581835" y="378410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IMPLEMENTATION</a:t>
            </a:r>
            <a:endParaRPr lang="en-IN" dirty="0">
              <a:solidFill>
                <a:schemeClr val="dk1"/>
              </a:solidFill>
            </a:endParaRPr>
          </a:p>
        </p:txBody>
      </p:sp>
      <p:sp>
        <p:nvSpPr>
          <p:cNvPr id="47" name="Google Shape;405;p28">
            <a:extLst>
              <a:ext uri="{FF2B5EF4-FFF2-40B4-BE49-F238E27FC236}">
                <a16:creationId xmlns:a16="http://schemas.microsoft.com/office/drawing/2014/main" id="{8F4BDAD1-9070-4591-B55E-4444A2DE1505}"/>
              </a:ext>
            </a:extLst>
          </p:cNvPr>
          <p:cNvSpPr txBox="1">
            <a:spLocks/>
          </p:cNvSpPr>
          <p:nvPr/>
        </p:nvSpPr>
        <p:spPr>
          <a:xfrm>
            <a:off x="1581835" y="435824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T</a:t>
            </a:r>
            <a:r>
              <a:rPr lang="en-IN" dirty="0">
                <a:solidFill>
                  <a:schemeClr val="dk1"/>
                </a:solidFill>
              </a:rPr>
              <a:t>ESTING AND FINISHING</a:t>
            </a:r>
          </a:p>
        </p:txBody>
      </p:sp>
      <p:sp>
        <p:nvSpPr>
          <p:cNvPr id="48" name="Google Shape;409;p28">
            <a:extLst>
              <a:ext uri="{FF2B5EF4-FFF2-40B4-BE49-F238E27FC236}">
                <a16:creationId xmlns:a16="http://schemas.microsoft.com/office/drawing/2014/main" id="{D0913325-A029-49D3-80EB-F9964B53FC35}"/>
              </a:ext>
            </a:extLst>
          </p:cNvPr>
          <p:cNvSpPr/>
          <p:nvPr/>
        </p:nvSpPr>
        <p:spPr>
          <a:xfrm>
            <a:off x="810279" y="358811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9" name="Google Shape;409;p28">
            <a:extLst>
              <a:ext uri="{FF2B5EF4-FFF2-40B4-BE49-F238E27FC236}">
                <a16:creationId xmlns:a16="http://schemas.microsoft.com/office/drawing/2014/main" id="{20314ABC-E4FA-4278-BFA1-5AA72AFCBA84}"/>
              </a:ext>
            </a:extLst>
          </p:cNvPr>
          <p:cNvSpPr/>
          <p:nvPr/>
        </p:nvSpPr>
        <p:spPr>
          <a:xfrm>
            <a:off x="809144" y="417745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extBox 1">
            <a:extLst>
              <a:ext uri="{FF2B5EF4-FFF2-40B4-BE49-F238E27FC236}">
                <a16:creationId xmlns:a16="http://schemas.microsoft.com/office/drawing/2014/main" id="{42341833-0280-4814-9AFA-4092BABF04E8}"/>
              </a:ext>
            </a:extLst>
          </p:cNvPr>
          <p:cNvSpPr txBox="1"/>
          <p:nvPr/>
        </p:nvSpPr>
        <p:spPr>
          <a:xfrm>
            <a:off x="880203" y="3642536"/>
            <a:ext cx="308200" cy="307777"/>
          </a:xfrm>
          <a:prstGeom prst="rect">
            <a:avLst/>
          </a:prstGeom>
          <a:noFill/>
        </p:spPr>
        <p:txBody>
          <a:bodyPr wrap="square" rtlCol="0">
            <a:spAutoFit/>
          </a:bodyPr>
          <a:lstStyle/>
          <a:p>
            <a:r>
              <a:rPr lang="en-US" dirty="0"/>
              <a:t>()</a:t>
            </a:r>
            <a:endParaRPr lang="en-IN" dirty="0"/>
          </a:p>
        </p:txBody>
      </p:sp>
      <p:sp>
        <p:nvSpPr>
          <p:cNvPr id="3" name="TextBox 2">
            <a:extLst>
              <a:ext uri="{FF2B5EF4-FFF2-40B4-BE49-F238E27FC236}">
                <a16:creationId xmlns:a16="http://schemas.microsoft.com/office/drawing/2014/main" id="{C1A35F3D-63F1-4F36-85EB-830CC357EBD8}"/>
              </a:ext>
            </a:extLst>
          </p:cNvPr>
          <p:cNvSpPr txBox="1"/>
          <p:nvPr/>
        </p:nvSpPr>
        <p:spPr>
          <a:xfrm>
            <a:off x="809144" y="4242126"/>
            <a:ext cx="379259" cy="307777"/>
          </a:xfrm>
          <a:prstGeom prst="rect">
            <a:avLst/>
          </a:prstGeom>
          <a:noFill/>
        </p:spPr>
        <p:txBody>
          <a:bodyPr wrap="square" rtlCol="0">
            <a:spAutoFit/>
          </a:bodyPr>
          <a:lstStyle/>
          <a:p>
            <a:r>
              <a:rPr lang="en-IN" b="0" i="0" dirty="0">
                <a:solidFill>
                  <a:srgbClr val="202124"/>
                </a:solidFill>
                <a:effectLst/>
                <a:latin typeface="arial" panose="020B0604020202020204" pitchFamily="34" charset="0"/>
              </a:rPr>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94660" y="152862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94660" y="223201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94660" y="293537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FFFFFF"/>
                </a:solidFill>
              </a:rPr>
              <a:t>FUTURE</a:t>
            </a:r>
            <a:endParaRPr>
              <a:solidFill>
                <a:srgbClr val="FFFFFF"/>
              </a:solidFill>
            </a:endParaRPr>
          </a:p>
        </p:txBody>
      </p:sp>
      <p:sp>
        <p:nvSpPr>
          <p:cNvPr id="450" name="Google Shape;450;p29"/>
          <p:cNvSpPr/>
          <p:nvPr/>
        </p:nvSpPr>
        <p:spPr>
          <a:xfrm>
            <a:off x="7987560" y="147516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87560" y="217651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104721" y="2293677"/>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92885" y="1611652"/>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87560" y="287786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8066727" y="2969095"/>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244792" y="1707496"/>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SCALING</a:t>
            </a:r>
            <a:endParaRPr dirty="0">
              <a:solidFill>
                <a:srgbClr val="0E2A47"/>
              </a:solidFill>
            </a:endParaRPr>
          </a:p>
        </p:txBody>
      </p:sp>
      <p:sp>
        <p:nvSpPr>
          <p:cNvPr id="557" name="Google Shape;557;p29"/>
          <p:cNvSpPr txBox="1">
            <a:spLocks noGrp="1"/>
          </p:cNvSpPr>
          <p:nvPr>
            <p:ph type="ctrTitle" idx="2"/>
          </p:nvPr>
        </p:nvSpPr>
        <p:spPr>
          <a:xfrm>
            <a:off x="5753375" y="3093585"/>
            <a:ext cx="2076000" cy="1962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 dirty="0">
                <a:solidFill>
                  <a:srgbClr val="0E2A47"/>
                </a:solidFill>
              </a:rPr>
              <a:t>ADAPTABILITY AND UI DESIGN</a:t>
            </a:r>
            <a:endParaRPr dirty="0">
              <a:solidFill>
                <a:srgbClr val="0E2A47"/>
              </a:solidFill>
            </a:endParaRPr>
          </a:p>
        </p:txBody>
      </p:sp>
      <p:sp>
        <p:nvSpPr>
          <p:cNvPr id="558" name="Google Shape;558;p29"/>
          <p:cNvSpPr txBox="1">
            <a:spLocks noGrp="1"/>
          </p:cNvSpPr>
          <p:nvPr>
            <p:ph type="ctrTitle" idx="3"/>
          </p:nvPr>
        </p:nvSpPr>
        <p:spPr>
          <a:xfrm>
            <a:off x="5320444" y="240611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DATABASE</a:t>
            </a:r>
            <a:endParaRPr dirty="0">
              <a:solidFill>
                <a:srgbClr val="0E2A47"/>
              </a:solidFill>
            </a:endParaRPr>
          </a:p>
        </p:txBody>
      </p:sp>
      <p:sp>
        <p:nvSpPr>
          <p:cNvPr id="115" name="Google Shape;446;p29">
            <a:extLst>
              <a:ext uri="{FF2B5EF4-FFF2-40B4-BE49-F238E27FC236}">
                <a16:creationId xmlns:a16="http://schemas.microsoft.com/office/drawing/2014/main" id="{D28110C4-13B0-474C-AE26-D613C4D3F755}"/>
              </a:ext>
            </a:extLst>
          </p:cNvPr>
          <p:cNvSpPr/>
          <p:nvPr/>
        </p:nvSpPr>
        <p:spPr>
          <a:xfrm rot="10800000">
            <a:off x="5582645" y="357091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0;p29">
            <a:extLst>
              <a:ext uri="{FF2B5EF4-FFF2-40B4-BE49-F238E27FC236}">
                <a16:creationId xmlns:a16="http://schemas.microsoft.com/office/drawing/2014/main" id="{4B89A0F1-C938-4663-ABDA-9FBDA79E295E}"/>
              </a:ext>
            </a:extLst>
          </p:cNvPr>
          <p:cNvSpPr/>
          <p:nvPr/>
        </p:nvSpPr>
        <p:spPr>
          <a:xfrm>
            <a:off x="7987560" y="352917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3;p29">
            <a:extLst>
              <a:ext uri="{FF2B5EF4-FFF2-40B4-BE49-F238E27FC236}">
                <a16:creationId xmlns:a16="http://schemas.microsoft.com/office/drawing/2014/main" id="{5594C3AE-433C-4001-9DF9-0C9922E34014}"/>
              </a:ext>
            </a:extLst>
          </p:cNvPr>
          <p:cNvSpPr/>
          <p:nvPr/>
        </p:nvSpPr>
        <p:spPr>
          <a:xfrm>
            <a:off x="8092878" y="3651630"/>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2" name="TextBox 1">
            <a:extLst>
              <a:ext uri="{FF2B5EF4-FFF2-40B4-BE49-F238E27FC236}">
                <a16:creationId xmlns:a16="http://schemas.microsoft.com/office/drawing/2014/main" id="{7AEC2B6D-7E86-4F30-B9F4-0F8722EC1E1D}"/>
              </a:ext>
            </a:extLst>
          </p:cNvPr>
          <p:cNvSpPr txBox="1"/>
          <p:nvPr/>
        </p:nvSpPr>
        <p:spPr>
          <a:xfrm>
            <a:off x="5882725" y="3607111"/>
            <a:ext cx="1985561" cy="261610"/>
          </a:xfrm>
          <a:prstGeom prst="rect">
            <a:avLst/>
          </a:prstGeom>
          <a:noFill/>
        </p:spPr>
        <p:txBody>
          <a:bodyPr wrap="square" rtlCol="0">
            <a:spAutoFit/>
          </a:bodyPr>
          <a:lstStyle/>
          <a:p>
            <a:r>
              <a:rPr lang="en-US" sz="1000" dirty="0">
                <a:solidFill>
                  <a:srgbClr val="0E2A47"/>
                </a:solidFill>
                <a:latin typeface="Roboto Black"/>
                <a:ea typeface="Roboto Black"/>
                <a:sym typeface="Roboto Black"/>
              </a:rPr>
              <a:t>ANONYMOUS</a:t>
            </a:r>
            <a:r>
              <a:rPr lang="en-US" sz="1100" dirty="0">
                <a:latin typeface="Roboto Black" panose="02000000000000000000" pitchFamily="2" charset="0"/>
                <a:ea typeface="Roboto Black" panose="02000000000000000000" pitchFamily="2" charset="0"/>
              </a:rPr>
              <a:t> </a:t>
            </a:r>
            <a:r>
              <a:rPr lang="en-US" sz="1000" dirty="0">
                <a:solidFill>
                  <a:srgbClr val="0E2A47"/>
                </a:solidFill>
                <a:latin typeface="Roboto Black"/>
                <a:ea typeface="Roboto Black"/>
                <a:sym typeface="Roboto Black"/>
              </a:rPr>
              <a:t>DIRECT</a:t>
            </a:r>
            <a:r>
              <a:rPr lang="en-US" sz="1100" dirty="0">
                <a:latin typeface="Roboto Black" panose="02000000000000000000" pitchFamily="2" charset="0"/>
                <a:ea typeface="Roboto Black" panose="02000000000000000000" pitchFamily="2" charset="0"/>
              </a:rPr>
              <a:t> </a:t>
            </a:r>
            <a:r>
              <a:rPr lang="en-US" sz="1000" dirty="0">
                <a:solidFill>
                  <a:srgbClr val="0E2A47"/>
                </a:solidFill>
                <a:latin typeface="Roboto Black"/>
                <a:ea typeface="Roboto Black"/>
                <a:sym typeface="Roboto Black"/>
              </a:rPr>
              <a:t>CHAT</a:t>
            </a:r>
            <a:endParaRPr lang="en-IN" sz="1000" dirty="0">
              <a:solidFill>
                <a:srgbClr val="0E2A47"/>
              </a:solidFill>
              <a:latin typeface="Roboto Black"/>
              <a:ea typeface="Roboto Black"/>
              <a:sym typeface="Robo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105960" y="50657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Graphic 2" descr="Woman">
            <a:extLst>
              <a:ext uri="{FF2B5EF4-FFF2-40B4-BE49-F238E27FC236}">
                <a16:creationId xmlns:a16="http://schemas.microsoft.com/office/drawing/2014/main" id="{EE78B910-1F01-4A4A-99AF-DB4B9387C6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4305" y="1573530"/>
            <a:ext cx="1135380" cy="1135380"/>
          </a:xfrm>
          <a:prstGeom prst="rect">
            <a:avLst/>
          </a:prstGeom>
        </p:spPr>
      </p:pic>
      <p:pic>
        <p:nvPicPr>
          <p:cNvPr id="5" name="Graphic 4" descr="Man">
            <a:extLst>
              <a:ext uri="{FF2B5EF4-FFF2-40B4-BE49-F238E27FC236}">
                <a16:creationId xmlns:a16="http://schemas.microsoft.com/office/drawing/2014/main" id="{F7508BE3-59EC-47CD-BF0D-E795A4E704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2480" y="1573530"/>
            <a:ext cx="1135380" cy="1135380"/>
          </a:xfrm>
          <a:prstGeom prst="rect">
            <a:avLst/>
          </a:prstGeom>
        </p:spPr>
      </p:pic>
      <p:pic>
        <p:nvPicPr>
          <p:cNvPr id="20" name="Graphic 19" descr="Man">
            <a:extLst>
              <a:ext uri="{FF2B5EF4-FFF2-40B4-BE49-F238E27FC236}">
                <a16:creationId xmlns:a16="http://schemas.microsoft.com/office/drawing/2014/main" id="{EB1C7828-041B-4BC2-B74E-64BF6B065A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3971" y="1573530"/>
            <a:ext cx="1135380" cy="1135380"/>
          </a:xfrm>
          <a:prstGeom prst="rect">
            <a:avLst/>
          </a:prstGeom>
        </p:spPr>
      </p:pic>
      <p:pic>
        <p:nvPicPr>
          <p:cNvPr id="22" name="Graphic 21" descr="Woman">
            <a:extLst>
              <a:ext uri="{FF2B5EF4-FFF2-40B4-BE49-F238E27FC236}">
                <a16:creationId xmlns:a16="http://schemas.microsoft.com/office/drawing/2014/main" id="{7524E1A7-0B5B-41A4-A60A-ECA178E72F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44640" y="1573530"/>
            <a:ext cx="1135380" cy="1135380"/>
          </a:xfrm>
          <a:prstGeom prst="rect">
            <a:avLst/>
          </a:prstGeom>
        </p:spPr>
      </p:pic>
      <p:sp>
        <p:nvSpPr>
          <p:cNvPr id="7" name="Rectangle 6">
            <a:extLst>
              <a:ext uri="{FF2B5EF4-FFF2-40B4-BE49-F238E27FC236}">
                <a16:creationId xmlns:a16="http://schemas.microsoft.com/office/drawing/2014/main" id="{C57A061A-31CE-412C-A218-7B862A3561B2}"/>
              </a:ext>
            </a:extLst>
          </p:cNvPr>
          <p:cNvSpPr/>
          <p:nvPr/>
        </p:nvSpPr>
        <p:spPr>
          <a:xfrm>
            <a:off x="635571" y="2906073"/>
            <a:ext cx="1749197" cy="369332"/>
          </a:xfrm>
          <a:prstGeom prst="rect">
            <a:avLst/>
          </a:prstGeom>
          <a:noFill/>
        </p:spPr>
        <p:txBody>
          <a:bodyPr wrap="none" lIns="91440" tIns="45720" rIns="91440" bIns="45720">
            <a:spAutoFit/>
          </a:bodyPr>
          <a:lstStyle/>
          <a:p>
            <a:pPr algn="ct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Abhinav Huria</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Rectangle 28">
            <a:extLst>
              <a:ext uri="{FF2B5EF4-FFF2-40B4-BE49-F238E27FC236}">
                <a16:creationId xmlns:a16="http://schemas.microsoft.com/office/drawing/2014/main" id="{6A48835D-4A99-47FF-99F2-8F3231C592BF}"/>
              </a:ext>
            </a:extLst>
          </p:cNvPr>
          <p:cNvSpPr/>
          <p:nvPr/>
        </p:nvSpPr>
        <p:spPr>
          <a:xfrm>
            <a:off x="2617064" y="2906073"/>
            <a:ext cx="1749198" cy="369332"/>
          </a:xfrm>
          <a:prstGeom prst="rect">
            <a:avLst/>
          </a:prstGeom>
          <a:noFill/>
        </p:spPr>
        <p:txBody>
          <a:bodyPr wrap="none" lIns="91440" tIns="45720" rIns="91440" bIns="45720">
            <a:spAutoFit/>
          </a:bodyPr>
          <a:lstStyle/>
          <a:p>
            <a:pPr algn="ct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Bhavesh Gar</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Rectangle 29">
            <a:extLst>
              <a:ext uri="{FF2B5EF4-FFF2-40B4-BE49-F238E27FC236}">
                <a16:creationId xmlns:a16="http://schemas.microsoft.com/office/drawing/2014/main" id="{CA4F7E33-78BC-41F9-A9F1-D720F9FD1A71}"/>
              </a:ext>
            </a:extLst>
          </p:cNvPr>
          <p:cNvSpPr/>
          <p:nvPr/>
        </p:nvSpPr>
        <p:spPr>
          <a:xfrm>
            <a:off x="4951218" y="2906073"/>
            <a:ext cx="1043877" cy="369332"/>
          </a:xfrm>
          <a:prstGeom prst="rect">
            <a:avLst/>
          </a:prstGeom>
          <a:noFill/>
        </p:spPr>
        <p:txBody>
          <a:bodyPr wrap="none" lIns="91440" tIns="45720" rIns="91440" bIns="45720">
            <a:spAutoFit/>
          </a:bodyPr>
          <a:lstStyle/>
          <a:p>
            <a:pPr algn="ctr"/>
            <a:r>
              <a:rPr lang="en-US" sz="18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Muskan</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Rectangle 30">
            <a:extLst>
              <a:ext uri="{FF2B5EF4-FFF2-40B4-BE49-F238E27FC236}">
                <a16:creationId xmlns:a16="http://schemas.microsoft.com/office/drawing/2014/main" id="{3C32CE81-C9C3-48B0-ADE3-BE1A89295718}"/>
              </a:ext>
            </a:extLst>
          </p:cNvPr>
          <p:cNvSpPr/>
          <p:nvPr/>
        </p:nvSpPr>
        <p:spPr>
          <a:xfrm>
            <a:off x="6331320" y="2925952"/>
            <a:ext cx="1762022" cy="369332"/>
          </a:xfrm>
          <a:prstGeom prst="rect">
            <a:avLst/>
          </a:prstGeom>
          <a:noFill/>
        </p:spPr>
        <p:txBody>
          <a:bodyPr wrap="none" lIns="91440" tIns="45720" rIns="91440" bIns="45720">
            <a:spAutoFit/>
          </a:bodyPr>
          <a:lstStyle/>
          <a:p>
            <a:pPr algn="ct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Nandini Gupta</a:t>
            </a:r>
          </a:p>
        </p:txBody>
      </p:sp>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9E3B387F-827B-46DA-978E-B95E465E300E}"/>
                  </a:ext>
                </a:extLst>
              </p14:cNvPr>
              <p14:cNvContentPartPr/>
              <p14:nvPr/>
            </p14:nvContentPartPr>
            <p14:xfrm>
              <a:off x="8945717" y="2740577"/>
              <a:ext cx="2357280" cy="55800"/>
            </p14:xfrm>
          </p:contentPart>
        </mc:Choice>
        <mc:Fallback xmlns="">
          <p:pic>
            <p:nvPicPr>
              <p:cNvPr id="41" name="Ink 40">
                <a:extLst>
                  <a:ext uri="{FF2B5EF4-FFF2-40B4-BE49-F238E27FC236}">
                    <a16:creationId xmlns:a16="http://schemas.microsoft.com/office/drawing/2014/main" id="{9E3B387F-827B-46DA-978E-B95E465E300E}"/>
                  </a:ext>
                </a:extLst>
              </p:cNvPr>
              <p:cNvPicPr/>
              <p:nvPr/>
            </p:nvPicPr>
            <p:blipFill>
              <a:blip r:embed="rId8"/>
              <a:stretch>
                <a:fillRect/>
              </a:stretch>
            </p:blipFill>
            <p:spPr>
              <a:xfrm>
                <a:off x="8936717" y="2731937"/>
                <a:ext cx="2374920" cy="73440"/>
              </a:xfrm>
              <a:prstGeom prst="rect">
                <a:avLst/>
              </a:prstGeom>
            </p:spPr>
          </p:pic>
        </mc:Fallback>
      </mc:AlternateContent>
      <p:sp>
        <p:nvSpPr>
          <p:cNvPr id="43" name="TextBox 42">
            <a:extLst>
              <a:ext uri="{FF2B5EF4-FFF2-40B4-BE49-F238E27FC236}">
                <a16:creationId xmlns:a16="http://schemas.microsoft.com/office/drawing/2014/main" id="{AE40DDC3-F88D-49E5-8350-9F20DE41CC81}"/>
              </a:ext>
            </a:extLst>
          </p:cNvPr>
          <p:cNvSpPr txBox="1"/>
          <p:nvPr/>
        </p:nvSpPr>
        <p:spPr>
          <a:xfrm>
            <a:off x="3344125" y="4115505"/>
            <a:ext cx="2880360" cy="307777"/>
          </a:xfrm>
          <a:prstGeom prst="rect">
            <a:avLst/>
          </a:prstGeom>
          <a:noFill/>
        </p:spPr>
        <p:txBody>
          <a:bodyPr wrap="square" rtlCol="0">
            <a:spAutoFit/>
          </a:bodyPr>
          <a:lstStyle/>
          <a:p>
            <a:r>
              <a:rPr lang="en-US" dirty="0" err="1">
                <a:solidFill>
                  <a:schemeClr val="bg1"/>
                </a:solidFill>
              </a:rPr>
              <a:t>Chitkara</a:t>
            </a:r>
            <a:r>
              <a:rPr lang="en-US" dirty="0">
                <a:solidFill>
                  <a:schemeClr val="bg1"/>
                </a:solidFill>
              </a:rPr>
              <a:t> University, Punjab</a:t>
            </a:r>
            <a:endParaRPr lang="en-IN" dirty="0">
              <a:solidFill>
                <a:schemeClr val="bg1"/>
              </a:solidFill>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226</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Roboto Mono Regular</vt:lpstr>
      <vt:lpstr>Roboto Black</vt:lpstr>
      <vt:lpstr>Bree Serif</vt:lpstr>
      <vt:lpstr>Roboto Light</vt:lpstr>
      <vt:lpstr>arial</vt:lpstr>
      <vt:lpstr>arial</vt:lpstr>
      <vt:lpstr>OCR A Extended</vt:lpstr>
      <vt:lpstr>Didact Gothic</vt:lpstr>
      <vt:lpstr>Roboto Thin</vt:lpstr>
      <vt:lpstr>Segoe UI Historic</vt:lpstr>
      <vt:lpstr>Tahoma</vt:lpstr>
      <vt:lpstr>WEB PROPOSAL</vt:lpstr>
      <vt:lpstr>uniQuest</vt:lpstr>
      <vt:lpstr>TABLE OF CONTENTS</vt:lpstr>
      <vt:lpstr>OUR PROJECT</vt:lpstr>
      <vt:lpstr>TECH STACKS USED</vt:lpstr>
      <vt:lpstr>PROJECT GOALS</vt:lpstr>
      <vt:lpstr>PowerPoint Presentation</vt:lpstr>
      <vt:lpstr>PROJECT STAGES</vt:lpstr>
      <vt:lpstr>FUTURE</vt:lpstr>
      <vt:lpstr>THE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uniQuest</dc:title>
  <cp:lastModifiedBy>Abhinav Huria</cp:lastModifiedBy>
  <cp:revision>15</cp:revision>
  <dcterms:modified xsi:type="dcterms:W3CDTF">2021-06-27T09:54:19Z</dcterms:modified>
</cp:coreProperties>
</file>