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74" r:id="rId3"/>
    <p:sldId id="257" r:id="rId4"/>
    <p:sldId id="275" r:id="rId5"/>
    <p:sldId id="276" r:id="rId6"/>
    <p:sldId id="277" r:id="rId7"/>
    <p:sldId id="260" r:id="rId8"/>
    <p:sldId id="262" r:id="rId9"/>
    <p:sldId id="264" r:id="rId10"/>
    <p:sldId id="265" r:id="rId11"/>
    <p:sldId id="266" r:id="rId12"/>
    <p:sldId id="279" r:id="rId13"/>
    <p:sldId id="272" r:id="rId14"/>
    <p:sldId id="273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4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0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76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2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2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50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1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1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64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0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6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7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DCE2-54B2-4EC5-AC97-C83A8374F153}" type="datetimeFigureOut">
              <a:rPr lang="en-IN" smtClean="0"/>
              <a:t>28/05/21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D62B4B-2556-4C98-88F4-889DB9669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8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xqcxlbh8abf8469/final_project.mov?dl=0" TargetMode="External"/><Relationship Id="rId2" Type="http://schemas.openxmlformats.org/officeDocument/2006/relationships/hyperlink" Target="https://github.com/bhavesh18/corona-killer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336790/dismiss-skscene-go-back-to-uikit-menu" TargetMode="External"/><Relationship Id="rId2" Type="http://schemas.openxmlformats.org/officeDocument/2006/relationships/hyperlink" Target="https://developer.apple.com/forum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ebeloper.com/blog/how-to-add-a-button-in-spritekit-and-swift-4-part-1-create-an-iphone-game-using-swift" TargetMode="External"/><Relationship Id="rId4" Type="http://schemas.openxmlformats.org/officeDocument/2006/relationships/hyperlink" Target="https://www.flaticon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8CD-7C74-45E9-B608-097346AF3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112" y="109745"/>
            <a:ext cx="9928433" cy="982738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CORONA KILLER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D40F7-5E6B-4EAD-BCD2-D25EF7B88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0214" y="3984319"/>
            <a:ext cx="4351786" cy="2873681"/>
          </a:xfrm>
        </p:spPr>
        <p:txBody>
          <a:bodyPr>
            <a:noAutofit/>
          </a:bodyPr>
          <a:lstStyle/>
          <a:p>
            <a:pPr marL="0" indent="0" algn="l" defTabSz="457200">
              <a:lnSpc>
                <a:spcPct val="100000"/>
              </a:lnSpc>
            </a:pPr>
            <a:r>
              <a:rPr lang="en-US" sz="28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Team Members :</a:t>
            </a:r>
          </a:p>
          <a:p>
            <a:pPr marL="0" indent="0" algn="l" defTabSz="457200">
              <a:lnSpc>
                <a:spcPct val="100000"/>
              </a:lnSpc>
            </a:pPr>
            <a:r>
              <a:rPr lang="en-US" sz="1800" b="1" kern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Bhavesh Sharma: C0791231</a:t>
            </a:r>
          </a:p>
          <a:p>
            <a:pPr marL="0" indent="0" algn="l" defTabSz="457200">
              <a:lnSpc>
                <a:spcPct val="100000"/>
              </a:lnSpc>
            </a:pPr>
            <a:r>
              <a:rPr lang="en-US" sz="1800" b="1" kern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Gaganpreet kaur: C0793779</a:t>
            </a:r>
          </a:p>
          <a:p>
            <a:pPr marL="0" indent="0" algn="l" defTabSz="457200">
              <a:lnSpc>
                <a:spcPct val="100000"/>
              </a:lnSpc>
            </a:pPr>
            <a:r>
              <a:rPr lang="en-US" sz="1800" b="1" kern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Patel Krishna: C0807825</a:t>
            </a:r>
          </a:p>
          <a:p>
            <a:pPr marL="0" indent="0" algn="l" defTabSz="457200">
              <a:lnSpc>
                <a:spcPct val="100000"/>
              </a:lnSpc>
            </a:pPr>
            <a:r>
              <a:rPr lang="en-US" sz="1800" b="1" kern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Susmitha Vookanti: C0809796</a:t>
            </a:r>
          </a:p>
          <a:p>
            <a:pPr marL="0" indent="0" algn="l" defTabSz="457200">
              <a:lnSpc>
                <a:spcPct val="100000"/>
              </a:lnSpc>
            </a:pPr>
            <a:r>
              <a:rPr lang="en-US" sz="1800" b="1" kern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Arshitha Ralla: C0795512</a:t>
            </a:r>
            <a:endParaRPr lang="en-IN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562AB-83D6-49C8-8F5F-C2468EF112A1}"/>
              </a:ext>
            </a:extLst>
          </p:cNvPr>
          <p:cNvSpPr txBox="1"/>
          <p:nvPr/>
        </p:nvSpPr>
        <p:spPr>
          <a:xfrm>
            <a:off x="2688001" y="1092483"/>
            <a:ext cx="781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iOS Application Development(MAD_4114_2021S)</a:t>
            </a:r>
          </a:p>
        </p:txBody>
      </p:sp>
    </p:spTree>
    <p:extLst>
      <p:ext uri="{BB962C8B-B14F-4D97-AF65-F5344CB8AC3E}">
        <p14:creationId xmlns:p14="http://schemas.microsoft.com/office/powerpoint/2010/main" val="186701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FDD505-B41F-4D34-9ED3-2B95235C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284" y="620786"/>
            <a:ext cx="7035378" cy="80733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system works?(Continue)</a:t>
            </a:r>
            <a:b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4" name="Google Shape;229;p27">
            <a:extLst>
              <a:ext uri="{FF2B5EF4-FFF2-40B4-BE49-F238E27FC236}">
                <a16:creationId xmlns:a16="http://schemas.microsoft.com/office/drawing/2014/main" id="{5F5F3340-A939-4265-B9CB-C57C7D715FE8}"/>
              </a:ext>
            </a:extLst>
          </p:cNvPr>
          <p:cNvSpPr txBox="1"/>
          <p:nvPr/>
        </p:nvSpPr>
        <p:spPr>
          <a:xfrm>
            <a:off x="1515434" y="1352620"/>
            <a:ext cx="6974225" cy="415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just">
              <a:spcBef>
                <a:spcPts val="0"/>
              </a:spcBef>
              <a:buSzPts val="2400"/>
              <a:buAutoNum type="arabicParenR" startAt="4"/>
            </a:pPr>
            <a:r>
              <a:rPr lang="en-US" sz="2400" b="1" u="sng" dirty="0">
                <a:solidFill>
                  <a:srgbClr val="7030A0"/>
                </a:solidFill>
                <a:latin typeface="Times New Roman"/>
                <a:cs typeface="Times New Roman"/>
                <a:sym typeface="Times New Roman"/>
              </a:rPr>
              <a:t>Main Screen</a:t>
            </a:r>
          </a:p>
          <a:p>
            <a:pPr algn="just">
              <a:spcBef>
                <a:spcPts val="0"/>
              </a:spcBef>
              <a:buSzPts val="2400"/>
            </a:pPr>
            <a:endParaRPr lang="en-IN" sz="2400" u="sng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just"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Screen main character is having vaccine in his hand, when corona virus(Enemy) fall towards him he can hit him with the vaccine and kill it.</a:t>
            </a:r>
          </a:p>
          <a:p>
            <a:pPr marL="800100" lvl="1" indent="-342900" algn="just"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Player Touched the virus accidentally, he will dead, and game will over.</a:t>
            </a:r>
          </a:p>
          <a:p>
            <a:pPr marL="800100" lvl="1" indent="-342900" algn="just"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can exit the Game anytime with the exit button on top right corner moreover he can track his current score on top left corner.</a:t>
            </a:r>
          </a:p>
          <a:p>
            <a:pPr marL="800100" lvl="1" indent="-342900" algn="just">
              <a:buSzPts val="24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buSzPts val="2400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None/>
            </a:pPr>
            <a:endParaRPr lang="en-IN" sz="2400" b="1" u="sng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endParaRPr lang="en-US" dirty="0"/>
          </a:p>
        </p:txBody>
      </p:sp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6ADA7EF-60F8-4D86-8707-AFBD10281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45" y="0"/>
            <a:ext cx="370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6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1F03C6-0671-4F25-8DEC-F3873F45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95" y="578841"/>
            <a:ext cx="6985044" cy="84728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system works?(Continue)</a:t>
            </a:r>
            <a:b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4" name="Google Shape;236;p28">
            <a:extLst>
              <a:ext uri="{FF2B5EF4-FFF2-40B4-BE49-F238E27FC236}">
                <a16:creationId xmlns:a16="http://schemas.microsoft.com/office/drawing/2014/main" id="{90243F82-D52D-4C8F-B2DC-B08990F7EDF3}"/>
              </a:ext>
            </a:extLst>
          </p:cNvPr>
          <p:cNvSpPr txBox="1"/>
          <p:nvPr/>
        </p:nvSpPr>
        <p:spPr>
          <a:xfrm>
            <a:off x="1662349" y="1325880"/>
            <a:ext cx="6525305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just">
              <a:spcBef>
                <a:spcPts val="1000"/>
              </a:spcBef>
              <a:buClr>
                <a:schemeClr val="accent1"/>
              </a:buClr>
              <a:buSzPts val="2400"/>
              <a:buAutoNum type="arabicParenR" startAt="5"/>
            </a:pPr>
            <a:r>
              <a:rPr lang="en-US" sz="2400" b="1" u="sng" dirty="0">
                <a:solidFill>
                  <a:srgbClr val="7030A0"/>
                </a:solidFill>
                <a:latin typeface="Times New Roman"/>
                <a:cs typeface="Times New Roman"/>
                <a:sym typeface="Times New Roman"/>
              </a:rPr>
              <a:t>Game Over</a:t>
            </a:r>
          </a:p>
          <a:p>
            <a:pPr marL="800100" lvl="1" indent="-342900" algn="just"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user lost the game , he will get this screen.</a:t>
            </a:r>
          </a:p>
          <a:p>
            <a:pPr marL="800100" lvl="1" indent="-342900" algn="just"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this page there will be:-</a:t>
            </a:r>
          </a:p>
          <a:p>
            <a:pPr marL="1257300" lvl="2" indent="-342900" algn="just"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current Score</a:t>
            </a:r>
          </a:p>
          <a:p>
            <a:pPr marL="1257300" lvl="2" indent="-342900" algn="just"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Button</a:t>
            </a:r>
          </a:p>
          <a:p>
            <a:pPr marL="1257300" lvl="2" indent="-342900" algn="just"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Replay Button</a:t>
            </a:r>
          </a:p>
          <a:p>
            <a:pPr marL="1257300" lvl="2" indent="-342900" algn="just"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 of top 3 Players</a:t>
            </a: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lang="en-IN" sz="2400" u="sng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A picture containing text, electronics, cellphone&#10;&#10;Description automatically generated">
            <a:extLst>
              <a:ext uri="{FF2B5EF4-FFF2-40B4-BE49-F238E27FC236}">
                <a16:creationId xmlns:a16="http://schemas.microsoft.com/office/drawing/2014/main" id="{9D877E5C-729C-4769-862A-9713F441E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54" y="213360"/>
            <a:ext cx="370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F1F29B-B2EC-5B49-8003-27EEA98B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689" y="689268"/>
            <a:ext cx="10217359" cy="810144"/>
          </a:xfrm>
        </p:spPr>
        <p:txBody>
          <a:bodyPr>
            <a:normAutofit/>
          </a:bodyPr>
          <a:lstStyle/>
          <a:p>
            <a:r>
              <a:rPr lang="en-US" sz="40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Distribution</a:t>
            </a:r>
            <a:endParaRPr lang="en-IN" dirty="0"/>
          </a:p>
        </p:txBody>
      </p:sp>
      <p:sp>
        <p:nvSpPr>
          <p:cNvPr id="6" name="Google Shape;174;p19">
            <a:extLst>
              <a:ext uri="{FF2B5EF4-FFF2-40B4-BE49-F238E27FC236}">
                <a16:creationId xmlns:a16="http://schemas.microsoft.com/office/drawing/2014/main" id="{85FFE2E3-BED4-6749-974A-72D998F48A0F}"/>
              </a:ext>
            </a:extLst>
          </p:cNvPr>
          <p:cNvSpPr txBox="1">
            <a:spLocks noGrp="1"/>
          </p:cNvSpPr>
          <p:nvPr/>
        </p:nvSpPr>
        <p:spPr>
          <a:xfrm>
            <a:off x="1478909" y="1497195"/>
            <a:ext cx="8915400" cy="4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 and Core functionality of game like database, player physics, collision, rewards, top 3 score etc. was done by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Bhavesh Sharma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Gaganpreet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Kaur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lvl="0" algn="just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Documentation(pdf), UI idea and all the assets of the game was provided by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Patel Krishna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lvl="0" algn="just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Login/Signup UI and flow was done by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Susmitha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Vookanti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Arshitha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Ralla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48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B85C-86E4-4C75-B3DA-5BABCB16890E}"/>
              </a:ext>
            </a:extLst>
          </p:cNvPr>
          <p:cNvSpPr txBox="1">
            <a:spLocks/>
          </p:cNvSpPr>
          <p:nvPr/>
        </p:nvSpPr>
        <p:spPr>
          <a:xfrm>
            <a:off x="1086641" y="83128"/>
            <a:ext cx="10018713" cy="17525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Source Code</a:t>
            </a:r>
            <a:endParaRPr lang="en-IN" dirty="0"/>
          </a:p>
        </p:txBody>
      </p:sp>
      <p:sp>
        <p:nvSpPr>
          <p:cNvPr id="3" name="Google Shape;279;p34">
            <a:extLst>
              <a:ext uri="{FF2B5EF4-FFF2-40B4-BE49-F238E27FC236}">
                <a16:creationId xmlns:a16="http://schemas.microsoft.com/office/drawing/2014/main" id="{AD8FB33C-C157-425D-B721-7FCC7F95B410}"/>
              </a:ext>
            </a:extLst>
          </p:cNvPr>
          <p:cNvSpPr txBox="1"/>
          <p:nvPr/>
        </p:nvSpPr>
        <p:spPr>
          <a:xfrm>
            <a:off x="1614486" y="2981944"/>
            <a:ext cx="896302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Corona Killer:-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https://github.com/bhavesh18/corona-killer</a:t>
            </a:r>
            <a:endParaRPr lang="en-IN" sz="2400" b="1" u="sng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u="sng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191769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279;p34">
            <a:extLst>
              <a:ext uri="{FF2B5EF4-FFF2-40B4-BE49-F238E27FC236}">
                <a16:creationId xmlns:a16="http://schemas.microsoft.com/office/drawing/2014/main" id="{B7B6B989-B3C5-5C41-8BB5-0B5D1C5B6ABD}"/>
              </a:ext>
            </a:extLst>
          </p:cNvPr>
          <p:cNvSpPr txBox="1"/>
          <p:nvPr/>
        </p:nvSpPr>
        <p:spPr>
          <a:xfrm>
            <a:off x="1614486" y="3896344"/>
            <a:ext cx="89630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Link:-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https://www.dropbox.com/s/xqcxlbh8abf8469/final_project.mov?dl=0</a:t>
            </a:r>
            <a:endParaRPr lang="en-IN" sz="2400" b="1" u="sng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u="sng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191769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175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p34">
            <a:extLst>
              <a:ext uri="{FF2B5EF4-FFF2-40B4-BE49-F238E27FC236}">
                <a16:creationId xmlns:a16="http://schemas.microsoft.com/office/drawing/2014/main" id="{8F8F8075-4CB0-4894-800C-76FBECD94F84}"/>
              </a:ext>
            </a:extLst>
          </p:cNvPr>
          <p:cNvSpPr txBox="1"/>
          <p:nvPr/>
        </p:nvSpPr>
        <p:spPr>
          <a:xfrm>
            <a:off x="1758251" y="632304"/>
            <a:ext cx="83063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79;p34">
            <a:extLst>
              <a:ext uri="{FF2B5EF4-FFF2-40B4-BE49-F238E27FC236}">
                <a16:creationId xmlns:a16="http://schemas.microsoft.com/office/drawing/2014/main" id="{BAAEBA46-E1AB-4718-965A-C900ECFE0177}"/>
              </a:ext>
            </a:extLst>
          </p:cNvPr>
          <p:cNvSpPr txBox="1"/>
          <p:nvPr/>
        </p:nvSpPr>
        <p:spPr>
          <a:xfrm>
            <a:off x="974185" y="815100"/>
            <a:ext cx="8306382" cy="52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94081" marR="0" lvl="1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anose="05000000000000000000" pitchFamily="2" charset="2"/>
              <a:buChar char="Ø"/>
            </a:pPr>
            <a:endParaRPr lang="en-IN" sz="2400" b="0" i="0" u="sng" strike="noStrike" dirty="0">
              <a:solidFill>
                <a:srgbClr val="1155CC"/>
              </a:solidFill>
              <a:effectLst/>
              <a:latin typeface="Times New Roman" panose="02020603050405020304" pitchFamily="18" charset="0"/>
              <a:hlinkClick r:id="rId2"/>
            </a:endParaRPr>
          </a:p>
          <a:p>
            <a:pPr marL="894081" lvl="1" indent="-342900" algn="just">
              <a:spcBef>
                <a:spcPts val="1000"/>
              </a:spcBef>
              <a:buClr>
                <a:schemeClr val="accent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1155CC"/>
                </a:solidFill>
                <a:latin typeface="Times New Roman" panose="02020603050405020304" pitchFamily="18" charset="0"/>
                <a:hlinkClick r:id="rId3"/>
              </a:rPr>
              <a:t>https://stackoverflow.com/questions/43336790/dismiss-skscene-go-back-to-uikit-menu</a:t>
            </a:r>
            <a:endParaRPr lang="en-US" sz="2400" u="sng" dirty="0">
              <a:solidFill>
                <a:srgbClr val="1155CC"/>
              </a:solidFill>
              <a:latin typeface="Times New Roman" panose="02020603050405020304" pitchFamily="18" charset="0"/>
            </a:endParaRPr>
          </a:p>
          <a:p>
            <a:pPr marL="894081" lvl="1" indent="-342900" algn="just">
              <a:spcBef>
                <a:spcPts val="1000"/>
              </a:spcBef>
              <a:buClr>
                <a:schemeClr val="accent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1155CC"/>
                </a:solidFill>
                <a:latin typeface="Times New Roman" panose="02020603050405020304" pitchFamily="18" charset="0"/>
                <a:hlinkClick r:id="rId4"/>
              </a:rPr>
              <a:t>https://www.flaticon.com</a:t>
            </a:r>
            <a:endParaRPr lang="en-US" sz="2400" u="sng" dirty="0">
              <a:solidFill>
                <a:srgbClr val="1155CC"/>
              </a:solidFill>
              <a:latin typeface="Times New Roman" panose="02020603050405020304" pitchFamily="18" charset="0"/>
            </a:endParaRPr>
          </a:p>
          <a:p>
            <a:pPr marL="894081" lvl="1" indent="-342900" algn="just">
              <a:spcBef>
                <a:spcPts val="1000"/>
              </a:spcBef>
              <a:buClr>
                <a:schemeClr val="accent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1155CC"/>
                </a:solidFill>
                <a:latin typeface="Times New Roman" panose="02020603050405020304" pitchFamily="18" charset="0"/>
                <a:hlinkClick r:id="rId5"/>
              </a:rPr>
              <a:t>https://rebeloper.com/blog/how-to-add-a-button-in-spritekit-and-swift-4-part-1-create-an-iphone-game-using-swift</a:t>
            </a:r>
            <a:endParaRPr lang="en-US" sz="2400" u="sng" dirty="0">
              <a:solidFill>
                <a:srgbClr val="1155CC"/>
              </a:solidFill>
              <a:latin typeface="Times New Roman" panose="02020603050405020304" pitchFamily="18" charset="0"/>
            </a:endParaRPr>
          </a:p>
          <a:p>
            <a:pPr marL="551181" lvl="1" algn="just">
              <a:spcBef>
                <a:spcPts val="1000"/>
              </a:spcBef>
              <a:buClr>
                <a:schemeClr val="accent1"/>
              </a:buClr>
              <a:buSzPts val="1600"/>
            </a:pPr>
            <a:endParaRPr lang="en-US" sz="2400" u="sng" dirty="0">
              <a:solidFill>
                <a:srgbClr val="1155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3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39975B-8CD4-465A-AEDC-40293C5DD215}"/>
              </a:ext>
            </a:extLst>
          </p:cNvPr>
          <p:cNvSpPr/>
          <p:nvPr/>
        </p:nvSpPr>
        <p:spPr>
          <a:xfrm>
            <a:off x="4070447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28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B3DF-2E13-4368-B784-F6430385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624110"/>
            <a:ext cx="8911687" cy="734907"/>
          </a:xfrm>
        </p:spPr>
        <p:txBody>
          <a:bodyPr/>
          <a:lstStyle/>
          <a:p>
            <a:r>
              <a:rPr lang="en-US" sz="36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lang="en-IN" dirty="0"/>
          </a:p>
        </p:txBody>
      </p:sp>
      <p:sp>
        <p:nvSpPr>
          <p:cNvPr id="4" name="Google Shape;174;p19">
            <a:extLst>
              <a:ext uri="{FF2B5EF4-FFF2-40B4-BE49-F238E27FC236}">
                <a16:creationId xmlns:a16="http://schemas.microsoft.com/office/drawing/2014/main" id="{5B2F1C13-C0A0-4A93-942B-186BA3FA06B3}"/>
              </a:ext>
            </a:extLst>
          </p:cNvPr>
          <p:cNvSpPr txBox="1">
            <a:spLocks noGrp="1"/>
          </p:cNvSpPr>
          <p:nvPr/>
        </p:nvSpPr>
        <p:spPr>
          <a:xfrm>
            <a:off x="1634587" y="1359017"/>
            <a:ext cx="8915400" cy="4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iOS Application is basically a game named Corona Killer.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game main character is having vaccine in his hand, when corona virus(Enemy) fall towards him he can hit him with the vaccine and kill it.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Player Touched the virus accidentally, he will dead.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can restart the game to play again.</a:t>
            </a:r>
          </a:p>
        </p:txBody>
      </p:sp>
    </p:spTree>
    <p:extLst>
      <p:ext uri="{BB962C8B-B14F-4D97-AF65-F5344CB8AC3E}">
        <p14:creationId xmlns:p14="http://schemas.microsoft.com/office/powerpoint/2010/main" val="200174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3004-E4A4-4250-93A8-05BF4FA5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32764"/>
            <a:ext cx="10217359" cy="810144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DESCRIPTION:</a:t>
            </a:r>
            <a:b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Google Shape;174;p19">
            <a:extLst>
              <a:ext uri="{FF2B5EF4-FFF2-40B4-BE49-F238E27FC236}">
                <a16:creationId xmlns:a16="http://schemas.microsoft.com/office/drawing/2014/main" id="{E9D6EBF4-D950-46EA-9D77-C0D382FEC7CD}"/>
              </a:ext>
            </a:extLst>
          </p:cNvPr>
          <p:cNvSpPr txBox="1">
            <a:spLocks noGrp="1"/>
          </p:cNvSpPr>
          <p:nvPr/>
        </p:nvSpPr>
        <p:spPr>
          <a:xfrm>
            <a:off x="1369851" y="1442908"/>
            <a:ext cx="8915400" cy="4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GameViewController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Application Starts with the page namely Login/signup Page by Selecting the Login Option, One need to enter the game with the appropriate credentials, elsewhere if the credentials are wrong error alert will popup.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other hand, if one opt for the signup option , It will create a new user account and save the information in the database.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registration is done user will enter into the game. User will be logged in unless he/she logged out.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724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3004-E4A4-4250-93A8-05BF4FA5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744" y="624375"/>
            <a:ext cx="10217359" cy="810144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DESCRIPTION(Continue…):</a:t>
            </a:r>
            <a:b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Google Shape;174;p19">
            <a:extLst>
              <a:ext uri="{FF2B5EF4-FFF2-40B4-BE49-F238E27FC236}">
                <a16:creationId xmlns:a16="http://schemas.microsoft.com/office/drawing/2014/main" id="{E9D6EBF4-D950-46EA-9D77-C0D382FEC7CD}"/>
              </a:ext>
            </a:extLst>
          </p:cNvPr>
          <p:cNvSpPr txBox="1">
            <a:spLocks noGrp="1"/>
          </p:cNvSpPr>
          <p:nvPr/>
        </p:nvSpPr>
        <p:spPr>
          <a:xfrm>
            <a:off x="1453741" y="1289688"/>
            <a:ext cx="8915400" cy="4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-: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GameScene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Game Screen , Play button will display to start the game.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Characteristics are as follow:</a:t>
            </a:r>
          </a:p>
          <a:p>
            <a:pPr marL="800100" lvl="1" algn="just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Left to Right as the touch moves</a:t>
            </a:r>
          </a:p>
          <a:p>
            <a:pPr marL="800100" lvl="1" algn="just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Shoots Vaccine on tap on the screen</a:t>
            </a:r>
          </a:p>
          <a:p>
            <a:pPr marL="800100" lvl="1" algn="just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 on swipe Up</a:t>
            </a:r>
          </a:p>
          <a:p>
            <a:pPr marL="800100" lvl="1" algn="just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reward point on killing one virus</a:t>
            </a:r>
          </a:p>
          <a:p>
            <a:pPr marL="342900" algn="just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above mentioned characteristics of player, Player can Procced the game.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946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3004-E4A4-4250-93A8-05BF4FA5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24375"/>
            <a:ext cx="10217359" cy="810144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DESCRIPTION(Continue…):</a:t>
            </a:r>
            <a:b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Google Shape;174;p19">
            <a:extLst>
              <a:ext uri="{FF2B5EF4-FFF2-40B4-BE49-F238E27FC236}">
                <a16:creationId xmlns:a16="http://schemas.microsoft.com/office/drawing/2014/main" id="{E9D6EBF4-D950-46EA-9D77-C0D382FEC7CD}"/>
              </a:ext>
            </a:extLst>
          </p:cNvPr>
          <p:cNvSpPr txBox="1">
            <a:spLocks noGrp="1"/>
          </p:cNvSpPr>
          <p:nvPr/>
        </p:nvSpPr>
        <p:spPr>
          <a:xfrm>
            <a:off x="1395019" y="1566524"/>
            <a:ext cx="8915400" cy="4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-:Game Screen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other hand,  Enemy Characteristics are as follow:-</a:t>
            </a:r>
          </a:p>
          <a:p>
            <a:pPr marL="800100" lvl="1" algn="just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Enemy Virus Swings from top to bottom and moves in any random Position. If the Virus hits the player in the meanwhile player is dead.</a:t>
            </a:r>
          </a:p>
          <a:p>
            <a:pPr marL="800100" lvl="1" algn="just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level increased based on the score exceeds 50 then after score is 100 virus become more faster.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407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3004-E4A4-4250-93A8-05BF4FA5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689" y="689268"/>
            <a:ext cx="10217359" cy="810144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DESCRIPTION(Continue…):</a:t>
            </a:r>
            <a:b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Google Shape;174;p19">
            <a:extLst>
              <a:ext uri="{FF2B5EF4-FFF2-40B4-BE49-F238E27FC236}">
                <a16:creationId xmlns:a16="http://schemas.microsoft.com/office/drawing/2014/main" id="{E9D6EBF4-D950-46EA-9D77-C0D382FEC7CD}"/>
              </a:ext>
            </a:extLst>
          </p:cNvPr>
          <p:cNvSpPr txBox="1">
            <a:spLocks noGrp="1"/>
          </p:cNvSpPr>
          <p:nvPr/>
        </p:nvSpPr>
        <p:spPr>
          <a:xfrm>
            <a:off x="1478909" y="1497195"/>
            <a:ext cx="8915400" cy="4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-:Game Over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Player being Killed the details such as current score, exit button, replay button, top 3 players on the scoreboard will be displayed.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Selecting for replay, the game will restart.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Selection of exit  button, Player will Logout.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 of each player is saved in Database with their respective user Account.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577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A76-E7DF-4415-9C49-F26E3B8A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096" y="635588"/>
            <a:ext cx="5431602" cy="77568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system works?</a:t>
            </a:r>
            <a:b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Google Shape;192;p22">
            <a:extLst>
              <a:ext uri="{FF2B5EF4-FFF2-40B4-BE49-F238E27FC236}">
                <a16:creationId xmlns:a16="http://schemas.microsoft.com/office/drawing/2014/main" id="{1F789267-5AE7-44A4-B840-56A87AE63964}"/>
              </a:ext>
            </a:extLst>
          </p:cNvPr>
          <p:cNvSpPr txBox="1">
            <a:spLocks noGrp="1"/>
          </p:cNvSpPr>
          <p:nvPr/>
        </p:nvSpPr>
        <p:spPr>
          <a:xfrm>
            <a:off x="1657096" y="1411274"/>
            <a:ext cx="6153054" cy="372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AutoNum type="arabicParenR"/>
            </a:pPr>
            <a:r>
              <a:rPr lang="en-US" sz="2400" b="1" u="sng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requires login or signup</a:t>
            </a:r>
            <a:endParaRPr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b="1" u="sng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algn="just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Initially, this application shows the login screen.</a:t>
            </a:r>
            <a:endParaRPr dirty="0"/>
          </a:p>
          <a:p>
            <a:pPr marL="800100" lvl="1" algn="just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existing user, then using the login screen, he/she can enter the Game.</a:t>
            </a:r>
            <a:endParaRPr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7639A9B-ED4D-40FD-B13C-3E2F5613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49" y="23191"/>
            <a:ext cx="370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4F4B-F930-4C32-A144-89F0A75C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95" y="572002"/>
            <a:ext cx="6358058" cy="63601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system works?(Continue)</a:t>
            </a:r>
            <a:b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Google Shape;208;p24">
            <a:extLst>
              <a:ext uri="{FF2B5EF4-FFF2-40B4-BE49-F238E27FC236}">
                <a16:creationId xmlns:a16="http://schemas.microsoft.com/office/drawing/2014/main" id="{002825ED-1572-4FE7-8789-010DBC9DB41F}"/>
              </a:ext>
            </a:extLst>
          </p:cNvPr>
          <p:cNvSpPr txBox="1"/>
          <p:nvPr/>
        </p:nvSpPr>
        <p:spPr>
          <a:xfrm>
            <a:off x="1468870" y="1308684"/>
            <a:ext cx="6928335" cy="47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SzPts val="2400"/>
              <a:buAutoNum type="arabicParenR" startAt="2"/>
            </a:pPr>
            <a:r>
              <a:rPr lang="en-IN" sz="2400" b="1" u="sng" dirty="0">
                <a:solidFill>
                  <a:srgbClr val="7030A0"/>
                </a:solidFill>
                <a:latin typeface="Times New Roman"/>
                <a:cs typeface="Times New Roman"/>
                <a:sym typeface="Century Gothic"/>
              </a:rPr>
              <a:t>Register the new User</a:t>
            </a:r>
            <a:endParaRPr lang="en-US" sz="2400" b="1" u="sng" dirty="0">
              <a:solidFill>
                <a:srgbClr val="7030A0"/>
              </a:solidFill>
              <a:latin typeface="Times New Roman"/>
              <a:cs typeface="Times New Roman"/>
              <a:sym typeface="Century Gothic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</a:pPr>
            <a:endParaRPr sz="2400" b="1" u="sng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418" marR="0" lvl="1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a new user, then using Sign Up button, users can register themselves.</a:t>
            </a:r>
            <a:endParaRPr sz="2400" dirty="0"/>
          </a:p>
          <a:p>
            <a:pPr marL="800418" marR="0" lvl="1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registration process, the user needs</a:t>
            </a:r>
            <a:r>
              <a:rPr lang="en-US" dirty="0"/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dirty="0"/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</a:t>
            </a:r>
            <a:r>
              <a:rPr lang="en-US" dirty="0"/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</a:t>
            </a:r>
            <a:r>
              <a:rPr lang="en-US" dirty="0"/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information</a:t>
            </a:r>
            <a:r>
              <a:rPr lang="en-US" dirty="0"/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Username,</a:t>
            </a:r>
            <a:r>
              <a:rPr lang="en-US" dirty="0"/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r>
              <a:rPr lang="en-US" dirty="0"/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Password.</a:t>
            </a:r>
            <a:endParaRPr lang="en-US" sz="2400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418" marR="0" lvl="1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F3F3F"/>
                </a:solidFill>
                <a:latin typeface="Times New Roman"/>
                <a:cs typeface="Times New Roman"/>
                <a:sym typeface="Times New Roman"/>
              </a:rPr>
              <a:t>Click the Signup Button. </a:t>
            </a:r>
            <a:endParaRPr sz="24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940F04-7D6D-4302-8F4A-BC16B5F68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147" y="9939"/>
            <a:ext cx="370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70A23A3-49A4-4339-9EC4-266DA178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61" y="587230"/>
            <a:ext cx="6850820" cy="65434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system works?(Continue)</a:t>
            </a:r>
            <a:b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6" name="Google Shape;221;p26">
            <a:extLst>
              <a:ext uri="{FF2B5EF4-FFF2-40B4-BE49-F238E27FC236}">
                <a16:creationId xmlns:a16="http://schemas.microsoft.com/office/drawing/2014/main" id="{011C2646-09CA-4E4E-B6DA-B4BA0CC2DD63}"/>
              </a:ext>
            </a:extLst>
          </p:cNvPr>
          <p:cNvSpPr txBox="1">
            <a:spLocks noGrp="1"/>
          </p:cNvSpPr>
          <p:nvPr/>
        </p:nvSpPr>
        <p:spPr>
          <a:xfrm>
            <a:off x="1546561" y="1325880"/>
            <a:ext cx="5665271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just">
              <a:spcBef>
                <a:spcPts val="0"/>
              </a:spcBef>
              <a:buSzPts val="24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3) </a:t>
            </a:r>
            <a:r>
              <a:rPr lang="en-US" sz="2400" b="1" u="sng" dirty="0">
                <a:solidFill>
                  <a:srgbClr val="7030A0"/>
                </a:solidFill>
                <a:latin typeface="Times New Roman"/>
                <a:cs typeface="Times New Roman"/>
                <a:sym typeface="Times New Roman"/>
              </a:rPr>
              <a:t>Get Started</a:t>
            </a:r>
            <a:endParaRPr lang="en-IN" sz="2400" u="sng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418" lvl="1" algn="just">
              <a:buSzPts val="24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Player just need to click the play button to start the Game.</a:t>
            </a:r>
            <a:endParaRPr sz="2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E2CB98-C3B5-48E3-B694-ECAD1D14C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97" y="225287"/>
            <a:ext cx="370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462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235</TotalTime>
  <Words>807</Words>
  <Application>Microsoft Macintosh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Noto Sans Symbols</vt:lpstr>
      <vt:lpstr>Times New Roman</vt:lpstr>
      <vt:lpstr>Wingdings</vt:lpstr>
      <vt:lpstr>Wingdings 3</vt:lpstr>
      <vt:lpstr>Wisp</vt:lpstr>
      <vt:lpstr>               CORONA KILLER</vt:lpstr>
      <vt:lpstr>INTRODUCTION:</vt:lpstr>
      <vt:lpstr>GAME DESCRIPTION: </vt:lpstr>
      <vt:lpstr>GAME DESCRIPTION(Continue…): </vt:lpstr>
      <vt:lpstr>GAME DESCRIPTION(Continue…): </vt:lpstr>
      <vt:lpstr>GAME DESCRIPTION(Continue…): </vt:lpstr>
      <vt:lpstr>How system works? </vt:lpstr>
      <vt:lpstr>How system works?(Continue) </vt:lpstr>
      <vt:lpstr>How system works?(Continue) </vt:lpstr>
      <vt:lpstr>How system works?(Continue) </vt:lpstr>
      <vt:lpstr>How system works?(Continue) </vt:lpstr>
      <vt:lpstr>Work Distribution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Booking System</dc:title>
  <dc:creator>mihin patel</dc:creator>
  <cp:lastModifiedBy>Bhavesh Sharma</cp:lastModifiedBy>
  <cp:revision>36</cp:revision>
  <dcterms:created xsi:type="dcterms:W3CDTF">2021-04-22T14:45:42Z</dcterms:created>
  <dcterms:modified xsi:type="dcterms:W3CDTF">2021-05-28T18:28:26Z</dcterms:modified>
</cp:coreProperties>
</file>