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1" r:id="rId11"/>
    <p:sldId id="262" r:id="rId12"/>
    <p:sldId id="268" r:id="rId13"/>
    <p:sldId id="269" r:id="rId14"/>
    <p:sldId id="264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3AC19-BAC6-4C22-AFC8-498FF4CDF0F6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821D0A-3B5E-4278-969B-47F77C4DA68A}">
      <dgm:prSet/>
      <dgm:spPr/>
      <dgm:t>
        <a:bodyPr/>
        <a:lstStyle/>
        <a:p>
          <a:r>
            <a:rPr lang="en-US" baseline="0"/>
            <a:t>In this C-café project, the user have to enter the employee id and password if it matches user can proceed further to ordering items.</a:t>
          </a:r>
          <a:endParaRPr lang="en-US"/>
        </a:p>
      </dgm:t>
    </dgm:pt>
    <dgm:pt modelId="{43109533-0F5D-44A0-8F8F-B546775D1D2B}" type="parTrans" cxnId="{EF807766-977F-44AF-8F0A-E3ADFA9E1BFA}">
      <dgm:prSet/>
      <dgm:spPr/>
      <dgm:t>
        <a:bodyPr/>
        <a:lstStyle/>
        <a:p>
          <a:endParaRPr lang="en-US"/>
        </a:p>
      </dgm:t>
    </dgm:pt>
    <dgm:pt modelId="{48C48E61-073D-414C-A06D-D1961DF0BAAD}" type="sibTrans" cxnId="{EF807766-977F-44AF-8F0A-E3ADFA9E1BF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8D4D9C2-1BDC-4228-8DF7-94F0B52771B0}">
      <dgm:prSet/>
      <dgm:spPr/>
      <dgm:t>
        <a:bodyPr/>
        <a:lstStyle/>
        <a:p>
          <a:r>
            <a:rPr lang="en-US" baseline="0"/>
            <a:t>After login, user can choose options among breakfast, lunch and Snacks.</a:t>
          </a:r>
          <a:endParaRPr lang="en-US"/>
        </a:p>
      </dgm:t>
    </dgm:pt>
    <dgm:pt modelId="{21A316B5-F31E-464F-ACA1-202CB3ACB011}" type="parTrans" cxnId="{E76ED10F-3D9D-448E-A884-4B94296B3811}">
      <dgm:prSet/>
      <dgm:spPr/>
      <dgm:t>
        <a:bodyPr/>
        <a:lstStyle/>
        <a:p>
          <a:endParaRPr lang="en-US"/>
        </a:p>
      </dgm:t>
    </dgm:pt>
    <dgm:pt modelId="{BBE9AF9B-AC7E-497A-8E82-8231CB7D791E}" type="sibTrans" cxnId="{E76ED10F-3D9D-448E-A884-4B94296B381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629B953-2FA9-4420-9738-42B01C9160C3}">
      <dgm:prSet/>
      <dgm:spPr/>
      <dgm:t>
        <a:bodyPr/>
        <a:lstStyle/>
        <a:p>
          <a:r>
            <a:rPr lang="en-US" baseline="0"/>
            <a:t>Then the options among available vendors are displayed.</a:t>
          </a:r>
          <a:endParaRPr lang="en-US"/>
        </a:p>
      </dgm:t>
    </dgm:pt>
    <dgm:pt modelId="{55DE480F-D582-406D-B4A1-EB68BD64ABDA}" type="parTrans" cxnId="{39DC5F27-0DD9-4106-BE76-5152B0C55BA3}">
      <dgm:prSet/>
      <dgm:spPr/>
      <dgm:t>
        <a:bodyPr/>
        <a:lstStyle/>
        <a:p>
          <a:endParaRPr lang="en-US"/>
        </a:p>
      </dgm:t>
    </dgm:pt>
    <dgm:pt modelId="{2C008D95-72AB-48AD-AA6C-EF62ECB8E243}" type="sibTrans" cxnId="{39DC5F27-0DD9-4106-BE76-5152B0C55BA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64013C5-8816-4532-B821-31FC43FBF0CE}">
      <dgm:prSet/>
      <dgm:spPr/>
      <dgm:t>
        <a:bodyPr/>
        <a:lstStyle/>
        <a:p>
          <a:r>
            <a:rPr lang="en-US" baseline="0" dirty="0"/>
            <a:t>After choosing a particular vendor, list of menu items will be displayed.</a:t>
          </a:r>
          <a:endParaRPr lang="en-US" dirty="0"/>
        </a:p>
      </dgm:t>
    </dgm:pt>
    <dgm:pt modelId="{A59B82B3-D40B-4E88-BD73-A7BA94767802}" type="parTrans" cxnId="{F85E14AB-4E8A-4CC3-90D7-DC487FF664A8}">
      <dgm:prSet/>
      <dgm:spPr/>
      <dgm:t>
        <a:bodyPr/>
        <a:lstStyle/>
        <a:p>
          <a:endParaRPr lang="en-US"/>
        </a:p>
      </dgm:t>
    </dgm:pt>
    <dgm:pt modelId="{6C4A7AF2-7A10-4527-9626-32FA2A606CAE}" type="sibTrans" cxnId="{F85E14AB-4E8A-4CC3-90D7-DC487FF664A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8E76FC4-B9C0-4B01-BCC2-3355BEA164E5}">
      <dgm:prSet/>
      <dgm:spPr/>
      <dgm:t>
        <a:bodyPr/>
        <a:lstStyle/>
        <a:p>
          <a:r>
            <a:rPr lang="en-US" baseline="0"/>
            <a:t>Upon selecting the required food item and quantity, the C-café system will display the bill amount.</a:t>
          </a:r>
          <a:endParaRPr lang="en-US"/>
        </a:p>
      </dgm:t>
    </dgm:pt>
    <dgm:pt modelId="{61A3910E-F7CF-435B-8F4E-ECBD7D0FFBD4}" type="parTrans" cxnId="{A8DB090F-6163-413F-8A5B-58B095B854F4}">
      <dgm:prSet/>
      <dgm:spPr/>
      <dgm:t>
        <a:bodyPr/>
        <a:lstStyle/>
        <a:p>
          <a:endParaRPr lang="en-US"/>
        </a:p>
      </dgm:t>
    </dgm:pt>
    <dgm:pt modelId="{49D20B23-3C11-44AD-887B-CCA21B7FFC24}" type="sibTrans" cxnId="{A8DB090F-6163-413F-8A5B-58B095B854F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5D29A68-6C4D-4FB3-BC67-9CBADEB3CE64}" type="pres">
      <dgm:prSet presAssocID="{2093AC19-BAC6-4C22-AFC8-498FF4CDF0F6}" presName="linearFlow" presStyleCnt="0">
        <dgm:presLayoutVars>
          <dgm:dir/>
          <dgm:animLvl val="lvl"/>
          <dgm:resizeHandles val="exact"/>
        </dgm:presLayoutVars>
      </dgm:prSet>
      <dgm:spPr/>
    </dgm:pt>
    <dgm:pt modelId="{ADE7FD6E-D27B-4058-9A22-76EBC1ECE9D3}" type="pres">
      <dgm:prSet presAssocID="{E5821D0A-3B5E-4278-969B-47F77C4DA68A}" presName="compositeNode" presStyleCnt="0"/>
      <dgm:spPr/>
    </dgm:pt>
    <dgm:pt modelId="{1B2871C0-82C7-406E-9717-0F9C0AC54D54}" type="pres">
      <dgm:prSet presAssocID="{E5821D0A-3B5E-4278-969B-47F77C4DA6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3070F5-E82F-443B-A745-2E76D2C454CB}" type="pres">
      <dgm:prSet presAssocID="{E5821D0A-3B5E-4278-969B-47F77C4DA68A}" presName="parSh" presStyleCnt="0"/>
      <dgm:spPr/>
    </dgm:pt>
    <dgm:pt modelId="{602B5319-5902-4292-B41E-2D007F3A329B}" type="pres">
      <dgm:prSet presAssocID="{E5821D0A-3B5E-4278-969B-47F77C4DA68A}" presName="lineNode" presStyleLbl="alignAccFollowNode1" presStyleIdx="0" presStyleCnt="15"/>
      <dgm:spPr/>
    </dgm:pt>
    <dgm:pt modelId="{3A3DA0CB-7119-4B8D-8DD9-98173FF6FA8D}" type="pres">
      <dgm:prSet presAssocID="{E5821D0A-3B5E-4278-969B-47F77C4DA68A}" presName="lineArrowNode" presStyleLbl="alignAccFollowNode1" presStyleIdx="1" presStyleCnt="15"/>
      <dgm:spPr/>
    </dgm:pt>
    <dgm:pt modelId="{39B60649-0D83-4E76-B723-9C1C6086C121}" type="pres">
      <dgm:prSet presAssocID="{48C48E61-073D-414C-A06D-D1961DF0BAAD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A2AAFAA-B1ED-4113-A638-89CD86F4557B}" type="pres">
      <dgm:prSet presAssocID="{48C48E61-073D-414C-A06D-D1961DF0BAAD}" presName="spacerBetweenCircleAndCallout" presStyleCnt="0">
        <dgm:presLayoutVars/>
      </dgm:prSet>
      <dgm:spPr/>
    </dgm:pt>
    <dgm:pt modelId="{2060782D-BCC1-4CC0-8EA3-882919693CF1}" type="pres">
      <dgm:prSet presAssocID="{E5821D0A-3B5E-4278-969B-47F77C4DA68A}" presName="nodeText" presStyleLbl="alignAccFollowNode1" presStyleIdx="2" presStyleCnt="15">
        <dgm:presLayoutVars>
          <dgm:bulletEnabled val="1"/>
        </dgm:presLayoutVars>
      </dgm:prSet>
      <dgm:spPr/>
    </dgm:pt>
    <dgm:pt modelId="{B826CFC8-FC7D-418B-A8C4-124DB064D9A2}" type="pres">
      <dgm:prSet presAssocID="{48C48E61-073D-414C-A06D-D1961DF0BAAD}" presName="sibTransComposite" presStyleCnt="0"/>
      <dgm:spPr/>
    </dgm:pt>
    <dgm:pt modelId="{AA18846A-B47A-4EFA-8E12-CF3ACC45BE30}" type="pres">
      <dgm:prSet presAssocID="{88D4D9C2-1BDC-4228-8DF7-94F0B52771B0}" presName="compositeNode" presStyleCnt="0"/>
      <dgm:spPr/>
    </dgm:pt>
    <dgm:pt modelId="{A2C4D053-7AA3-4CEB-B98F-4735C7EAE41A}" type="pres">
      <dgm:prSet presAssocID="{88D4D9C2-1BDC-4228-8DF7-94F0B52771B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8C2ED-F991-49B9-9005-9761E91ADEC9}" type="pres">
      <dgm:prSet presAssocID="{88D4D9C2-1BDC-4228-8DF7-94F0B52771B0}" presName="parSh" presStyleCnt="0"/>
      <dgm:spPr/>
    </dgm:pt>
    <dgm:pt modelId="{71FA70DF-9295-4EE2-8763-6C0623F86FBB}" type="pres">
      <dgm:prSet presAssocID="{88D4D9C2-1BDC-4228-8DF7-94F0B52771B0}" presName="lineNode" presStyleLbl="alignAccFollowNode1" presStyleIdx="3" presStyleCnt="15"/>
      <dgm:spPr/>
    </dgm:pt>
    <dgm:pt modelId="{5DD02269-A018-4244-8034-B1C97FBEFD82}" type="pres">
      <dgm:prSet presAssocID="{88D4D9C2-1BDC-4228-8DF7-94F0B52771B0}" presName="lineArrowNode" presStyleLbl="alignAccFollowNode1" presStyleIdx="4" presStyleCnt="15"/>
      <dgm:spPr/>
    </dgm:pt>
    <dgm:pt modelId="{3517D3E9-0F22-4CC0-BA7B-4A9B31FF5199}" type="pres">
      <dgm:prSet presAssocID="{BBE9AF9B-AC7E-497A-8E82-8231CB7D791E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4662B41-AD8E-4C39-96D2-18FB943720D0}" type="pres">
      <dgm:prSet presAssocID="{BBE9AF9B-AC7E-497A-8E82-8231CB7D791E}" presName="spacerBetweenCircleAndCallout" presStyleCnt="0">
        <dgm:presLayoutVars/>
      </dgm:prSet>
      <dgm:spPr/>
    </dgm:pt>
    <dgm:pt modelId="{1AA4D3A5-9851-496B-8592-8F9B000D96C1}" type="pres">
      <dgm:prSet presAssocID="{88D4D9C2-1BDC-4228-8DF7-94F0B52771B0}" presName="nodeText" presStyleLbl="alignAccFollowNode1" presStyleIdx="5" presStyleCnt="15">
        <dgm:presLayoutVars>
          <dgm:bulletEnabled val="1"/>
        </dgm:presLayoutVars>
      </dgm:prSet>
      <dgm:spPr/>
    </dgm:pt>
    <dgm:pt modelId="{52732B23-74C4-4BAD-8426-35159598CF4C}" type="pres">
      <dgm:prSet presAssocID="{BBE9AF9B-AC7E-497A-8E82-8231CB7D791E}" presName="sibTransComposite" presStyleCnt="0"/>
      <dgm:spPr/>
    </dgm:pt>
    <dgm:pt modelId="{E442D683-70C6-4DE3-B0C5-87D252350568}" type="pres">
      <dgm:prSet presAssocID="{9629B953-2FA9-4420-9738-42B01C9160C3}" presName="compositeNode" presStyleCnt="0"/>
      <dgm:spPr/>
    </dgm:pt>
    <dgm:pt modelId="{342CEABF-F6AA-4A32-A79A-388CB04D37DD}" type="pres">
      <dgm:prSet presAssocID="{9629B953-2FA9-4420-9738-42B01C9160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E4B5770-CB4A-4B93-8ABF-0B87BEF6C973}" type="pres">
      <dgm:prSet presAssocID="{9629B953-2FA9-4420-9738-42B01C9160C3}" presName="parSh" presStyleCnt="0"/>
      <dgm:spPr/>
    </dgm:pt>
    <dgm:pt modelId="{18B6DCB1-394E-4838-839D-22C8BC215BEC}" type="pres">
      <dgm:prSet presAssocID="{9629B953-2FA9-4420-9738-42B01C9160C3}" presName="lineNode" presStyleLbl="alignAccFollowNode1" presStyleIdx="6" presStyleCnt="15"/>
      <dgm:spPr/>
    </dgm:pt>
    <dgm:pt modelId="{5F44DBED-6EDD-4C96-A416-2A1E296C0663}" type="pres">
      <dgm:prSet presAssocID="{9629B953-2FA9-4420-9738-42B01C9160C3}" presName="lineArrowNode" presStyleLbl="alignAccFollowNode1" presStyleIdx="7" presStyleCnt="15"/>
      <dgm:spPr/>
    </dgm:pt>
    <dgm:pt modelId="{5DB3E8D5-DB38-4D7D-ABAC-090FFAC86C37}" type="pres">
      <dgm:prSet presAssocID="{2C008D95-72AB-48AD-AA6C-EF62ECB8E243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BD07089-7611-4F38-A7D0-F4E5CE3642E8}" type="pres">
      <dgm:prSet presAssocID="{2C008D95-72AB-48AD-AA6C-EF62ECB8E243}" presName="spacerBetweenCircleAndCallout" presStyleCnt="0">
        <dgm:presLayoutVars/>
      </dgm:prSet>
      <dgm:spPr/>
    </dgm:pt>
    <dgm:pt modelId="{95CBE836-8A95-4C44-BD2D-569F45D80E1B}" type="pres">
      <dgm:prSet presAssocID="{9629B953-2FA9-4420-9738-42B01C9160C3}" presName="nodeText" presStyleLbl="alignAccFollowNode1" presStyleIdx="8" presStyleCnt="15">
        <dgm:presLayoutVars>
          <dgm:bulletEnabled val="1"/>
        </dgm:presLayoutVars>
      </dgm:prSet>
      <dgm:spPr/>
    </dgm:pt>
    <dgm:pt modelId="{0B8DB4B1-EDF5-4D5D-8DFE-099691AFD67A}" type="pres">
      <dgm:prSet presAssocID="{2C008D95-72AB-48AD-AA6C-EF62ECB8E243}" presName="sibTransComposite" presStyleCnt="0"/>
      <dgm:spPr/>
    </dgm:pt>
    <dgm:pt modelId="{BF3E4608-2DD9-4038-BC1F-853611D4ABE6}" type="pres">
      <dgm:prSet presAssocID="{D64013C5-8816-4532-B821-31FC43FBF0CE}" presName="compositeNode" presStyleCnt="0"/>
      <dgm:spPr/>
    </dgm:pt>
    <dgm:pt modelId="{0B985384-900C-455A-9D58-D2BA4DD5777B}" type="pres">
      <dgm:prSet presAssocID="{D64013C5-8816-4532-B821-31FC43FBF0C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79BB7-2C74-4A3B-806F-BFE4A46FFCC3}" type="pres">
      <dgm:prSet presAssocID="{D64013C5-8816-4532-B821-31FC43FBF0CE}" presName="parSh" presStyleCnt="0"/>
      <dgm:spPr/>
    </dgm:pt>
    <dgm:pt modelId="{6A4DFC1D-04DE-453C-826C-23B5FFFE6376}" type="pres">
      <dgm:prSet presAssocID="{D64013C5-8816-4532-B821-31FC43FBF0CE}" presName="lineNode" presStyleLbl="alignAccFollowNode1" presStyleIdx="9" presStyleCnt="15"/>
      <dgm:spPr/>
    </dgm:pt>
    <dgm:pt modelId="{DC3441F6-4513-4948-9E60-B24F85986620}" type="pres">
      <dgm:prSet presAssocID="{D64013C5-8816-4532-B821-31FC43FBF0CE}" presName="lineArrowNode" presStyleLbl="alignAccFollowNode1" presStyleIdx="10" presStyleCnt="15"/>
      <dgm:spPr/>
    </dgm:pt>
    <dgm:pt modelId="{7ED9C770-44B8-42BB-8AF8-C75D30838C6B}" type="pres">
      <dgm:prSet presAssocID="{6C4A7AF2-7A10-4527-9626-32FA2A606CAE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9E15F43-63B4-47F5-BE70-20491E3C39FF}" type="pres">
      <dgm:prSet presAssocID="{6C4A7AF2-7A10-4527-9626-32FA2A606CAE}" presName="spacerBetweenCircleAndCallout" presStyleCnt="0">
        <dgm:presLayoutVars/>
      </dgm:prSet>
      <dgm:spPr/>
    </dgm:pt>
    <dgm:pt modelId="{2BB1233E-8F8A-46EC-890A-FE56751342C1}" type="pres">
      <dgm:prSet presAssocID="{D64013C5-8816-4532-B821-31FC43FBF0CE}" presName="nodeText" presStyleLbl="alignAccFollowNode1" presStyleIdx="11" presStyleCnt="15">
        <dgm:presLayoutVars>
          <dgm:bulletEnabled val="1"/>
        </dgm:presLayoutVars>
      </dgm:prSet>
      <dgm:spPr/>
    </dgm:pt>
    <dgm:pt modelId="{A6257CF9-1A76-4857-BD80-158815B4AF26}" type="pres">
      <dgm:prSet presAssocID="{6C4A7AF2-7A10-4527-9626-32FA2A606CAE}" presName="sibTransComposite" presStyleCnt="0"/>
      <dgm:spPr/>
    </dgm:pt>
    <dgm:pt modelId="{3254CC28-928B-4B9F-9697-6A82BE04B662}" type="pres">
      <dgm:prSet presAssocID="{F8E76FC4-B9C0-4B01-BCC2-3355BEA164E5}" presName="compositeNode" presStyleCnt="0"/>
      <dgm:spPr/>
    </dgm:pt>
    <dgm:pt modelId="{46E3CE31-E115-400F-9024-D5CC43302574}" type="pres">
      <dgm:prSet presAssocID="{F8E76FC4-B9C0-4B01-BCC2-3355BEA164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143288-CFD7-4F6B-AE59-F2EBD5BBEB42}" type="pres">
      <dgm:prSet presAssocID="{F8E76FC4-B9C0-4B01-BCC2-3355BEA164E5}" presName="parSh" presStyleCnt="0"/>
      <dgm:spPr/>
    </dgm:pt>
    <dgm:pt modelId="{89064A38-7349-4924-98B5-D7B5FAD13D51}" type="pres">
      <dgm:prSet presAssocID="{F8E76FC4-B9C0-4B01-BCC2-3355BEA164E5}" presName="lineNode" presStyleLbl="alignAccFollowNode1" presStyleIdx="12" presStyleCnt="15"/>
      <dgm:spPr/>
    </dgm:pt>
    <dgm:pt modelId="{3D57E5DD-4F4D-49FD-988E-D1451AFF3699}" type="pres">
      <dgm:prSet presAssocID="{F8E76FC4-B9C0-4B01-BCC2-3355BEA164E5}" presName="lineArrowNode" presStyleLbl="alignAccFollowNode1" presStyleIdx="13" presStyleCnt="15"/>
      <dgm:spPr/>
    </dgm:pt>
    <dgm:pt modelId="{4F6E6842-1333-4699-840B-D065A48110E0}" type="pres">
      <dgm:prSet presAssocID="{49D20B23-3C11-44AD-887B-CCA21B7FFC24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66BA46-CC1B-4FC8-AB43-A18DD3B3C95D}" type="pres">
      <dgm:prSet presAssocID="{49D20B23-3C11-44AD-887B-CCA21B7FFC24}" presName="spacerBetweenCircleAndCallout" presStyleCnt="0">
        <dgm:presLayoutVars/>
      </dgm:prSet>
      <dgm:spPr/>
    </dgm:pt>
    <dgm:pt modelId="{D4676388-D796-469B-9351-DED815AAAD21}" type="pres">
      <dgm:prSet presAssocID="{F8E76FC4-B9C0-4B01-BCC2-3355BEA164E5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8DB090F-6163-413F-8A5B-58B095B854F4}" srcId="{2093AC19-BAC6-4C22-AFC8-498FF4CDF0F6}" destId="{F8E76FC4-B9C0-4B01-BCC2-3355BEA164E5}" srcOrd="4" destOrd="0" parTransId="{61A3910E-F7CF-435B-8F4E-ECBD7D0FFBD4}" sibTransId="{49D20B23-3C11-44AD-887B-CCA21B7FFC24}"/>
    <dgm:cxn modelId="{E76ED10F-3D9D-448E-A884-4B94296B3811}" srcId="{2093AC19-BAC6-4C22-AFC8-498FF4CDF0F6}" destId="{88D4D9C2-1BDC-4228-8DF7-94F0B52771B0}" srcOrd="1" destOrd="0" parTransId="{21A316B5-F31E-464F-ACA1-202CB3ACB011}" sibTransId="{BBE9AF9B-AC7E-497A-8E82-8231CB7D791E}"/>
    <dgm:cxn modelId="{39DC5F27-0DD9-4106-BE76-5152B0C55BA3}" srcId="{2093AC19-BAC6-4C22-AFC8-498FF4CDF0F6}" destId="{9629B953-2FA9-4420-9738-42B01C9160C3}" srcOrd="2" destOrd="0" parTransId="{55DE480F-D582-406D-B4A1-EB68BD64ABDA}" sibTransId="{2C008D95-72AB-48AD-AA6C-EF62ECB8E243}"/>
    <dgm:cxn modelId="{284AB837-4673-4838-BF96-5570C1376BD1}" type="presOf" srcId="{2C008D95-72AB-48AD-AA6C-EF62ECB8E243}" destId="{5DB3E8D5-DB38-4D7D-ABAC-090FFAC86C37}" srcOrd="0" destOrd="0" presId="urn:microsoft.com/office/officeart/2016/7/layout/LinearArrowProcessNumbered"/>
    <dgm:cxn modelId="{E9538A3B-E90C-44BC-AAE0-E87E6E48EA5D}" type="presOf" srcId="{E5821D0A-3B5E-4278-969B-47F77C4DA68A}" destId="{2060782D-BCC1-4CC0-8EA3-882919693CF1}" srcOrd="0" destOrd="0" presId="urn:microsoft.com/office/officeart/2016/7/layout/LinearArrowProcessNumbered"/>
    <dgm:cxn modelId="{C0BAE95D-7143-4F9E-A91C-3673BC266D76}" type="presOf" srcId="{2093AC19-BAC6-4C22-AFC8-498FF4CDF0F6}" destId="{E5D29A68-6C4D-4FB3-BC67-9CBADEB3CE64}" srcOrd="0" destOrd="0" presId="urn:microsoft.com/office/officeart/2016/7/layout/LinearArrowProcessNumbered"/>
    <dgm:cxn modelId="{EF807766-977F-44AF-8F0A-E3ADFA9E1BFA}" srcId="{2093AC19-BAC6-4C22-AFC8-498FF4CDF0F6}" destId="{E5821D0A-3B5E-4278-969B-47F77C4DA68A}" srcOrd="0" destOrd="0" parTransId="{43109533-0F5D-44A0-8F8F-B546775D1D2B}" sibTransId="{48C48E61-073D-414C-A06D-D1961DF0BAAD}"/>
    <dgm:cxn modelId="{62188A7F-6EDB-4D9E-8667-22DFC44E3049}" type="presOf" srcId="{F8E76FC4-B9C0-4B01-BCC2-3355BEA164E5}" destId="{D4676388-D796-469B-9351-DED815AAAD21}" srcOrd="0" destOrd="0" presId="urn:microsoft.com/office/officeart/2016/7/layout/LinearArrowProcessNumbered"/>
    <dgm:cxn modelId="{E4598789-D73B-48CC-8F47-5C284BEB3786}" type="presOf" srcId="{6C4A7AF2-7A10-4527-9626-32FA2A606CAE}" destId="{7ED9C770-44B8-42BB-8AF8-C75D30838C6B}" srcOrd="0" destOrd="0" presId="urn:microsoft.com/office/officeart/2016/7/layout/LinearArrowProcessNumbered"/>
    <dgm:cxn modelId="{5D8A2493-5804-499A-88C2-CDE2136CC73C}" type="presOf" srcId="{88D4D9C2-1BDC-4228-8DF7-94F0B52771B0}" destId="{1AA4D3A5-9851-496B-8592-8F9B000D96C1}" srcOrd="0" destOrd="0" presId="urn:microsoft.com/office/officeart/2016/7/layout/LinearArrowProcessNumbered"/>
    <dgm:cxn modelId="{84E085A0-BCFF-4C71-81F2-4AC9A359995E}" type="presOf" srcId="{BBE9AF9B-AC7E-497A-8E82-8231CB7D791E}" destId="{3517D3E9-0F22-4CC0-BA7B-4A9B31FF5199}" srcOrd="0" destOrd="0" presId="urn:microsoft.com/office/officeart/2016/7/layout/LinearArrowProcessNumbered"/>
    <dgm:cxn modelId="{F85E14AB-4E8A-4CC3-90D7-DC487FF664A8}" srcId="{2093AC19-BAC6-4C22-AFC8-498FF4CDF0F6}" destId="{D64013C5-8816-4532-B821-31FC43FBF0CE}" srcOrd="3" destOrd="0" parTransId="{A59B82B3-D40B-4E88-BD73-A7BA94767802}" sibTransId="{6C4A7AF2-7A10-4527-9626-32FA2A606CAE}"/>
    <dgm:cxn modelId="{57D937C3-01DC-45E9-9BE6-1D9AF10F6D5D}" type="presOf" srcId="{D64013C5-8816-4532-B821-31FC43FBF0CE}" destId="{2BB1233E-8F8A-46EC-890A-FE56751342C1}" srcOrd="0" destOrd="0" presId="urn:microsoft.com/office/officeart/2016/7/layout/LinearArrowProcessNumbered"/>
    <dgm:cxn modelId="{80401FCB-BB8D-43AE-8D39-7B55B480F08C}" type="presOf" srcId="{49D20B23-3C11-44AD-887B-CCA21B7FFC24}" destId="{4F6E6842-1333-4699-840B-D065A48110E0}" srcOrd="0" destOrd="0" presId="urn:microsoft.com/office/officeart/2016/7/layout/LinearArrowProcessNumbered"/>
    <dgm:cxn modelId="{32485ADB-5821-4DE1-965A-3B784BF7E30E}" type="presOf" srcId="{48C48E61-073D-414C-A06D-D1961DF0BAAD}" destId="{39B60649-0D83-4E76-B723-9C1C6086C121}" srcOrd="0" destOrd="0" presId="urn:microsoft.com/office/officeart/2016/7/layout/LinearArrowProcessNumbered"/>
    <dgm:cxn modelId="{D2D25CF7-AED9-4DB1-BC3B-B3DC1E8B799D}" type="presOf" srcId="{9629B953-2FA9-4420-9738-42B01C9160C3}" destId="{95CBE836-8A95-4C44-BD2D-569F45D80E1B}" srcOrd="0" destOrd="0" presId="urn:microsoft.com/office/officeart/2016/7/layout/LinearArrowProcessNumbered"/>
    <dgm:cxn modelId="{69BD92BC-9682-457C-97E4-02D864630B73}" type="presParOf" srcId="{E5D29A68-6C4D-4FB3-BC67-9CBADEB3CE64}" destId="{ADE7FD6E-D27B-4058-9A22-76EBC1ECE9D3}" srcOrd="0" destOrd="0" presId="urn:microsoft.com/office/officeart/2016/7/layout/LinearArrowProcessNumbered"/>
    <dgm:cxn modelId="{3FEA39AD-4C1B-4918-A312-30870B74D51C}" type="presParOf" srcId="{ADE7FD6E-D27B-4058-9A22-76EBC1ECE9D3}" destId="{1B2871C0-82C7-406E-9717-0F9C0AC54D54}" srcOrd="0" destOrd="0" presId="urn:microsoft.com/office/officeart/2016/7/layout/LinearArrowProcessNumbered"/>
    <dgm:cxn modelId="{38CDA985-E869-4463-B65A-FB946A861504}" type="presParOf" srcId="{ADE7FD6E-D27B-4058-9A22-76EBC1ECE9D3}" destId="{DB3070F5-E82F-443B-A745-2E76D2C454CB}" srcOrd="1" destOrd="0" presId="urn:microsoft.com/office/officeart/2016/7/layout/LinearArrowProcessNumbered"/>
    <dgm:cxn modelId="{EF9EAF65-94CF-41B1-8424-CF60CDEE6208}" type="presParOf" srcId="{DB3070F5-E82F-443B-A745-2E76D2C454CB}" destId="{602B5319-5902-4292-B41E-2D007F3A329B}" srcOrd="0" destOrd="0" presId="urn:microsoft.com/office/officeart/2016/7/layout/LinearArrowProcessNumbered"/>
    <dgm:cxn modelId="{2D4463CC-F713-445B-865C-9DD55E594626}" type="presParOf" srcId="{DB3070F5-E82F-443B-A745-2E76D2C454CB}" destId="{3A3DA0CB-7119-4B8D-8DD9-98173FF6FA8D}" srcOrd="1" destOrd="0" presId="urn:microsoft.com/office/officeart/2016/7/layout/LinearArrowProcessNumbered"/>
    <dgm:cxn modelId="{F560E807-CABB-4B26-8211-4E5EE7FC6B88}" type="presParOf" srcId="{DB3070F5-E82F-443B-A745-2E76D2C454CB}" destId="{39B60649-0D83-4E76-B723-9C1C6086C121}" srcOrd="2" destOrd="0" presId="urn:microsoft.com/office/officeart/2016/7/layout/LinearArrowProcessNumbered"/>
    <dgm:cxn modelId="{22E12C0C-D4C9-412B-9345-AECC3BCB2F40}" type="presParOf" srcId="{DB3070F5-E82F-443B-A745-2E76D2C454CB}" destId="{5A2AAFAA-B1ED-4113-A638-89CD86F4557B}" srcOrd="3" destOrd="0" presId="urn:microsoft.com/office/officeart/2016/7/layout/LinearArrowProcessNumbered"/>
    <dgm:cxn modelId="{B64E5C76-5313-4819-B76F-5BAA1E851A54}" type="presParOf" srcId="{ADE7FD6E-D27B-4058-9A22-76EBC1ECE9D3}" destId="{2060782D-BCC1-4CC0-8EA3-882919693CF1}" srcOrd="2" destOrd="0" presId="urn:microsoft.com/office/officeart/2016/7/layout/LinearArrowProcessNumbered"/>
    <dgm:cxn modelId="{26EA9EFE-E6C1-434D-A159-6F1EAF319F19}" type="presParOf" srcId="{E5D29A68-6C4D-4FB3-BC67-9CBADEB3CE64}" destId="{B826CFC8-FC7D-418B-A8C4-124DB064D9A2}" srcOrd="1" destOrd="0" presId="urn:microsoft.com/office/officeart/2016/7/layout/LinearArrowProcessNumbered"/>
    <dgm:cxn modelId="{22334767-53D0-4135-8671-C904F63231A4}" type="presParOf" srcId="{E5D29A68-6C4D-4FB3-BC67-9CBADEB3CE64}" destId="{AA18846A-B47A-4EFA-8E12-CF3ACC45BE30}" srcOrd="2" destOrd="0" presId="urn:microsoft.com/office/officeart/2016/7/layout/LinearArrowProcessNumbered"/>
    <dgm:cxn modelId="{343EB75D-1124-4987-AF40-454B02159334}" type="presParOf" srcId="{AA18846A-B47A-4EFA-8E12-CF3ACC45BE30}" destId="{A2C4D053-7AA3-4CEB-B98F-4735C7EAE41A}" srcOrd="0" destOrd="0" presId="urn:microsoft.com/office/officeart/2016/7/layout/LinearArrowProcessNumbered"/>
    <dgm:cxn modelId="{5B9767B8-EF98-4BAA-9383-9EC71D040193}" type="presParOf" srcId="{AA18846A-B47A-4EFA-8E12-CF3ACC45BE30}" destId="{3CE8C2ED-F991-49B9-9005-9761E91ADEC9}" srcOrd="1" destOrd="0" presId="urn:microsoft.com/office/officeart/2016/7/layout/LinearArrowProcessNumbered"/>
    <dgm:cxn modelId="{84B77C20-C63D-4577-9A50-ECC884F3CA1A}" type="presParOf" srcId="{3CE8C2ED-F991-49B9-9005-9761E91ADEC9}" destId="{71FA70DF-9295-4EE2-8763-6C0623F86FBB}" srcOrd="0" destOrd="0" presId="urn:microsoft.com/office/officeart/2016/7/layout/LinearArrowProcessNumbered"/>
    <dgm:cxn modelId="{F602A70D-6A16-4EFB-A6C5-9AD360DAC4F2}" type="presParOf" srcId="{3CE8C2ED-F991-49B9-9005-9761E91ADEC9}" destId="{5DD02269-A018-4244-8034-B1C97FBEFD82}" srcOrd="1" destOrd="0" presId="urn:microsoft.com/office/officeart/2016/7/layout/LinearArrowProcessNumbered"/>
    <dgm:cxn modelId="{5F35EF10-8191-4477-B7CF-7DD7FD6E3C6E}" type="presParOf" srcId="{3CE8C2ED-F991-49B9-9005-9761E91ADEC9}" destId="{3517D3E9-0F22-4CC0-BA7B-4A9B31FF5199}" srcOrd="2" destOrd="0" presId="urn:microsoft.com/office/officeart/2016/7/layout/LinearArrowProcessNumbered"/>
    <dgm:cxn modelId="{B8B9F154-AC5F-4685-A6EF-4774B9377086}" type="presParOf" srcId="{3CE8C2ED-F991-49B9-9005-9761E91ADEC9}" destId="{94662B41-AD8E-4C39-96D2-18FB943720D0}" srcOrd="3" destOrd="0" presId="urn:microsoft.com/office/officeart/2016/7/layout/LinearArrowProcessNumbered"/>
    <dgm:cxn modelId="{D5AEABDA-1C8C-4615-9FC5-D168A8C63C08}" type="presParOf" srcId="{AA18846A-B47A-4EFA-8E12-CF3ACC45BE30}" destId="{1AA4D3A5-9851-496B-8592-8F9B000D96C1}" srcOrd="2" destOrd="0" presId="urn:microsoft.com/office/officeart/2016/7/layout/LinearArrowProcessNumbered"/>
    <dgm:cxn modelId="{E0F12594-4849-41BA-80A3-CB8A01684973}" type="presParOf" srcId="{E5D29A68-6C4D-4FB3-BC67-9CBADEB3CE64}" destId="{52732B23-74C4-4BAD-8426-35159598CF4C}" srcOrd="3" destOrd="0" presId="urn:microsoft.com/office/officeart/2016/7/layout/LinearArrowProcessNumbered"/>
    <dgm:cxn modelId="{273942DE-9572-48B3-ADF9-C8FA71DA2C53}" type="presParOf" srcId="{E5D29A68-6C4D-4FB3-BC67-9CBADEB3CE64}" destId="{E442D683-70C6-4DE3-B0C5-87D252350568}" srcOrd="4" destOrd="0" presId="urn:microsoft.com/office/officeart/2016/7/layout/LinearArrowProcessNumbered"/>
    <dgm:cxn modelId="{6A94C167-F530-4AD1-9FB6-9CD16C43048E}" type="presParOf" srcId="{E442D683-70C6-4DE3-B0C5-87D252350568}" destId="{342CEABF-F6AA-4A32-A79A-388CB04D37DD}" srcOrd="0" destOrd="0" presId="urn:microsoft.com/office/officeart/2016/7/layout/LinearArrowProcessNumbered"/>
    <dgm:cxn modelId="{29A9AC3D-5E30-42F3-8C60-027E6A3597C0}" type="presParOf" srcId="{E442D683-70C6-4DE3-B0C5-87D252350568}" destId="{7E4B5770-CB4A-4B93-8ABF-0B87BEF6C973}" srcOrd="1" destOrd="0" presId="urn:microsoft.com/office/officeart/2016/7/layout/LinearArrowProcessNumbered"/>
    <dgm:cxn modelId="{56945829-2F44-45B4-9727-C461B5A84CE0}" type="presParOf" srcId="{7E4B5770-CB4A-4B93-8ABF-0B87BEF6C973}" destId="{18B6DCB1-394E-4838-839D-22C8BC215BEC}" srcOrd="0" destOrd="0" presId="urn:microsoft.com/office/officeart/2016/7/layout/LinearArrowProcessNumbered"/>
    <dgm:cxn modelId="{A634BB29-CE73-4566-84C4-7440F05085F5}" type="presParOf" srcId="{7E4B5770-CB4A-4B93-8ABF-0B87BEF6C973}" destId="{5F44DBED-6EDD-4C96-A416-2A1E296C0663}" srcOrd="1" destOrd="0" presId="urn:microsoft.com/office/officeart/2016/7/layout/LinearArrowProcessNumbered"/>
    <dgm:cxn modelId="{2380D4FF-E3AB-44B3-B79E-6CF0B7FEB6B0}" type="presParOf" srcId="{7E4B5770-CB4A-4B93-8ABF-0B87BEF6C973}" destId="{5DB3E8D5-DB38-4D7D-ABAC-090FFAC86C37}" srcOrd="2" destOrd="0" presId="urn:microsoft.com/office/officeart/2016/7/layout/LinearArrowProcessNumbered"/>
    <dgm:cxn modelId="{90148C30-5596-43A0-BFD9-28267E8848AC}" type="presParOf" srcId="{7E4B5770-CB4A-4B93-8ABF-0B87BEF6C973}" destId="{ABD07089-7611-4F38-A7D0-F4E5CE3642E8}" srcOrd="3" destOrd="0" presId="urn:microsoft.com/office/officeart/2016/7/layout/LinearArrowProcessNumbered"/>
    <dgm:cxn modelId="{C97EF016-EDB4-40EB-A27F-DBF7D568305E}" type="presParOf" srcId="{E442D683-70C6-4DE3-B0C5-87D252350568}" destId="{95CBE836-8A95-4C44-BD2D-569F45D80E1B}" srcOrd="2" destOrd="0" presId="urn:microsoft.com/office/officeart/2016/7/layout/LinearArrowProcessNumbered"/>
    <dgm:cxn modelId="{5EC768CE-4A9F-4DDC-8A1B-B76BF5CBB85D}" type="presParOf" srcId="{E5D29A68-6C4D-4FB3-BC67-9CBADEB3CE64}" destId="{0B8DB4B1-EDF5-4D5D-8DFE-099691AFD67A}" srcOrd="5" destOrd="0" presId="urn:microsoft.com/office/officeart/2016/7/layout/LinearArrowProcessNumbered"/>
    <dgm:cxn modelId="{8DA83C18-B2C5-4A73-83A0-089B935DE8DD}" type="presParOf" srcId="{E5D29A68-6C4D-4FB3-BC67-9CBADEB3CE64}" destId="{BF3E4608-2DD9-4038-BC1F-853611D4ABE6}" srcOrd="6" destOrd="0" presId="urn:microsoft.com/office/officeart/2016/7/layout/LinearArrowProcessNumbered"/>
    <dgm:cxn modelId="{79F7C5D4-B6F1-4F51-9C5D-CFCB0BB93465}" type="presParOf" srcId="{BF3E4608-2DD9-4038-BC1F-853611D4ABE6}" destId="{0B985384-900C-455A-9D58-D2BA4DD5777B}" srcOrd="0" destOrd="0" presId="urn:microsoft.com/office/officeart/2016/7/layout/LinearArrowProcessNumbered"/>
    <dgm:cxn modelId="{56B96FA9-DFC2-4CA7-B546-6D79DDD5C33D}" type="presParOf" srcId="{BF3E4608-2DD9-4038-BC1F-853611D4ABE6}" destId="{7F879BB7-2C74-4A3B-806F-BFE4A46FFCC3}" srcOrd="1" destOrd="0" presId="urn:microsoft.com/office/officeart/2016/7/layout/LinearArrowProcessNumbered"/>
    <dgm:cxn modelId="{690B2291-A011-4236-A825-CFACF0D5CA2F}" type="presParOf" srcId="{7F879BB7-2C74-4A3B-806F-BFE4A46FFCC3}" destId="{6A4DFC1D-04DE-453C-826C-23B5FFFE6376}" srcOrd="0" destOrd="0" presId="urn:microsoft.com/office/officeart/2016/7/layout/LinearArrowProcessNumbered"/>
    <dgm:cxn modelId="{F557D3B7-7D51-446F-881D-1010C1272328}" type="presParOf" srcId="{7F879BB7-2C74-4A3B-806F-BFE4A46FFCC3}" destId="{DC3441F6-4513-4948-9E60-B24F85986620}" srcOrd="1" destOrd="0" presId="urn:microsoft.com/office/officeart/2016/7/layout/LinearArrowProcessNumbered"/>
    <dgm:cxn modelId="{EA5A882D-85ED-4B39-9E6E-D5E393AF720F}" type="presParOf" srcId="{7F879BB7-2C74-4A3B-806F-BFE4A46FFCC3}" destId="{7ED9C770-44B8-42BB-8AF8-C75D30838C6B}" srcOrd="2" destOrd="0" presId="urn:microsoft.com/office/officeart/2016/7/layout/LinearArrowProcessNumbered"/>
    <dgm:cxn modelId="{B183EDDA-9C3C-41C9-8C71-22ADD7F32546}" type="presParOf" srcId="{7F879BB7-2C74-4A3B-806F-BFE4A46FFCC3}" destId="{C9E15F43-63B4-47F5-BE70-20491E3C39FF}" srcOrd="3" destOrd="0" presId="urn:microsoft.com/office/officeart/2016/7/layout/LinearArrowProcessNumbered"/>
    <dgm:cxn modelId="{DEC598E9-CCE6-486F-8EBE-047ED747BF1E}" type="presParOf" srcId="{BF3E4608-2DD9-4038-BC1F-853611D4ABE6}" destId="{2BB1233E-8F8A-46EC-890A-FE56751342C1}" srcOrd="2" destOrd="0" presId="urn:microsoft.com/office/officeart/2016/7/layout/LinearArrowProcessNumbered"/>
    <dgm:cxn modelId="{96B4343B-B1FF-4A12-A4CD-8E7AD2BAC28E}" type="presParOf" srcId="{E5D29A68-6C4D-4FB3-BC67-9CBADEB3CE64}" destId="{A6257CF9-1A76-4857-BD80-158815B4AF26}" srcOrd="7" destOrd="0" presId="urn:microsoft.com/office/officeart/2016/7/layout/LinearArrowProcessNumbered"/>
    <dgm:cxn modelId="{04B2E261-9C89-409F-8F98-AE3DA0BD3857}" type="presParOf" srcId="{E5D29A68-6C4D-4FB3-BC67-9CBADEB3CE64}" destId="{3254CC28-928B-4B9F-9697-6A82BE04B662}" srcOrd="8" destOrd="0" presId="urn:microsoft.com/office/officeart/2016/7/layout/LinearArrowProcessNumbered"/>
    <dgm:cxn modelId="{FE2D0A8F-841E-4831-B128-39FE137EB5FA}" type="presParOf" srcId="{3254CC28-928B-4B9F-9697-6A82BE04B662}" destId="{46E3CE31-E115-400F-9024-D5CC43302574}" srcOrd="0" destOrd="0" presId="urn:microsoft.com/office/officeart/2016/7/layout/LinearArrowProcessNumbered"/>
    <dgm:cxn modelId="{A4D56B52-77AF-4DD2-99BB-C089D792AFD0}" type="presParOf" srcId="{3254CC28-928B-4B9F-9697-6A82BE04B662}" destId="{1A143288-CFD7-4F6B-AE59-F2EBD5BBEB42}" srcOrd="1" destOrd="0" presId="urn:microsoft.com/office/officeart/2016/7/layout/LinearArrowProcessNumbered"/>
    <dgm:cxn modelId="{BEC9FA3F-918D-4685-9486-9C4C060E61EF}" type="presParOf" srcId="{1A143288-CFD7-4F6B-AE59-F2EBD5BBEB42}" destId="{89064A38-7349-4924-98B5-D7B5FAD13D51}" srcOrd="0" destOrd="0" presId="urn:microsoft.com/office/officeart/2016/7/layout/LinearArrowProcessNumbered"/>
    <dgm:cxn modelId="{4815689E-5C89-43E8-B2B3-595FD590421F}" type="presParOf" srcId="{1A143288-CFD7-4F6B-AE59-F2EBD5BBEB42}" destId="{3D57E5DD-4F4D-49FD-988E-D1451AFF3699}" srcOrd="1" destOrd="0" presId="urn:microsoft.com/office/officeart/2016/7/layout/LinearArrowProcessNumbered"/>
    <dgm:cxn modelId="{B75E85AB-208C-4F45-BC9D-21E7076D2792}" type="presParOf" srcId="{1A143288-CFD7-4F6B-AE59-F2EBD5BBEB42}" destId="{4F6E6842-1333-4699-840B-D065A48110E0}" srcOrd="2" destOrd="0" presId="urn:microsoft.com/office/officeart/2016/7/layout/LinearArrowProcessNumbered"/>
    <dgm:cxn modelId="{9619007E-221E-456D-99F1-73B45152D0E7}" type="presParOf" srcId="{1A143288-CFD7-4F6B-AE59-F2EBD5BBEB42}" destId="{4F66BA46-CC1B-4FC8-AB43-A18DD3B3C95D}" srcOrd="3" destOrd="0" presId="urn:microsoft.com/office/officeart/2016/7/layout/LinearArrowProcessNumbered"/>
    <dgm:cxn modelId="{848786F8-42E3-431E-A5E2-762E1213495F}" type="presParOf" srcId="{3254CC28-928B-4B9F-9697-6A82BE04B662}" destId="{D4676388-D796-469B-9351-DED815AAAD2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5319-5902-4292-B41E-2D007F3A329B}">
      <dsp:nvSpPr>
        <dsp:cNvPr id="0" name=""/>
        <dsp:cNvSpPr/>
      </dsp:nvSpPr>
      <dsp:spPr>
        <a:xfrm>
          <a:off x="1176805" y="1143559"/>
          <a:ext cx="940295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DA0CB-7119-4B8D-8DD9-98173FF6FA8D}">
      <dsp:nvSpPr>
        <dsp:cNvPr id="0" name=""/>
        <dsp:cNvSpPr/>
      </dsp:nvSpPr>
      <dsp:spPr>
        <a:xfrm>
          <a:off x="2173518" y="1064610"/>
          <a:ext cx="108134" cy="20310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627185"/>
            <a:satOff val="2105"/>
            <a:lumOff val="215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627185"/>
              <a:satOff val="2105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60649-0D83-4E76-B723-9C1C6086C121}">
      <dsp:nvSpPr>
        <dsp:cNvPr id="0" name=""/>
        <dsp:cNvSpPr/>
      </dsp:nvSpPr>
      <dsp:spPr>
        <a:xfrm>
          <a:off x="577890" y="662217"/>
          <a:ext cx="962755" cy="9627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360" tIns="37360" rIns="37360" bIns="3736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18882" y="803209"/>
        <a:ext cx="680771" cy="680771"/>
      </dsp:txXfrm>
    </dsp:sp>
    <dsp:sp modelId="{2060782D-BCC1-4CC0-8EA3-882919693CF1}">
      <dsp:nvSpPr>
        <dsp:cNvPr id="0" name=""/>
        <dsp:cNvSpPr/>
      </dsp:nvSpPr>
      <dsp:spPr>
        <a:xfrm>
          <a:off x="1435" y="1790572"/>
          <a:ext cx="211566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254370"/>
            <a:satOff val="4210"/>
            <a:lumOff val="431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1254370"/>
              <a:satOff val="421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86" tIns="165100" rIns="1668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In this C-café project, the user have to enter the employee id and password if it matches user can proceed further to ordering items.</a:t>
          </a:r>
          <a:endParaRPr lang="en-US" sz="1100" kern="1200"/>
        </a:p>
      </dsp:txBody>
      <dsp:txXfrm>
        <a:off x="1435" y="2183692"/>
        <a:ext cx="2115665" cy="1572480"/>
      </dsp:txXfrm>
    </dsp:sp>
    <dsp:sp modelId="{71FA70DF-9295-4EE2-8763-6C0623F86FBB}">
      <dsp:nvSpPr>
        <dsp:cNvPr id="0" name=""/>
        <dsp:cNvSpPr/>
      </dsp:nvSpPr>
      <dsp:spPr>
        <a:xfrm>
          <a:off x="2352175" y="1143559"/>
          <a:ext cx="2115665" cy="72"/>
        </a:xfrm>
        <a:prstGeom prst="rect">
          <a:avLst/>
        </a:prstGeom>
        <a:solidFill>
          <a:schemeClr val="accent5">
            <a:tint val="40000"/>
            <a:alpha val="90000"/>
            <a:hueOff val="1881556"/>
            <a:satOff val="6314"/>
            <a:lumOff val="646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1881556"/>
              <a:satOff val="6314"/>
              <a:lumOff val="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02269-A018-4244-8034-B1C97FBEFD82}">
      <dsp:nvSpPr>
        <dsp:cNvPr id="0" name=""/>
        <dsp:cNvSpPr/>
      </dsp:nvSpPr>
      <dsp:spPr>
        <a:xfrm>
          <a:off x="4524258" y="1064610"/>
          <a:ext cx="108134" cy="20310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2508741"/>
            <a:satOff val="8419"/>
            <a:lumOff val="861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2508741"/>
              <a:satOff val="8419"/>
              <a:lumOff val="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D3E9-0F22-4CC0-BA7B-4A9B31FF5199}">
      <dsp:nvSpPr>
        <dsp:cNvPr id="0" name=""/>
        <dsp:cNvSpPr/>
      </dsp:nvSpPr>
      <dsp:spPr>
        <a:xfrm>
          <a:off x="2928630" y="662217"/>
          <a:ext cx="962755" cy="962755"/>
        </a:xfrm>
        <a:prstGeom prst="ellipse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360" tIns="37360" rIns="37360" bIns="3736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069622" y="803209"/>
        <a:ext cx="680771" cy="680771"/>
      </dsp:txXfrm>
    </dsp:sp>
    <dsp:sp modelId="{1AA4D3A5-9851-496B-8592-8F9B000D96C1}">
      <dsp:nvSpPr>
        <dsp:cNvPr id="0" name=""/>
        <dsp:cNvSpPr/>
      </dsp:nvSpPr>
      <dsp:spPr>
        <a:xfrm>
          <a:off x="2352175" y="1790572"/>
          <a:ext cx="211566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3135926"/>
            <a:satOff val="10524"/>
            <a:lumOff val="1076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3135926"/>
              <a:satOff val="10524"/>
              <a:lumOff val="1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86" tIns="165100" rIns="1668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After login, user can choose options among breakfast, lunch and Snacks.</a:t>
          </a:r>
          <a:endParaRPr lang="en-US" sz="1100" kern="1200"/>
        </a:p>
      </dsp:txBody>
      <dsp:txXfrm>
        <a:off x="2352175" y="2183692"/>
        <a:ext cx="2115665" cy="1572480"/>
      </dsp:txXfrm>
    </dsp:sp>
    <dsp:sp modelId="{18B6DCB1-394E-4838-839D-22C8BC215BEC}">
      <dsp:nvSpPr>
        <dsp:cNvPr id="0" name=""/>
        <dsp:cNvSpPr/>
      </dsp:nvSpPr>
      <dsp:spPr>
        <a:xfrm>
          <a:off x="4702915" y="1143559"/>
          <a:ext cx="2115665" cy="72"/>
        </a:xfrm>
        <a:prstGeom prst="rect">
          <a:avLst/>
        </a:prstGeom>
        <a:solidFill>
          <a:schemeClr val="accent5">
            <a:tint val="40000"/>
            <a:alpha val="90000"/>
            <a:hueOff val="3763111"/>
            <a:satOff val="12629"/>
            <a:lumOff val="1292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3763111"/>
              <a:satOff val="12629"/>
              <a:lumOff val="1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4DBED-6EDD-4C96-A416-2A1E296C0663}">
      <dsp:nvSpPr>
        <dsp:cNvPr id="0" name=""/>
        <dsp:cNvSpPr/>
      </dsp:nvSpPr>
      <dsp:spPr>
        <a:xfrm>
          <a:off x="6874998" y="1064610"/>
          <a:ext cx="108134" cy="20310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4390296"/>
            <a:satOff val="14733"/>
            <a:lumOff val="1507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4390296"/>
              <a:satOff val="14733"/>
              <a:lumOff val="1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3E8D5-DB38-4D7D-ABAC-090FFAC86C37}">
      <dsp:nvSpPr>
        <dsp:cNvPr id="0" name=""/>
        <dsp:cNvSpPr/>
      </dsp:nvSpPr>
      <dsp:spPr>
        <a:xfrm>
          <a:off x="5279370" y="662217"/>
          <a:ext cx="962755" cy="962755"/>
        </a:xfrm>
        <a:prstGeom prst="ellips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360" tIns="37360" rIns="37360" bIns="3736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420362" y="803209"/>
        <a:ext cx="680771" cy="680771"/>
      </dsp:txXfrm>
    </dsp:sp>
    <dsp:sp modelId="{95CBE836-8A95-4C44-BD2D-569F45D80E1B}">
      <dsp:nvSpPr>
        <dsp:cNvPr id="0" name=""/>
        <dsp:cNvSpPr/>
      </dsp:nvSpPr>
      <dsp:spPr>
        <a:xfrm>
          <a:off x="4702915" y="1790572"/>
          <a:ext cx="211566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5017482"/>
            <a:satOff val="16838"/>
            <a:lumOff val="1722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017482"/>
              <a:satOff val="16838"/>
              <a:lumOff val="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86" tIns="165100" rIns="1668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Then the options among available vendors are displayed.</a:t>
          </a:r>
          <a:endParaRPr lang="en-US" sz="1100" kern="1200"/>
        </a:p>
      </dsp:txBody>
      <dsp:txXfrm>
        <a:off x="4702915" y="2183692"/>
        <a:ext cx="2115665" cy="1572480"/>
      </dsp:txXfrm>
    </dsp:sp>
    <dsp:sp modelId="{6A4DFC1D-04DE-453C-826C-23B5FFFE6376}">
      <dsp:nvSpPr>
        <dsp:cNvPr id="0" name=""/>
        <dsp:cNvSpPr/>
      </dsp:nvSpPr>
      <dsp:spPr>
        <a:xfrm>
          <a:off x="7053654" y="1143559"/>
          <a:ext cx="2115665" cy="72"/>
        </a:xfrm>
        <a:prstGeom prst="rect">
          <a:avLst/>
        </a:prstGeom>
        <a:solidFill>
          <a:schemeClr val="accent5">
            <a:tint val="40000"/>
            <a:alpha val="90000"/>
            <a:hueOff val="5644667"/>
            <a:satOff val="18943"/>
            <a:lumOff val="1938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644667"/>
              <a:satOff val="18943"/>
              <a:lumOff val="19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441F6-4513-4948-9E60-B24F85986620}">
      <dsp:nvSpPr>
        <dsp:cNvPr id="0" name=""/>
        <dsp:cNvSpPr/>
      </dsp:nvSpPr>
      <dsp:spPr>
        <a:xfrm>
          <a:off x="9225738" y="1064610"/>
          <a:ext cx="108134" cy="20310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6271852"/>
            <a:satOff val="21048"/>
            <a:lumOff val="2153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6271852"/>
              <a:satOff val="21048"/>
              <a:lumOff val="2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C770-44B8-42BB-8AF8-C75D30838C6B}">
      <dsp:nvSpPr>
        <dsp:cNvPr id="0" name=""/>
        <dsp:cNvSpPr/>
      </dsp:nvSpPr>
      <dsp:spPr>
        <a:xfrm>
          <a:off x="7630110" y="662217"/>
          <a:ext cx="962755" cy="962755"/>
        </a:xfrm>
        <a:prstGeom prst="ellipse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360" tIns="37360" rIns="37360" bIns="3736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7771102" y="803209"/>
        <a:ext cx="680771" cy="680771"/>
      </dsp:txXfrm>
    </dsp:sp>
    <dsp:sp modelId="{2BB1233E-8F8A-46EC-890A-FE56751342C1}">
      <dsp:nvSpPr>
        <dsp:cNvPr id="0" name=""/>
        <dsp:cNvSpPr/>
      </dsp:nvSpPr>
      <dsp:spPr>
        <a:xfrm>
          <a:off x="7053654" y="1790572"/>
          <a:ext cx="211566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6899037"/>
            <a:satOff val="23153"/>
            <a:lumOff val="2368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6899037"/>
              <a:satOff val="23153"/>
              <a:lumOff val="23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86" tIns="165100" rIns="1668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After choosing a particular vendor, list of menu items will be displayed.</a:t>
          </a:r>
          <a:endParaRPr lang="en-US" sz="1100" kern="1200" dirty="0"/>
        </a:p>
      </dsp:txBody>
      <dsp:txXfrm>
        <a:off x="7053654" y="2183692"/>
        <a:ext cx="2115665" cy="1572480"/>
      </dsp:txXfrm>
    </dsp:sp>
    <dsp:sp modelId="{89064A38-7349-4924-98B5-D7B5FAD13D51}">
      <dsp:nvSpPr>
        <dsp:cNvPr id="0" name=""/>
        <dsp:cNvSpPr/>
      </dsp:nvSpPr>
      <dsp:spPr>
        <a:xfrm>
          <a:off x="9404394" y="1143558"/>
          <a:ext cx="1057832" cy="72"/>
        </a:xfrm>
        <a:prstGeom prst="rect">
          <a:avLst/>
        </a:prstGeom>
        <a:solidFill>
          <a:schemeClr val="accent5">
            <a:tint val="40000"/>
            <a:alpha val="90000"/>
            <a:hueOff val="7526223"/>
            <a:satOff val="25257"/>
            <a:lumOff val="2583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7526223"/>
              <a:satOff val="25257"/>
              <a:lumOff val="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E6842-1333-4699-840B-D065A48110E0}">
      <dsp:nvSpPr>
        <dsp:cNvPr id="0" name=""/>
        <dsp:cNvSpPr/>
      </dsp:nvSpPr>
      <dsp:spPr>
        <a:xfrm>
          <a:off x="9980850" y="662217"/>
          <a:ext cx="962755" cy="962755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360" tIns="37360" rIns="37360" bIns="3736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5</a:t>
          </a:r>
        </a:p>
      </dsp:txBody>
      <dsp:txXfrm>
        <a:off x="10121842" y="803209"/>
        <a:ext cx="680771" cy="680771"/>
      </dsp:txXfrm>
    </dsp:sp>
    <dsp:sp modelId="{D4676388-D796-469B-9351-DED815AAAD21}">
      <dsp:nvSpPr>
        <dsp:cNvPr id="0" name=""/>
        <dsp:cNvSpPr/>
      </dsp:nvSpPr>
      <dsp:spPr>
        <a:xfrm>
          <a:off x="9404394" y="1790572"/>
          <a:ext cx="211566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86" tIns="165100" rIns="1668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Upon selecting the required food item and quantity, the C-café system will display the bill amount.</a:t>
          </a:r>
          <a:endParaRPr lang="en-US" sz="1100" kern="1200"/>
        </a:p>
      </dsp:txBody>
      <dsp:txXfrm>
        <a:off x="9404394" y="2183692"/>
        <a:ext cx="2115665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A5C16B-7745-49C9-A252-AD8700F3FA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C96E-5280-4ED6-AEB0-423189638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FE094-C095-42B6-BD36-78A416B59E5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60D701-EFCC-4D51-8374-7FB0C0BF9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1DD315-5EE4-4F51-833D-B3CDF697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B9FD-A217-4E85-BCC4-03AEE0D5D4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6B3B-2067-47D1-95E0-C5EC5F15E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19CF-507D-4952-A7AE-B9FFA4CE09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071C0-E20D-4435-A5C6-CCC8E808C2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69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1669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0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0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54A6F9-4964-4D7C-AA28-5A470843EDE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AA630F-9D1A-4D2A-8BD8-AA703F4901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6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E2DB-9CA8-422E-943D-0DE2DF911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936" y="581891"/>
            <a:ext cx="8079422" cy="1448789"/>
          </a:xfrm>
        </p:spPr>
        <p:txBody>
          <a:bodyPr/>
          <a:lstStyle/>
          <a:p>
            <a:r>
              <a:rPr lang="en-US" sz="4800" dirty="0"/>
              <a:t>RDBMS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9C80B-6C87-4FD3-9F22-1EF9101E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281" y="3429000"/>
            <a:ext cx="9160076" cy="28471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CG – Café </a:t>
            </a:r>
          </a:p>
          <a:p>
            <a:r>
              <a:rPr lang="en-US" dirty="0">
                <a:solidFill>
                  <a:schemeClr val="tx1"/>
                </a:solidFill>
              </a:rPr>
              <a:t>Presented By – Team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11909-4008-4C85-BB18-31B39F36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2" y="5809508"/>
            <a:ext cx="2727828" cy="6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1A96-69E2-4485-A7D3-FE625F1A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76C5-C024-45C7-B5F7-3B3DBE68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31F-A9EF-4856-97E0-E7EC85E4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32" y="330200"/>
            <a:ext cx="7962405" cy="741680"/>
          </a:xfrm>
        </p:spPr>
        <p:txBody>
          <a:bodyPr/>
          <a:lstStyle/>
          <a:p>
            <a:r>
              <a:rPr lang="en-US" dirty="0"/>
              <a:t>Table Used </a:t>
            </a:r>
            <a:r>
              <a:rPr lang="en-US" sz="2400" dirty="0"/>
              <a:t>(Employee, Vendor, Items, Bill)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75411F-C388-44B3-873B-5E168DCEE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79467"/>
              </p:ext>
            </p:extLst>
          </p:nvPr>
        </p:nvGraphicFramePr>
        <p:xfrm>
          <a:off x="1123537" y="2705100"/>
          <a:ext cx="812799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715368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702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0309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Ven_id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361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78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98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C54CF1-A449-45D9-9171-529322907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1634"/>
              </p:ext>
            </p:extLst>
          </p:nvPr>
        </p:nvGraphicFramePr>
        <p:xfrm>
          <a:off x="1123537" y="421132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538392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2537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236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2868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550832"/>
                    </a:ext>
                  </a:extLst>
                </a:gridCol>
              </a:tblGrid>
              <a:tr h="250602">
                <a:tc>
                  <a:txBody>
                    <a:bodyPr/>
                    <a:lstStyle/>
                    <a:p>
                      <a:r>
                        <a:rPr lang="en-US" dirty="0" err="1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0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0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944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0301B2-E433-4407-ABF4-1A4BAED0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51887"/>
              </p:ext>
            </p:extLst>
          </p:nvPr>
        </p:nvGraphicFramePr>
        <p:xfrm>
          <a:off x="1123537" y="1244600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41975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2625404"/>
                    </a:ext>
                  </a:extLst>
                </a:gridCol>
              </a:tblGrid>
              <a:tr h="328287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89638"/>
                  </a:ext>
                </a:extLst>
              </a:tr>
              <a:tr h="3282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97821"/>
                  </a:ext>
                </a:extLst>
              </a:tr>
              <a:tr h="3282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676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8361B4-8242-4E16-8557-A777BCEC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92157"/>
              </p:ext>
            </p:extLst>
          </p:nvPr>
        </p:nvGraphicFramePr>
        <p:xfrm>
          <a:off x="1123537" y="568198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4041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1542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556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4077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7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7C5A-7EE1-448E-8A17-CBBE8010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255C-C124-4893-9354-273D3B0A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AE48-5E67-415E-87FF-90CF41D9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7B4B-2BDB-4890-92EB-F39522AD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BEF1-D9E3-4884-8403-C8EB31D9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306B-6B2C-49A4-86D3-F69F76C0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gets option of ordering from more than one vendor at a time.</a:t>
            </a:r>
          </a:p>
          <a:p>
            <a:r>
              <a:rPr lang="en-US" dirty="0"/>
              <a:t>Reduces real time traffic as its fast then normal ordering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7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6A3F-AA15-44C5-8F24-5A612BF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62EE-D91D-4002-AD95-CAA8FA47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700"/>
            <a:ext cx="9601200" cy="5283200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Database system for CG – Café  is designed for ordering food from various vendors, calculating bills etc.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Various functionalities which are used to develop this database system are as follows:	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Creating tables for storing data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Inserting real time data into tables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Displays list of Vendors available during various meal timings(breakfast, lunch, snacks)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Give details of the availability status of item along with vendor name and item price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Procedures and Functions used to accept the user requirement of food items and given the calculated bill.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D68-964E-4F1D-9CFC-678F4897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25100" cy="5715000"/>
          </a:xfrm>
        </p:spPr>
        <p:txBody>
          <a:bodyPr/>
          <a:lstStyle/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Thank You :)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5F3B5-0157-4379-A455-5E3C29BE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722" y="5767944"/>
            <a:ext cx="2727828" cy="6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468A-7CBA-4309-9AEC-BF9E221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685800"/>
            <a:ext cx="5165767" cy="1485900"/>
          </a:xfrm>
        </p:spPr>
        <p:txBody>
          <a:bodyPr/>
          <a:lstStyle/>
          <a:p>
            <a:r>
              <a:rPr lang="en-US" dirty="0"/>
              <a:t>        Team – 1</a:t>
            </a:r>
            <a:br>
              <a:rPr lang="en-US" dirty="0"/>
            </a:br>
            <a:r>
              <a:rPr lang="en-US" dirty="0"/>
              <a:t>  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5F44-63F7-4C1C-930D-866F894F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SHASHANK KUMAR (Team lead) – 160746</a:t>
            </a:r>
          </a:p>
          <a:p>
            <a:r>
              <a:rPr lang="en-US" dirty="0"/>
              <a:t>2. NEERAJ KUMAR SINGH – 160689</a:t>
            </a:r>
          </a:p>
          <a:p>
            <a:r>
              <a:rPr lang="en-US" dirty="0"/>
              <a:t>3. ASHMITA KARWASRA – 160567</a:t>
            </a:r>
          </a:p>
          <a:p>
            <a:r>
              <a:rPr lang="en-US" dirty="0"/>
              <a:t>4. BHAVESH GUPTA – 160568</a:t>
            </a:r>
          </a:p>
          <a:p>
            <a:r>
              <a:rPr lang="en-US" dirty="0"/>
              <a:t>5. KSHITIJ KUMAR AGARWAL - 160652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B094-3AD6-4550-99F1-8D18F9C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D80F-01DE-4CCC-B01E-093D8D56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Working of the project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650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655B-7C6E-46ED-B608-7B9EA91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3D74-2A42-4C64-8E2F-11E5A454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3429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database, developing the queries and basic reports for the workplace Cafeteria.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559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246C-DE74-4F95-AD04-D005E51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F9D-30BD-406D-8DC4-6B51793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database contains Vendors details, Items list and gives the billing details of the employee based on the orders placed.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will get the option to choose the Meal time and the rest of the details will be displayed like available Vendors, their menu accordingly.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FCE2-992E-4078-8965-FDD66AD3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0B83-F160-4402-AF10-17F3F6A0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521200"/>
          </a:xfrm>
        </p:spPr>
        <p:txBody>
          <a:bodyPr>
            <a:normAutofit lnSpcReduction="10000"/>
          </a:bodyPr>
          <a:lstStyle/>
          <a:p>
            <a:pPr lvl="0"/>
            <a:endParaRPr lang="en-US" b="1" dirty="0"/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Employee Details Table (EMP_ID,EMP_NAME)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Vendors Table (VEN_ID,VEN_NAME,MEAL_TIME)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Menu Table (ITEM_ID, ITEM_NAME,VEN_ID,MEAL_TIME,ITEM_PRICE)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</a:rPr>
              <a:t>Bill Table (I_ID, I_NAME, I_PRICE, I_QTY)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The new user will have to register and then Login to access CG – Café.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Vendors List and their menu should be displayed according to the meal timing (Breakfast, Lunch, Snacks).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Bill will be displayed according to the order placed by the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D87C-9A34-443B-BED2-062E5617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C1F993-2677-4D36-B177-ECC8B977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094" y="2120899"/>
            <a:ext cx="5255207" cy="165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89F96-9632-4386-BF31-11EBCA03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72" y="4507848"/>
            <a:ext cx="6937849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8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15B03-8A27-4D8B-AE45-03531546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24" y="352576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Working of the project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E64A3F2-65DB-4040-A98A-255991237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981039"/>
              </p:ext>
            </p:extLst>
          </p:nvPr>
        </p:nvGraphicFramePr>
        <p:xfrm>
          <a:off x="195944" y="1541538"/>
          <a:ext cx="11756570" cy="441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4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93245-7498-410E-801D-7A0CF07B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95" y="310016"/>
            <a:ext cx="3355942" cy="9146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cap="all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E4D5-3B2C-45A3-8A7D-46BBC6E2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695" y="1099975"/>
            <a:ext cx="3355942" cy="4817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Data Flow Diagram 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14F2B-332C-460B-A468-460107E4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340841"/>
            <a:ext cx="493122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7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174</TotalTime>
  <Words>474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Times New Roman</vt:lpstr>
      <vt:lpstr>Wingdings</vt:lpstr>
      <vt:lpstr>Crop</vt:lpstr>
      <vt:lpstr>RDBMS MINI PROJECT</vt:lpstr>
      <vt:lpstr>        Team – 1    Team Members</vt:lpstr>
      <vt:lpstr>              TABLE OF CONTENTS</vt:lpstr>
      <vt:lpstr>                       OBJECTIVE</vt:lpstr>
      <vt:lpstr>                        ABSTRACT </vt:lpstr>
      <vt:lpstr>Requirements</vt:lpstr>
      <vt:lpstr>Hardware and Software Requirements</vt:lpstr>
      <vt:lpstr>Working of the project </vt:lpstr>
      <vt:lpstr>Design </vt:lpstr>
      <vt:lpstr>UML Diagram</vt:lpstr>
      <vt:lpstr>Table Used (Employee, Vendor, Items, Bill)</vt:lpstr>
      <vt:lpstr>Screenshots</vt:lpstr>
      <vt:lpstr>Testing</vt:lpstr>
      <vt:lpstr>Advantages</vt:lpstr>
      <vt:lpstr>Summary</vt:lpstr>
      <vt:lpstr>                             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MINI PROJECT</dc:title>
  <dc:creator>Ashmita Karwasra</dc:creator>
  <cp:lastModifiedBy>Ashmita Karwasra</cp:lastModifiedBy>
  <cp:revision>13</cp:revision>
  <dcterms:created xsi:type="dcterms:W3CDTF">2018-11-10T04:55:24Z</dcterms:created>
  <dcterms:modified xsi:type="dcterms:W3CDTF">2018-11-15T05:49:58Z</dcterms:modified>
</cp:coreProperties>
</file>