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8" r:id="rId2"/>
    <p:sldId id="270" r:id="rId3"/>
    <p:sldId id="273" r:id="rId4"/>
    <p:sldId id="274" r:id="rId5"/>
    <p:sldId id="272" r:id="rId6"/>
    <p:sldId id="277"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72" d="100"/>
          <a:sy n="72" d="100"/>
        </p:scale>
        <p:origin x="1224" y="5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322035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52764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112349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16B86444-0A12-45C8-A1C2-75D9B8A94F5D}" type="slidenum">
              <a:rPr lang="en-US" smtClean="0"/>
              <a:pPr/>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1945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350187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445523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1600076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3132177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32671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104225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723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168372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01155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303188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72797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48900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C62EA9-DCBA-4F62-BCA2-00CC91885D71}" type="datetimeFigureOut">
              <a:rPr lang="en-US" smtClean="0"/>
              <a:pPr/>
              <a:t>22-Jun-18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211717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C62EA9-DCBA-4F62-BCA2-00CC91885D71}" type="datetimeFigureOut">
              <a:rPr lang="en-US" smtClean="0"/>
              <a:pPr/>
              <a:t>22-Jun-18</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B86444-0A12-45C8-A1C2-75D9B8A94F5D}" type="slidenum">
              <a:rPr lang="en-US" smtClean="0"/>
              <a:pPr/>
              <a:t>‹#›</a:t>
            </a:fld>
            <a:endParaRPr lang="en-US" dirty="0"/>
          </a:p>
        </p:txBody>
      </p:sp>
    </p:spTree>
    <p:extLst>
      <p:ext uri="{BB962C8B-B14F-4D97-AF65-F5344CB8AC3E}">
        <p14:creationId xmlns:p14="http://schemas.microsoft.com/office/powerpoint/2010/main" val="355685071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1293028"/>
          </a:xfrm>
        </p:spPr>
        <p:txBody>
          <a:bodyPr>
            <a:normAutofit/>
          </a:bodyPr>
          <a:lstStyle/>
          <a:p>
            <a:r>
              <a:rPr lang="en-US" sz="3600" b="1" u="sng" dirty="0">
                <a:latin typeface="Bell MT" panose="02020503060305020303" pitchFamily="18" charset="0"/>
              </a:rPr>
              <a:t>Problem</a:t>
            </a:r>
          </a:p>
        </p:txBody>
      </p:sp>
      <p:sp>
        <p:nvSpPr>
          <p:cNvPr id="3" name="Content Placeholder 2"/>
          <p:cNvSpPr>
            <a:spLocks noGrp="1"/>
          </p:cNvSpPr>
          <p:nvPr>
            <p:ph idx="1"/>
          </p:nvPr>
        </p:nvSpPr>
        <p:spPr>
          <a:xfrm>
            <a:off x="4114800" y="2057400"/>
            <a:ext cx="4796201" cy="4267200"/>
          </a:xfrm>
        </p:spPr>
        <p:txBody>
          <a:bodyPr>
            <a:normAutofit/>
          </a:bodyPr>
          <a:lstStyle/>
          <a:p>
            <a:r>
              <a:rPr lang="en-US" sz="2800" dirty="0"/>
              <a:t>The problem faced is the “pressure” in our minds.</a:t>
            </a:r>
          </a:p>
          <a:p>
            <a:r>
              <a:rPr lang="en-US" sz="2800" dirty="0"/>
              <a:t>Thus this results in lack of concentration.</a:t>
            </a:r>
          </a:p>
          <a:p>
            <a:r>
              <a:rPr lang="en-US" sz="2800" dirty="0"/>
              <a:t>Further we don’t know what to do and what not to do.</a:t>
            </a:r>
          </a:p>
          <a:p>
            <a:pPr>
              <a:buNone/>
            </a:pPr>
            <a:endParaRPr lang="en-US" sz="2800" dirty="0"/>
          </a:p>
        </p:txBody>
      </p:sp>
      <p:sp>
        <p:nvSpPr>
          <p:cNvPr id="4" name="Rectangle 3">
            <a:extLst>
              <a:ext uri="{FF2B5EF4-FFF2-40B4-BE49-F238E27FC236}">
                <a16:creationId xmlns:a16="http://schemas.microsoft.com/office/drawing/2014/main" id="{5DFD98AB-FF08-4436-996D-00794C72AE4B}"/>
              </a:ext>
            </a:extLst>
          </p:cNvPr>
          <p:cNvSpPr/>
          <p:nvPr/>
        </p:nvSpPr>
        <p:spPr>
          <a:xfrm>
            <a:off x="-533400" y="3706721"/>
            <a:ext cx="5105400" cy="830997"/>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PSYCHO</a:t>
            </a:r>
          </a:p>
        </p:txBody>
      </p:sp>
      <p:sp>
        <p:nvSpPr>
          <p:cNvPr id="5" name="Rectangle 4">
            <a:extLst>
              <a:ext uri="{FF2B5EF4-FFF2-40B4-BE49-F238E27FC236}">
                <a16:creationId xmlns:a16="http://schemas.microsoft.com/office/drawing/2014/main" id="{7276CC5E-FE56-4413-8E9E-06103B96DC78}"/>
              </a:ext>
            </a:extLst>
          </p:cNvPr>
          <p:cNvSpPr/>
          <p:nvPr/>
        </p:nvSpPr>
        <p:spPr>
          <a:xfrm>
            <a:off x="142023" y="4460347"/>
            <a:ext cx="3754554"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lighten up your mind</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4C842AD6-4291-4083-8517-63C0DADE86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57655">
            <a:off x="1057929" y="1816380"/>
            <a:ext cx="1646673" cy="1853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3962400" cy="1600200"/>
          </a:xfrm>
        </p:spPr>
        <p:txBody>
          <a:bodyPr>
            <a:normAutofit/>
          </a:bodyPr>
          <a:lstStyle/>
          <a:p>
            <a:r>
              <a:rPr lang="en-US" sz="4000" b="1" u="sng" dirty="0">
                <a:latin typeface="Bell MT" panose="02020503060305020303" pitchFamily="18" charset="0"/>
              </a:rPr>
              <a:t>T</a:t>
            </a:r>
            <a:r>
              <a:rPr sz="4000" b="1" u="sng" dirty="0">
                <a:latin typeface="Bell MT" panose="02020503060305020303" pitchFamily="18" charset="0"/>
              </a:rPr>
              <a:t>eam psycho</a:t>
            </a:r>
            <a:endParaRPr lang="en-US" sz="4000" b="1" u="sng" dirty="0">
              <a:latin typeface="Bell MT" panose="02020503060305020303" pitchFamily="18" charset="0"/>
            </a:endParaRPr>
          </a:p>
        </p:txBody>
      </p:sp>
      <p:sp>
        <p:nvSpPr>
          <p:cNvPr id="4" name="Content Placeholder 3"/>
          <p:cNvSpPr>
            <a:spLocks noGrp="1"/>
          </p:cNvSpPr>
          <p:nvPr>
            <p:ph idx="1"/>
          </p:nvPr>
        </p:nvSpPr>
        <p:spPr>
          <a:xfrm>
            <a:off x="4632960" y="746760"/>
            <a:ext cx="4663440" cy="5516880"/>
          </a:xfrm>
        </p:spPr>
        <p:txBody>
          <a:bodyPr/>
          <a:lstStyle/>
          <a:p>
            <a:r>
              <a:rPr lang="en-US" sz="2400" dirty="0"/>
              <a:t>Asmita and Ashish : Idea,Presentation and Research work</a:t>
            </a:r>
          </a:p>
          <a:p>
            <a:endParaRPr lang="en-US" sz="2400" dirty="0"/>
          </a:p>
          <a:p>
            <a:r>
              <a:rPr lang="en-US" sz="2400" dirty="0"/>
              <a:t>Bhavesh and Ashok : Implementation model of Idea, Technical work and GUI.</a:t>
            </a:r>
          </a:p>
          <a:p>
            <a:endParaRPr lang="en-US" dirty="0"/>
          </a:p>
        </p:txBody>
      </p:sp>
      <p:sp>
        <p:nvSpPr>
          <p:cNvPr id="3" name="Text Placeholder 2"/>
          <p:cNvSpPr>
            <a:spLocks noGrp="1"/>
          </p:cNvSpPr>
          <p:nvPr>
            <p:ph type="body" sz="half" idx="2"/>
          </p:nvPr>
        </p:nvSpPr>
        <p:spPr>
          <a:xfrm>
            <a:off x="228600" y="3124200"/>
            <a:ext cx="3962400" cy="3139440"/>
          </a:xfrm>
        </p:spPr>
        <p:txBody>
          <a:bodyPr/>
          <a:lstStyle/>
          <a:p>
            <a:r>
              <a:rPr lang="en-US" sz="2400" dirty="0"/>
              <a:t>We are four membered team </a:t>
            </a:r>
            <a:r>
              <a:rPr lang="en-US" sz="2000"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64384"/>
            <a:ext cx="1996440" cy="912027"/>
          </a:xfrm>
        </p:spPr>
        <p:txBody>
          <a:bodyPr>
            <a:normAutofit/>
          </a:bodyPr>
          <a:lstStyle/>
          <a:p>
            <a:r>
              <a:rPr lang="en-US" sz="4800" b="1" u="sng" cap="none" dirty="0">
                <a:ln w="0"/>
                <a:effectLst>
                  <a:outerShdw blurRad="38100" dist="19050" dir="2700000" algn="tl" rotWithShape="0">
                    <a:schemeClr val="dk1">
                      <a:alpha val="40000"/>
                    </a:schemeClr>
                  </a:outerShdw>
                </a:effectLst>
                <a:latin typeface="Bell MT" panose="02020503060305020303" pitchFamily="18" charset="0"/>
              </a:rPr>
              <a:t>IDEA</a:t>
            </a:r>
            <a:endParaRPr lang="en-US" sz="4800" b="1" dirty="0">
              <a:solidFill>
                <a:srgbClr val="FF0000"/>
              </a:solidFill>
            </a:endParaRPr>
          </a:p>
        </p:txBody>
      </p:sp>
      <p:sp>
        <p:nvSpPr>
          <p:cNvPr id="3" name="Content Placeholder 2"/>
          <p:cNvSpPr>
            <a:spLocks noGrp="1"/>
          </p:cNvSpPr>
          <p:nvPr>
            <p:ph idx="1"/>
          </p:nvPr>
        </p:nvSpPr>
        <p:spPr>
          <a:xfrm>
            <a:off x="0" y="2346960"/>
            <a:ext cx="4587240" cy="4511040"/>
          </a:xfrm>
        </p:spPr>
        <p:txBody>
          <a:bodyPr>
            <a:normAutofit/>
          </a:bodyPr>
          <a:lstStyle/>
          <a:p>
            <a:r>
              <a:rPr lang="en-US" sz="2400" dirty="0"/>
              <a:t>The idea is to calculate pressure in minds of students,teens and adults(aged between 12 to 25)using our proposed technologies and then accordingly providing “what to do and what not to do” list.</a:t>
            </a:r>
          </a:p>
          <a:p>
            <a:pPr marL="0" indent="0">
              <a:buNone/>
            </a:pPr>
            <a:endParaRPr lang="en-US" sz="2800" dirty="0"/>
          </a:p>
        </p:txBody>
      </p:sp>
      <p:cxnSp>
        <p:nvCxnSpPr>
          <p:cNvPr id="5" name="Straight Connector 4">
            <a:extLst>
              <a:ext uri="{FF2B5EF4-FFF2-40B4-BE49-F238E27FC236}">
                <a16:creationId xmlns:a16="http://schemas.microsoft.com/office/drawing/2014/main" id="{4764F811-80C4-4576-BD70-1CDFE9201421}"/>
              </a:ext>
            </a:extLst>
          </p:cNvPr>
          <p:cNvCxnSpPr/>
          <p:nvPr/>
        </p:nvCxnSpPr>
        <p:spPr>
          <a:xfrm>
            <a:off x="4724400" y="1633716"/>
            <a:ext cx="0" cy="4233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5F3EACB-3B71-4FAE-B6D0-7F5F858BF1FB}"/>
              </a:ext>
            </a:extLst>
          </p:cNvPr>
          <p:cNvSpPr/>
          <p:nvPr/>
        </p:nvSpPr>
        <p:spPr>
          <a:xfrm>
            <a:off x="5471161" y="1264384"/>
            <a:ext cx="3444238" cy="830997"/>
          </a:xfrm>
          <a:prstGeom prst="rect">
            <a:avLst/>
          </a:prstGeom>
        </p:spPr>
        <p:txBody>
          <a:bodyPr wrap="square">
            <a:spAutoFit/>
          </a:bodyPr>
          <a:lstStyle/>
          <a:p>
            <a:r>
              <a:rPr lang="en-US" sz="4800" b="1" u="sng" dirty="0">
                <a:latin typeface="Bell MT" panose="02020503060305020303" pitchFamily="18" charset="0"/>
              </a:rPr>
              <a:t>PROGRESS</a:t>
            </a:r>
            <a:endParaRPr lang="en-US" sz="4800" dirty="0"/>
          </a:p>
        </p:txBody>
      </p:sp>
      <p:sp>
        <p:nvSpPr>
          <p:cNvPr id="7" name="Rectangle 6">
            <a:extLst>
              <a:ext uri="{FF2B5EF4-FFF2-40B4-BE49-F238E27FC236}">
                <a16:creationId xmlns:a16="http://schemas.microsoft.com/office/drawing/2014/main" id="{86DDF761-D305-442B-84D4-D3F908BB6A34}"/>
              </a:ext>
            </a:extLst>
          </p:cNvPr>
          <p:cNvSpPr/>
          <p:nvPr/>
        </p:nvSpPr>
        <p:spPr>
          <a:xfrm>
            <a:off x="4800600" y="2095381"/>
            <a:ext cx="4114799" cy="3416320"/>
          </a:xfrm>
          <a:prstGeom prst="rect">
            <a:avLst/>
          </a:prstGeom>
        </p:spPr>
        <p:txBody>
          <a:bodyPr wrap="square">
            <a:spAutoFit/>
          </a:bodyPr>
          <a:lstStyle/>
          <a:p>
            <a:pPr marL="342900" indent="-342900">
              <a:buFont typeface="Arial" panose="020B0604020202020204" pitchFamily="34" charset="0"/>
              <a:buChar char="•"/>
            </a:pPr>
            <a:r>
              <a:rPr lang="en-US" sz="2400" dirty="0"/>
              <a:t>Research has been done with data and still fetching.</a:t>
            </a:r>
          </a:p>
          <a:p>
            <a:pPr marL="342900" indent="-342900">
              <a:buFont typeface="Arial" panose="020B0604020202020204" pitchFamily="34" charset="0"/>
              <a:buChar char="•"/>
            </a:pPr>
            <a:r>
              <a:rPr lang="en-US" sz="2400" dirty="0"/>
              <a:t>UI is ready.</a:t>
            </a:r>
          </a:p>
          <a:p>
            <a:pPr marL="342900" indent="-342900">
              <a:buFont typeface="Arial" panose="020B0604020202020204" pitchFamily="34" charset="0"/>
              <a:buChar char="•"/>
            </a:pPr>
            <a:r>
              <a:rPr lang="en-US" sz="2400" dirty="0"/>
              <a:t>Technical Implementation on tone analyzer and chatbot is done.</a:t>
            </a:r>
          </a:p>
          <a:p>
            <a:pPr marL="571500" indent="-571500">
              <a:buFont typeface="Arial" panose="020B0604020202020204"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u="sng" dirty="0">
                <a:latin typeface="Bell MT" panose="02020503060305020303" pitchFamily="18" charset="0"/>
              </a:rPr>
              <a:t>Technologies used</a:t>
            </a:r>
          </a:p>
        </p:txBody>
      </p:sp>
      <p:sp>
        <p:nvSpPr>
          <p:cNvPr id="3" name="Content Placeholder 2"/>
          <p:cNvSpPr>
            <a:spLocks noGrp="1"/>
          </p:cNvSpPr>
          <p:nvPr>
            <p:ph idx="1"/>
          </p:nvPr>
        </p:nvSpPr>
        <p:spPr/>
        <p:txBody>
          <a:bodyPr/>
          <a:lstStyle/>
          <a:p>
            <a:r>
              <a:rPr lang="en-US" sz="2400" dirty="0"/>
              <a:t> Conversation assistant/Chatbot : It is a questioner  system that provides a dialog interaction between the app and users. </a:t>
            </a:r>
          </a:p>
          <a:p>
            <a:r>
              <a:rPr lang="en-US" sz="2400" dirty="0"/>
              <a:t> Tone analyzer :Tone Analyzer uses linguistic analysis to detect emotional or language tones by written and speech text</a:t>
            </a:r>
          </a:p>
          <a:p>
            <a:r>
              <a:rPr lang="en-US" sz="2400" dirty="0"/>
              <a:t> Node.js  : It is an open-source, cross-platform JavaScript run-time environment that executes JavaScript code server-side.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 y="1066800"/>
            <a:ext cx="4149918" cy="835827"/>
          </a:xfrm>
        </p:spPr>
        <p:txBody>
          <a:bodyPr>
            <a:normAutofit fontScale="90000"/>
          </a:bodyPr>
          <a:lstStyle/>
          <a:p>
            <a:r>
              <a:rPr lang="en-US" sz="5400" b="1" u="sng" cap="none" dirty="0">
                <a:ln w="0"/>
                <a:effectLst>
                  <a:outerShdw blurRad="38100" dist="19050" dir="2700000" algn="tl" rotWithShape="0">
                    <a:schemeClr val="dk1">
                      <a:alpha val="40000"/>
                    </a:schemeClr>
                  </a:outerShdw>
                </a:effectLst>
                <a:latin typeface="Bell MT" panose="02020503060305020303" pitchFamily="18" charset="0"/>
              </a:rPr>
              <a:t>Competitors</a:t>
            </a:r>
            <a:endParaRPr lang="en-US" sz="5400" b="1" u="sng" dirty="0">
              <a:latin typeface="Bell MT" panose="02020503060305020303" pitchFamily="18" charset="0"/>
            </a:endParaRPr>
          </a:p>
        </p:txBody>
      </p:sp>
      <p:sp>
        <p:nvSpPr>
          <p:cNvPr id="3" name="Content Placeholder 2"/>
          <p:cNvSpPr>
            <a:spLocks noGrp="1"/>
          </p:cNvSpPr>
          <p:nvPr>
            <p:ph idx="1"/>
          </p:nvPr>
        </p:nvSpPr>
        <p:spPr>
          <a:xfrm>
            <a:off x="152399" y="2057400"/>
            <a:ext cx="4267195" cy="3977640"/>
          </a:xfrm>
        </p:spPr>
        <p:txBody>
          <a:bodyPr>
            <a:noAutofit/>
          </a:bodyPr>
          <a:lstStyle/>
          <a:p>
            <a:pPr marL="0" indent="0">
              <a:buNone/>
            </a:pPr>
            <a:r>
              <a:rPr lang="en-US" sz="2400" dirty="0"/>
              <a:t>Pressure calculating and related apps on play store like :-</a:t>
            </a:r>
          </a:p>
          <a:p>
            <a:r>
              <a:rPr lang="en-US" sz="2400" dirty="0"/>
              <a:t>Anxiety free</a:t>
            </a:r>
          </a:p>
          <a:p>
            <a:r>
              <a:rPr lang="en-US" sz="2400" dirty="0"/>
              <a:t>The worry box</a:t>
            </a:r>
          </a:p>
          <a:p>
            <a:r>
              <a:rPr lang="en-US" sz="2400" dirty="0"/>
              <a:t>Inner balance</a:t>
            </a:r>
          </a:p>
          <a:p>
            <a:r>
              <a:rPr lang="en-US" sz="2400" dirty="0"/>
              <a:t>Calm</a:t>
            </a:r>
          </a:p>
          <a:p>
            <a:r>
              <a:rPr lang="en-US" sz="2400" dirty="0"/>
              <a:t>Breathe to relax</a:t>
            </a:r>
          </a:p>
          <a:p>
            <a:r>
              <a:rPr lang="en-US" sz="2400" dirty="0"/>
              <a:t>7 cups</a:t>
            </a:r>
          </a:p>
          <a:p>
            <a:pPr marL="0" indent="0">
              <a:buNone/>
            </a:pPr>
            <a:r>
              <a:rPr lang="en-US" sz="2400" dirty="0"/>
              <a:t>  many more…</a:t>
            </a:r>
          </a:p>
          <a:p>
            <a:pPr marL="0" indent="0">
              <a:buNone/>
            </a:pPr>
            <a:endParaRPr lang="en-US" sz="2400" dirty="0"/>
          </a:p>
          <a:p>
            <a:endParaRPr lang="en-US" sz="3600" dirty="0"/>
          </a:p>
        </p:txBody>
      </p:sp>
      <p:sp>
        <p:nvSpPr>
          <p:cNvPr id="7" name="Title 1">
            <a:extLst>
              <a:ext uri="{FF2B5EF4-FFF2-40B4-BE49-F238E27FC236}">
                <a16:creationId xmlns:a16="http://schemas.microsoft.com/office/drawing/2014/main" id="{7C6B919E-F2FD-4F20-9798-F5FAB3DBEE48}"/>
              </a:ext>
            </a:extLst>
          </p:cNvPr>
          <p:cNvSpPr txBox="1">
            <a:spLocks/>
          </p:cNvSpPr>
          <p:nvPr/>
        </p:nvSpPr>
        <p:spPr>
          <a:xfrm>
            <a:off x="4939748" y="1066799"/>
            <a:ext cx="3977640" cy="835827"/>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5400" b="1" u="sng" cap="none" dirty="0">
                <a:ln w="0"/>
                <a:effectLst>
                  <a:outerShdw blurRad="38100" dist="19050" dir="2700000" algn="tl" rotWithShape="0">
                    <a:schemeClr val="dk1">
                      <a:alpha val="40000"/>
                    </a:schemeClr>
                  </a:outerShdw>
                </a:effectLst>
                <a:latin typeface="Bell MT" panose="02020503060305020303" pitchFamily="18" charset="0"/>
              </a:rPr>
              <a:t>Uniqueness</a:t>
            </a:r>
            <a:endParaRPr lang="en-US" sz="5400" b="1" u="sng" dirty="0">
              <a:latin typeface="Bell MT" panose="02020503060305020303" pitchFamily="18" charset="0"/>
            </a:endParaRPr>
          </a:p>
        </p:txBody>
      </p:sp>
      <p:sp>
        <p:nvSpPr>
          <p:cNvPr id="8" name="Content Placeholder 2">
            <a:extLst>
              <a:ext uri="{FF2B5EF4-FFF2-40B4-BE49-F238E27FC236}">
                <a16:creationId xmlns:a16="http://schemas.microsoft.com/office/drawing/2014/main" id="{7FC41D72-2770-4C05-A0F8-2FC1E4EC867A}"/>
              </a:ext>
            </a:extLst>
          </p:cNvPr>
          <p:cNvSpPr txBox="1">
            <a:spLocks/>
          </p:cNvSpPr>
          <p:nvPr/>
        </p:nvSpPr>
        <p:spPr>
          <a:xfrm>
            <a:off x="4972878" y="2057400"/>
            <a:ext cx="4038600" cy="579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400" dirty="0"/>
              <a:t>We are different from these apps as these apps are connected to the users by physical means like finger print or any other whereas we are connected to the users through emotionally.</a:t>
            </a:r>
          </a:p>
        </p:txBody>
      </p:sp>
      <p:cxnSp>
        <p:nvCxnSpPr>
          <p:cNvPr id="9" name="Straight Connector 8">
            <a:extLst>
              <a:ext uri="{FF2B5EF4-FFF2-40B4-BE49-F238E27FC236}">
                <a16:creationId xmlns:a16="http://schemas.microsoft.com/office/drawing/2014/main" id="{5D35BD3A-0A8B-4950-9CB7-D54B9471E6A2}"/>
              </a:ext>
            </a:extLst>
          </p:cNvPr>
          <p:cNvCxnSpPr>
            <a:cxnSpLocks/>
          </p:cNvCxnSpPr>
          <p:nvPr/>
        </p:nvCxnSpPr>
        <p:spPr>
          <a:xfrm>
            <a:off x="4648200" y="1389876"/>
            <a:ext cx="0" cy="4782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3CF8-9C26-43FC-B9C2-EE2A0669BBA4}"/>
              </a:ext>
            </a:extLst>
          </p:cNvPr>
          <p:cNvSpPr>
            <a:spLocks noGrp="1"/>
          </p:cNvSpPr>
          <p:nvPr>
            <p:ph type="title"/>
          </p:nvPr>
        </p:nvSpPr>
        <p:spPr/>
        <p:txBody>
          <a:bodyPr>
            <a:normAutofit/>
          </a:bodyPr>
          <a:lstStyle/>
          <a:p>
            <a:r>
              <a:rPr lang="en-US" sz="5400" b="1" u="sng" dirty="0">
                <a:latin typeface="Bell MT" panose="02020503060305020303" pitchFamily="18" charset="0"/>
              </a:rPr>
              <a:t>Recap</a:t>
            </a:r>
          </a:p>
        </p:txBody>
      </p:sp>
      <p:sp>
        <p:nvSpPr>
          <p:cNvPr id="3" name="Content Placeholder 2">
            <a:extLst>
              <a:ext uri="{FF2B5EF4-FFF2-40B4-BE49-F238E27FC236}">
                <a16:creationId xmlns:a16="http://schemas.microsoft.com/office/drawing/2014/main" id="{7AD0A3B0-4672-4B49-9DF2-DA082B955C8F}"/>
              </a:ext>
            </a:extLst>
          </p:cNvPr>
          <p:cNvSpPr>
            <a:spLocks noGrp="1"/>
          </p:cNvSpPr>
          <p:nvPr>
            <p:ph idx="1"/>
          </p:nvPr>
        </p:nvSpPr>
        <p:spPr>
          <a:xfrm>
            <a:off x="228600" y="2194560"/>
            <a:ext cx="8686800" cy="4587240"/>
          </a:xfrm>
        </p:spPr>
        <p:txBody>
          <a:bodyPr>
            <a:normAutofit fontScale="92500" lnSpcReduction="10000"/>
          </a:bodyPr>
          <a:lstStyle/>
          <a:p>
            <a:r>
              <a:rPr lang="en-US" sz="3000" dirty="0"/>
              <a:t>We are team psycho.</a:t>
            </a:r>
          </a:p>
          <a:p>
            <a:r>
              <a:rPr lang="en-US" sz="3000" dirty="0"/>
              <a:t>The idea is to calculate the pressure in mind felt by students and giving a score percentage of the pressure felt.</a:t>
            </a:r>
          </a:p>
          <a:p>
            <a:r>
              <a:rPr lang="en-US" sz="3000" dirty="0"/>
              <a:t>According to the calculated pressure,the guidline i.e “what to do and what not to do” list will be given to the user.</a:t>
            </a:r>
          </a:p>
          <a:p>
            <a:r>
              <a:rPr lang="en-US" sz="3000" dirty="0"/>
              <a:t>Also will be providing notifications of the events and activities going around to release pressure.</a:t>
            </a:r>
          </a:p>
          <a:p>
            <a:pPr>
              <a:buFont typeface="Wingdings" pitchFamily="2" charset="2"/>
              <a:buChar char="q"/>
            </a:pPr>
            <a:endParaRPr lang="en-US" dirty="0"/>
          </a:p>
          <a:p>
            <a:pPr marL="0" indent="0">
              <a:buNone/>
            </a:pPr>
            <a:r>
              <a:rPr lang="en-US" sz="2400" dirty="0">
                <a:solidFill>
                  <a:srgbClr val="FF0000"/>
                </a:solidFill>
                <a:latin typeface="Baskerville Old Face" pitchFamily="18" charset="0"/>
              </a:rPr>
              <a:t>                                                                                  </a:t>
            </a:r>
            <a:r>
              <a:rPr lang="en-US" sz="4000" dirty="0">
                <a:ln w="0"/>
                <a:effectLst>
                  <a:outerShdw blurRad="38100" dist="19050" dir="2700000" algn="tl" rotWithShape="0">
                    <a:schemeClr val="dk1">
                      <a:alpha val="40000"/>
                    </a:schemeClr>
                  </a:outerShdw>
                </a:effectLst>
                <a:latin typeface="Baskerville Old Face" pitchFamily="18" charset="0"/>
              </a:rPr>
              <a:t>Thank you</a:t>
            </a:r>
            <a:endParaRPr lang="en-US" sz="4000" dirty="0"/>
          </a:p>
        </p:txBody>
      </p:sp>
    </p:spTree>
    <p:extLst>
      <p:ext uri="{BB962C8B-B14F-4D97-AF65-F5344CB8AC3E}">
        <p14:creationId xmlns:p14="http://schemas.microsoft.com/office/powerpoint/2010/main" val="22149164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3350</TotalTime>
  <Words>341</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Baskerville Old Face</vt:lpstr>
      <vt:lpstr>Bell MT</vt:lpstr>
      <vt:lpstr>Century Gothic</vt:lpstr>
      <vt:lpstr>Wingdings</vt:lpstr>
      <vt:lpstr>Vapor Trail</vt:lpstr>
      <vt:lpstr>Problem</vt:lpstr>
      <vt:lpstr>Team psycho</vt:lpstr>
      <vt:lpstr>IDEA</vt:lpstr>
      <vt:lpstr>Technologies used</vt:lpstr>
      <vt:lpstr>Competitors</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releaser</dc:title>
  <dc:creator>babu</dc:creator>
  <cp:lastModifiedBy>Ashok</cp:lastModifiedBy>
  <cp:revision>152</cp:revision>
  <dcterms:created xsi:type="dcterms:W3CDTF">2018-06-05T09:50:44Z</dcterms:created>
  <dcterms:modified xsi:type="dcterms:W3CDTF">2018-06-22T14:06:40Z</dcterms:modified>
</cp:coreProperties>
</file>