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89" r:id="rId6"/>
    <p:sldId id="257" r:id="rId7"/>
    <p:sldId id="260" r:id="rId8"/>
    <p:sldId id="278" r:id="rId9"/>
    <p:sldId id="279" r:id="rId10"/>
    <p:sldId id="280" r:id="rId11"/>
    <p:sldId id="281" r:id="rId12"/>
    <p:sldId id="282" r:id="rId13"/>
    <p:sldId id="265" r:id="rId14"/>
    <p:sldId id="27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0834B-D9B8-4DF7-ADA9-3AEA1C43A3AF}" v="29" dt="2022-04-06T01:07:2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66" autoAdjust="0"/>
    <p:restoredTop sz="94660"/>
  </p:normalViewPr>
  <p:slideViewPr>
    <p:cSldViewPr snapToGrid="0">
      <p:cViewPr>
        <p:scale>
          <a:sx n="85" d="100"/>
          <a:sy n="85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na Kumar" userId="5e394fc132813b95" providerId="LiveId" clId="{B7C0834B-D9B8-4DF7-ADA9-3AEA1C43A3AF}"/>
    <pc:docChg chg="undo custSel addSld delSld modSld">
      <pc:chgData name="Meghna Kumar" userId="5e394fc132813b95" providerId="LiveId" clId="{B7C0834B-D9B8-4DF7-ADA9-3AEA1C43A3AF}" dt="2022-04-06T01:11:40.208" v="652" actId="20577"/>
      <pc:docMkLst>
        <pc:docMk/>
      </pc:docMkLst>
      <pc:sldChg chg="addSp delSp modSp mod setBg delDesignElem">
        <pc:chgData name="Meghna Kumar" userId="5e394fc132813b95" providerId="LiveId" clId="{B7C0834B-D9B8-4DF7-ADA9-3AEA1C43A3AF}" dt="2022-04-06T01:05:20.302" v="580" actId="1076"/>
        <pc:sldMkLst>
          <pc:docMk/>
          <pc:sldMk cId="198666844" sldId="256"/>
        </pc:sldMkLst>
        <pc:spChg chg="mod">
          <ac:chgData name="Meghna Kumar" userId="5e394fc132813b95" providerId="LiveId" clId="{B7C0834B-D9B8-4DF7-ADA9-3AEA1C43A3AF}" dt="2022-04-06T01:05:20.302" v="580" actId="1076"/>
          <ac:spMkLst>
            <pc:docMk/>
            <pc:sldMk cId="198666844" sldId="256"/>
            <ac:spMk id="2" creationId="{85193D72-7FAD-48E1-A64A-15158DB3289B}"/>
          </ac:spMkLst>
        </pc:spChg>
        <pc:spChg chg="mod">
          <ac:chgData name="Meghna Kumar" userId="5e394fc132813b95" providerId="LiveId" clId="{B7C0834B-D9B8-4DF7-ADA9-3AEA1C43A3AF}" dt="2022-04-06T01:05:19.882" v="579" actId="1076"/>
          <ac:spMkLst>
            <pc:docMk/>
            <pc:sldMk cId="198666844" sldId="256"/>
            <ac:spMk id="3" creationId="{2E6C0616-B4A7-4DFC-AA41-9CB93AFF5FCF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198666844" sldId="256"/>
            <ac:spMk id="9" creationId="{C1DD1A8A-57D5-4A81-AD04-532B043C5611}"/>
          </ac:spMkLst>
        </pc:spChg>
        <pc:spChg chg="add del">
          <ac:chgData name="Meghna Kumar" userId="5e394fc132813b95" providerId="LiveId" clId="{B7C0834B-D9B8-4DF7-ADA9-3AEA1C43A3AF}" dt="2022-04-06T00:35:09.275" v="31" actId="26606"/>
          <ac:spMkLst>
            <pc:docMk/>
            <pc:sldMk cId="198666844" sldId="256"/>
            <ac:spMk id="10" creationId="{C885E190-58DD-42DD-A4A8-401E15C92A52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198666844" sldId="256"/>
            <ac:spMk id="11" creationId="{007891EC-4501-44ED-A8C8-B11B6DB767AB}"/>
          </ac:spMkLst>
        </pc:spChg>
        <pc:picChg chg="mod ord">
          <ac:chgData name="Meghna Kumar" userId="5e394fc132813b95" providerId="LiveId" clId="{B7C0834B-D9B8-4DF7-ADA9-3AEA1C43A3AF}" dt="2022-04-06T00:35:09.338" v="32" actId="26606"/>
          <ac:picMkLst>
            <pc:docMk/>
            <pc:sldMk cId="198666844" sldId="256"/>
            <ac:picMk id="5" creationId="{7FE3393B-BB7E-451F-ABC0-1B44C24F33E6}"/>
          </ac:picMkLst>
        </pc:picChg>
      </pc:sldChg>
      <pc:sldChg chg="addSp delSp modSp mod setBg setClrOvrMap delDesignElem">
        <pc:chgData name="Meghna Kumar" userId="5e394fc132813b95" providerId="LiveId" clId="{B7C0834B-D9B8-4DF7-ADA9-3AEA1C43A3AF}" dt="2022-04-06T00:46:29.895" v="234"/>
        <pc:sldMkLst>
          <pc:docMk/>
          <pc:sldMk cId="3441982368" sldId="257"/>
        </pc:sldMkLst>
        <pc:spChg chg="mod">
          <ac:chgData name="Meghna Kumar" userId="5e394fc132813b95" providerId="LiveId" clId="{B7C0834B-D9B8-4DF7-ADA9-3AEA1C43A3AF}" dt="2022-04-06T00:36:30.335" v="39" actId="26606"/>
          <ac:spMkLst>
            <pc:docMk/>
            <pc:sldMk cId="3441982368" sldId="257"/>
            <ac:spMk id="2" creationId="{6D385C62-CAED-41C2-A772-B64E141A6304}"/>
          </ac:spMkLst>
        </pc:spChg>
        <pc:spChg chg="mod">
          <ac:chgData name="Meghna Kumar" userId="5e394fc132813b95" providerId="LiveId" clId="{B7C0834B-D9B8-4DF7-ADA9-3AEA1C43A3AF}" dt="2022-04-06T00:36:30.335" v="39" actId="26606"/>
          <ac:spMkLst>
            <pc:docMk/>
            <pc:sldMk cId="3441982368" sldId="257"/>
            <ac:spMk id="3" creationId="{F13CC212-9C46-49C5-A996-0F18D16DB9F5}"/>
          </ac:spMkLst>
        </pc:spChg>
        <pc:spChg chg="add del">
          <ac:chgData name="Meghna Kumar" userId="5e394fc132813b95" providerId="LiveId" clId="{B7C0834B-D9B8-4DF7-ADA9-3AEA1C43A3AF}" dt="2022-04-06T00:35:59.950" v="34" actId="26606"/>
          <ac:spMkLst>
            <pc:docMk/>
            <pc:sldMk cId="3441982368" sldId="257"/>
            <ac:spMk id="5" creationId="{EE4E366E-272A-409E-840F-9A6A64A9E3FF}"/>
          </ac:spMkLst>
        </pc:spChg>
        <pc:spChg chg="add del">
          <ac:chgData name="Meghna Kumar" userId="5e394fc132813b95" providerId="LiveId" clId="{B7C0834B-D9B8-4DF7-ADA9-3AEA1C43A3AF}" dt="2022-04-06T00:35:59.950" v="34" actId="26606"/>
          <ac:spMkLst>
            <pc:docMk/>
            <pc:sldMk cId="3441982368" sldId="257"/>
            <ac:spMk id="6" creationId="{DAA4FEEE-0B5F-41BF-825D-60F9FB089568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441982368" sldId="257"/>
            <ac:spMk id="10" creationId="{F74639F7-E3C7-4165-A83E-6386A86BA1DA}"/>
          </ac:spMkLst>
        </pc:spChg>
        <pc:spChg chg="add del">
          <ac:chgData name="Meghna Kumar" userId="5e394fc132813b95" providerId="LiveId" clId="{B7C0834B-D9B8-4DF7-ADA9-3AEA1C43A3AF}" dt="2022-04-06T00:35:59.950" v="34" actId="26606"/>
          <ac:spMkLst>
            <pc:docMk/>
            <pc:sldMk cId="3441982368" sldId="257"/>
            <ac:spMk id="12" creationId="{A721560C-E4AB-4287-A29C-3F6916794CB9}"/>
          </ac:spMkLst>
        </pc:spChg>
        <pc:spChg chg="add del">
          <ac:chgData name="Meghna Kumar" userId="5e394fc132813b95" providerId="LiveId" clId="{B7C0834B-D9B8-4DF7-ADA9-3AEA1C43A3AF}" dt="2022-04-06T00:35:59.950" v="34" actId="26606"/>
          <ac:spMkLst>
            <pc:docMk/>
            <pc:sldMk cId="3441982368" sldId="257"/>
            <ac:spMk id="14" creationId="{DF6CFF07-D953-4F9C-9A0E-E0A6AACB6158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441982368" sldId="257"/>
            <ac:spMk id="15" creationId="{7264F718-7FAC-4056-9FA9-A603EC682FE7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441982368" sldId="257"/>
            <ac:spMk id="16" creationId="{8B3AF0F1-707A-463E-B5EE-33C63A40CFC9}"/>
          </ac:spMkLst>
        </pc:spChg>
        <pc:spChg chg="add del">
          <ac:chgData name="Meghna Kumar" userId="5e394fc132813b95" providerId="LiveId" clId="{B7C0834B-D9B8-4DF7-ADA9-3AEA1C43A3AF}" dt="2022-04-06T00:46:29.895" v="234"/>
          <ac:spMkLst>
            <pc:docMk/>
            <pc:sldMk cId="3441982368" sldId="257"/>
            <ac:spMk id="22" creationId="{C8A3C342-1D03-412F-8DD3-BF519E8E0AE9}"/>
          </ac:spMkLst>
        </pc:spChg>
        <pc:spChg chg="add del">
          <ac:chgData name="Meghna Kumar" userId="5e394fc132813b95" providerId="LiveId" clId="{B7C0834B-D9B8-4DF7-ADA9-3AEA1C43A3AF}" dt="2022-04-06T00:46:29.895" v="234"/>
          <ac:spMkLst>
            <pc:docMk/>
            <pc:sldMk cId="3441982368" sldId="257"/>
            <ac:spMk id="24" creationId="{81CC9B02-E087-4350-AEBD-2C3CF001AF01}"/>
          </ac:spMkLst>
        </pc:spChg>
        <pc:picChg chg="add del">
          <ac:chgData name="Meghna Kumar" userId="5e394fc132813b95" providerId="LiveId" clId="{B7C0834B-D9B8-4DF7-ADA9-3AEA1C43A3AF}" dt="2022-04-06T00:35:59.950" v="34" actId="26606"/>
          <ac:picMkLst>
            <pc:docMk/>
            <pc:sldMk cId="3441982368" sldId="257"/>
            <ac:picMk id="7" creationId="{74CA2279-E4F3-79FC-014B-B71AC42DBED0}"/>
          </ac:picMkLst>
        </pc:picChg>
        <pc:picChg chg="add mod ord">
          <ac:chgData name="Meghna Kumar" userId="5e394fc132813b95" providerId="LiveId" clId="{B7C0834B-D9B8-4DF7-ADA9-3AEA1C43A3AF}" dt="2022-04-06T00:36:30.335" v="39" actId="26606"/>
          <ac:picMkLst>
            <pc:docMk/>
            <pc:sldMk cId="3441982368" sldId="257"/>
            <ac:picMk id="17" creationId="{68BD4C56-ACE1-80B6-E2DD-F4FDE705407A}"/>
          </ac:picMkLst>
        </pc:picChg>
      </pc:sldChg>
      <pc:sldChg chg="delSp del delDesignElem">
        <pc:chgData name="Meghna Kumar" userId="5e394fc132813b95" providerId="LiveId" clId="{B7C0834B-D9B8-4DF7-ADA9-3AEA1C43A3AF}" dt="2022-04-06T00:36:41.802" v="40" actId="2696"/>
        <pc:sldMkLst>
          <pc:docMk/>
          <pc:sldMk cId="3132890829" sldId="258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3132890829" sldId="258"/>
            <ac:spMk id="40" creationId="{DCC231C8-C761-4B31-9B1C-C6D19248C6B3}"/>
          </ac:spMkLst>
        </pc:spChg>
      </pc:sldChg>
      <pc:sldChg chg="del">
        <pc:chgData name="Meghna Kumar" userId="5e394fc132813b95" providerId="LiveId" clId="{B7C0834B-D9B8-4DF7-ADA9-3AEA1C43A3AF}" dt="2022-04-05T23:46:23.732" v="5" actId="2696"/>
        <pc:sldMkLst>
          <pc:docMk/>
          <pc:sldMk cId="2377159016" sldId="259"/>
        </pc:sldMkLst>
      </pc:sldChg>
      <pc:sldChg chg="addSp delSp modSp mod setBg delDesignElem">
        <pc:chgData name="Meghna Kumar" userId="5e394fc132813b95" providerId="LiveId" clId="{B7C0834B-D9B8-4DF7-ADA9-3AEA1C43A3AF}" dt="2022-04-06T00:57:52.945" v="451"/>
        <pc:sldMkLst>
          <pc:docMk/>
          <pc:sldMk cId="1321388075" sldId="260"/>
        </pc:sldMkLst>
        <pc:spChg chg="del mod ord">
          <ac:chgData name="Meghna Kumar" userId="5e394fc132813b95" providerId="LiveId" clId="{B7C0834B-D9B8-4DF7-ADA9-3AEA1C43A3AF}" dt="2022-04-06T00:55:27.218" v="395" actId="478"/>
          <ac:spMkLst>
            <pc:docMk/>
            <pc:sldMk cId="1321388075" sldId="260"/>
            <ac:spMk id="3" creationId="{E6D6B37D-23CC-4442-9204-0EEF52E7FB6B}"/>
          </ac:spMkLst>
        </pc:spChg>
        <pc:spChg chg="add mod">
          <ac:chgData name="Meghna Kumar" userId="5e394fc132813b95" providerId="LiveId" clId="{B7C0834B-D9B8-4DF7-ADA9-3AEA1C43A3AF}" dt="2022-04-06T00:56:08.784" v="431" actId="1076"/>
          <ac:spMkLst>
            <pc:docMk/>
            <pc:sldMk cId="1321388075" sldId="260"/>
            <ac:spMk id="14" creationId="{5708E5AF-834B-4D3F-BF2D-907E00108119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1321388075" sldId="260"/>
            <ac:spMk id="15" creationId="{4AC0CD9D-7610-4620-93B4-798CCD9AB581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1321388075" sldId="260"/>
            <ac:spMk id="21" creationId="{DE4D62F9-188E-4530-84C2-24BDEE4BEB82}"/>
          </ac:spMkLst>
        </pc:spChg>
        <pc:picChg chg="add del">
          <ac:chgData name="Meghna Kumar" userId="5e394fc132813b95" providerId="LiveId" clId="{B7C0834B-D9B8-4DF7-ADA9-3AEA1C43A3AF}" dt="2022-04-06T00:39:48.246" v="42" actId="22"/>
          <ac:picMkLst>
            <pc:docMk/>
            <pc:sldMk cId="1321388075" sldId="260"/>
            <ac:picMk id="4" creationId="{ED0F234C-6C68-4F5C-B29F-D2DC2996A45D}"/>
          </ac:picMkLst>
        </pc:picChg>
        <pc:picChg chg="add mod">
          <ac:chgData name="Meghna Kumar" userId="5e394fc132813b95" providerId="LiveId" clId="{B7C0834B-D9B8-4DF7-ADA9-3AEA1C43A3AF}" dt="2022-04-06T00:55:33.733" v="397" actId="1076"/>
          <ac:picMkLst>
            <pc:docMk/>
            <pc:sldMk cId="1321388075" sldId="260"/>
            <ac:picMk id="6" creationId="{6ACBB1AE-64F4-47C0-A8C6-981E9BBB272E}"/>
          </ac:picMkLst>
        </pc:picChg>
        <pc:picChg chg="del">
          <ac:chgData name="Meghna Kumar" userId="5e394fc132813b95" providerId="LiveId" clId="{B7C0834B-D9B8-4DF7-ADA9-3AEA1C43A3AF}" dt="2022-04-06T00:39:49.540" v="43" actId="478"/>
          <ac:picMkLst>
            <pc:docMk/>
            <pc:sldMk cId="1321388075" sldId="260"/>
            <ac:picMk id="9" creationId="{430793CF-A9E2-4812-B0A1-03C4A6B2351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21388075" sldId="260"/>
            <ac:picMk id="11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21388075" sldId="260"/>
            <ac:picMk id="13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21388075" sldId="260"/>
            <ac:picMk id="17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21388075" sldId="260"/>
            <ac:picMk id="19" creationId="{69F01145-BEA3-4CBF-AA21-10077B948CA8}"/>
          </ac:picMkLst>
        </pc:picChg>
      </pc:sldChg>
      <pc:sldChg chg="delSp del delDesignElem">
        <pc:chgData name="Meghna Kumar" userId="5e394fc132813b95" providerId="LiveId" clId="{B7C0834B-D9B8-4DF7-ADA9-3AEA1C43A3AF}" dt="2022-04-06T00:57:04.153" v="437" actId="47"/>
        <pc:sldMkLst>
          <pc:docMk/>
          <pc:sldMk cId="3087653025" sldId="261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3087653025" sldId="261"/>
            <ac:spMk id="12" creationId="{EBF87945-A001-489F-9D9B-7D9435F0B9CA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087653025" sldId="261"/>
            <ac:spMk id="13" creationId="{FF9B822F-893E-44C8-963C-64F50ACECBB2}"/>
          </ac:spMkLst>
        </pc:spChg>
      </pc:sldChg>
      <pc:sldChg chg="delSp modSp del delDesignElem">
        <pc:chgData name="Meghna Kumar" userId="5e394fc132813b95" providerId="LiveId" clId="{B7C0834B-D9B8-4DF7-ADA9-3AEA1C43A3AF}" dt="2022-04-06T00:57:14.496" v="441" actId="47"/>
        <pc:sldMkLst>
          <pc:docMk/>
          <pc:sldMk cId="1940990159" sldId="264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1940990159" sldId="264"/>
            <ac:spMk id="11" creationId="{A4AC5506-6312-4701-8D3C-40187889A947}"/>
          </ac:spMkLst>
        </pc:spChg>
        <pc:picChg chg="mod">
          <ac:chgData name="Meghna Kumar" userId="5e394fc132813b95" providerId="LiveId" clId="{B7C0834B-D9B8-4DF7-ADA9-3AEA1C43A3AF}" dt="2022-04-06T00:46:29.895" v="234"/>
          <ac:picMkLst>
            <pc:docMk/>
            <pc:sldMk cId="1940990159" sldId="264"/>
            <ac:picMk id="6" creationId="{BDB84AFE-AB6D-4660-8F7C-5E3576E70EC2}"/>
          </ac:picMkLst>
        </pc:picChg>
      </pc:sldChg>
      <pc:sldChg chg="delSp modSp mod delDesignElem">
        <pc:chgData name="Meghna Kumar" userId="5e394fc132813b95" providerId="LiveId" clId="{B7C0834B-D9B8-4DF7-ADA9-3AEA1C43A3AF}" dt="2022-04-06T01:11:40.208" v="652" actId="20577"/>
        <pc:sldMkLst>
          <pc:docMk/>
          <pc:sldMk cId="2045976061" sldId="265"/>
        </pc:sldMkLst>
        <pc:spChg chg="mod">
          <ac:chgData name="Meghna Kumar" userId="5e394fc132813b95" providerId="LiveId" clId="{B7C0834B-D9B8-4DF7-ADA9-3AEA1C43A3AF}" dt="2022-04-06T01:11:40.208" v="652" actId="20577"/>
          <ac:spMkLst>
            <pc:docMk/>
            <pc:sldMk cId="2045976061" sldId="265"/>
            <ac:spMk id="2" creationId="{70D4AEBB-7FD8-443B-9B9C-E026DB72D222}"/>
          </ac:spMkLst>
        </pc:spChg>
        <pc:spChg chg="mod">
          <ac:chgData name="Meghna Kumar" userId="5e394fc132813b95" providerId="LiveId" clId="{B7C0834B-D9B8-4DF7-ADA9-3AEA1C43A3AF}" dt="2022-04-06T01:11:31.137" v="646" actId="6549"/>
          <ac:spMkLst>
            <pc:docMk/>
            <pc:sldMk cId="2045976061" sldId="265"/>
            <ac:spMk id="4" creationId="{B7969F0A-5966-4F0F-ACD4-A4C6E7D4ACC5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045976061" sldId="265"/>
            <ac:spMk id="9" creationId="{E35A04CF-97D4-4FF7-B359-C546B1F62E54}"/>
          </ac:spMkLst>
        </pc:spChg>
        <pc:spChg chg="mod">
          <ac:chgData name="Meghna Kumar" userId="5e394fc132813b95" providerId="LiveId" clId="{B7C0834B-D9B8-4DF7-ADA9-3AEA1C43A3AF}" dt="2022-04-06T01:10:09.037" v="643" actId="6549"/>
          <ac:spMkLst>
            <pc:docMk/>
            <pc:sldMk cId="2045976061" sldId="265"/>
            <ac:spMk id="10" creationId="{C23CA326-A6C6-4BCD-93F6-8124F0E2D55A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045976061" sldId="265"/>
            <ac:spMk id="11" creationId="{1DE7243B-5109-444B-8FAF-7437C66BC0E9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045976061" sldId="265"/>
            <ac:spMk id="13" creationId="{4C5D6221-DA7B-4611-AA26-7D8E349FDE96}"/>
          </ac:spMkLst>
        </pc:spChg>
      </pc:sldChg>
      <pc:sldChg chg="delSp del delDesignElem">
        <pc:chgData name="Meghna Kumar" userId="5e394fc132813b95" providerId="LiveId" clId="{B7C0834B-D9B8-4DF7-ADA9-3AEA1C43A3AF}" dt="2022-04-06T00:56:41.165" v="432" actId="47"/>
        <pc:sldMkLst>
          <pc:docMk/>
          <pc:sldMk cId="107633641" sldId="270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107633641" sldId="270"/>
            <ac:spMk id="23" creationId="{99ED5833-B85B-4103-8A3B-CAB0308E6C15}"/>
          </ac:spMkLst>
        </pc:spChg>
      </pc:sldChg>
      <pc:sldChg chg="modSp del">
        <pc:chgData name="Meghna Kumar" userId="5e394fc132813b95" providerId="LiveId" clId="{B7C0834B-D9B8-4DF7-ADA9-3AEA1C43A3AF}" dt="2022-04-06T00:56:51.542" v="433" actId="47"/>
        <pc:sldMkLst>
          <pc:docMk/>
          <pc:sldMk cId="1109425756" sldId="271"/>
        </pc:sldMkLst>
        <pc:spChg chg="mod">
          <ac:chgData name="Meghna Kumar" userId="5e394fc132813b95" providerId="LiveId" clId="{B7C0834B-D9B8-4DF7-ADA9-3AEA1C43A3AF}" dt="2022-04-06T00:46:29.895" v="234"/>
          <ac:spMkLst>
            <pc:docMk/>
            <pc:sldMk cId="1109425756" sldId="271"/>
            <ac:spMk id="2" creationId="{3F2124E2-8341-45BD-BEA1-247A1E917EC5}"/>
          </ac:spMkLst>
        </pc:spChg>
      </pc:sldChg>
      <pc:sldChg chg="modSp del">
        <pc:chgData name="Meghna Kumar" userId="5e394fc132813b95" providerId="LiveId" clId="{B7C0834B-D9B8-4DF7-ADA9-3AEA1C43A3AF}" dt="2022-04-06T00:56:52.974" v="434" actId="47"/>
        <pc:sldMkLst>
          <pc:docMk/>
          <pc:sldMk cId="1883299163" sldId="272"/>
        </pc:sldMkLst>
        <pc:spChg chg="mod">
          <ac:chgData name="Meghna Kumar" userId="5e394fc132813b95" providerId="LiveId" clId="{B7C0834B-D9B8-4DF7-ADA9-3AEA1C43A3AF}" dt="2022-04-06T00:46:29.895" v="234"/>
          <ac:spMkLst>
            <pc:docMk/>
            <pc:sldMk cId="1883299163" sldId="272"/>
            <ac:spMk id="2" creationId="{CB8F6767-6704-48CE-A898-5FFA10654DFA}"/>
          </ac:spMkLst>
        </pc:spChg>
      </pc:sldChg>
      <pc:sldChg chg="modSp del">
        <pc:chgData name="Meghna Kumar" userId="5e394fc132813b95" providerId="LiveId" clId="{B7C0834B-D9B8-4DF7-ADA9-3AEA1C43A3AF}" dt="2022-04-06T00:56:58.469" v="435" actId="47"/>
        <pc:sldMkLst>
          <pc:docMk/>
          <pc:sldMk cId="581116177" sldId="273"/>
        </pc:sldMkLst>
        <pc:spChg chg="mod">
          <ac:chgData name="Meghna Kumar" userId="5e394fc132813b95" providerId="LiveId" clId="{B7C0834B-D9B8-4DF7-ADA9-3AEA1C43A3AF}" dt="2022-04-06T00:46:29.895" v="234"/>
          <ac:spMkLst>
            <pc:docMk/>
            <pc:sldMk cId="581116177" sldId="273"/>
            <ac:spMk id="2" creationId="{6091A5EB-8AFE-41AD-9F50-703AE724B7D0}"/>
          </ac:spMkLst>
        </pc:spChg>
      </pc:sldChg>
      <pc:sldChg chg="modSp del">
        <pc:chgData name="Meghna Kumar" userId="5e394fc132813b95" providerId="LiveId" clId="{B7C0834B-D9B8-4DF7-ADA9-3AEA1C43A3AF}" dt="2022-04-06T00:57:01.354" v="436" actId="47"/>
        <pc:sldMkLst>
          <pc:docMk/>
          <pc:sldMk cId="891106627" sldId="274"/>
        </pc:sldMkLst>
        <pc:spChg chg="mod">
          <ac:chgData name="Meghna Kumar" userId="5e394fc132813b95" providerId="LiveId" clId="{B7C0834B-D9B8-4DF7-ADA9-3AEA1C43A3AF}" dt="2022-04-06T00:46:29.895" v="234"/>
          <ac:spMkLst>
            <pc:docMk/>
            <pc:sldMk cId="891106627" sldId="274"/>
            <ac:spMk id="2" creationId="{65830B62-0989-4C68-93BB-88D53AF99912}"/>
          </ac:spMkLst>
        </pc:spChg>
      </pc:sldChg>
      <pc:sldChg chg="del">
        <pc:chgData name="Meghna Kumar" userId="5e394fc132813b95" providerId="LiveId" clId="{B7C0834B-D9B8-4DF7-ADA9-3AEA1C43A3AF}" dt="2022-04-06T00:57:05.600" v="438" actId="47"/>
        <pc:sldMkLst>
          <pc:docMk/>
          <pc:sldMk cId="1328789961" sldId="275"/>
        </pc:sldMkLst>
      </pc:sldChg>
      <pc:sldChg chg="delSp del delDesignElem">
        <pc:chgData name="Meghna Kumar" userId="5e394fc132813b95" providerId="LiveId" clId="{B7C0834B-D9B8-4DF7-ADA9-3AEA1C43A3AF}" dt="2022-04-06T00:57:16.550" v="442" actId="47"/>
        <pc:sldMkLst>
          <pc:docMk/>
          <pc:sldMk cId="3140302508" sldId="276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3140302508" sldId="276"/>
            <ac:spMk id="9" creationId="{F170E346-B98B-43A6-A4DA-D36FF63284B3}"/>
          </ac:spMkLst>
        </pc:spChg>
      </pc:sldChg>
      <pc:sldChg chg="addSp delSp modSp mod delDesignElem chgLayout">
        <pc:chgData name="Meghna Kumar" userId="5e394fc132813b95" providerId="LiveId" clId="{B7C0834B-D9B8-4DF7-ADA9-3AEA1C43A3AF}" dt="2022-04-06T01:04:38.780" v="576" actId="14100"/>
        <pc:sldMkLst>
          <pc:docMk/>
          <pc:sldMk cId="3064950944" sldId="277"/>
        </pc:sldMkLst>
        <pc:spChg chg="del">
          <ac:chgData name="Meghna Kumar" userId="5e394fc132813b95" providerId="LiveId" clId="{B7C0834B-D9B8-4DF7-ADA9-3AEA1C43A3AF}" dt="2022-04-06T01:03:12.886" v="542" actId="478"/>
          <ac:spMkLst>
            <pc:docMk/>
            <pc:sldMk cId="3064950944" sldId="277"/>
            <ac:spMk id="3" creationId="{7ACDBA5E-CC02-484F-883D-2691F59C7645}"/>
          </ac:spMkLst>
        </pc:spChg>
        <pc:spChg chg="del">
          <ac:chgData name="Meghna Kumar" userId="5e394fc132813b95" providerId="LiveId" clId="{B7C0834B-D9B8-4DF7-ADA9-3AEA1C43A3AF}" dt="2022-04-06T01:03:18.517" v="544" actId="478"/>
          <ac:spMkLst>
            <pc:docMk/>
            <pc:sldMk cId="3064950944" sldId="277"/>
            <ac:spMk id="4" creationId="{2F54A9D9-741F-4AAA-AAC5-E23F69084436}"/>
          </ac:spMkLst>
        </pc:spChg>
        <pc:spChg chg="add del mod">
          <ac:chgData name="Meghna Kumar" userId="5e394fc132813b95" providerId="LiveId" clId="{B7C0834B-D9B8-4DF7-ADA9-3AEA1C43A3AF}" dt="2022-04-06T01:03:15.697" v="543" actId="478"/>
          <ac:spMkLst>
            <pc:docMk/>
            <pc:sldMk cId="3064950944" sldId="277"/>
            <ac:spMk id="5" creationId="{1C32DD29-9DE1-407F-8D57-0E2E91478058}"/>
          </ac:spMkLst>
        </pc:spChg>
        <pc:spChg chg="add del mod">
          <ac:chgData name="Meghna Kumar" userId="5e394fc132813b95" providerId="LiveId" clId="{B7C0834B-D9B8-4DF7-ADA9-3AEA1C43A3AF}" dt="2022-04-06T01:03:47.220" v="548" actId="478"/>
          <ac:spMkLst>
            <pc:docMk/>
            <pc:sldMk cId="3064950944" sldId="277"/>
            <ac:spMk id="7" creationId="{F3224986-1DF7-41B4-B6E4-E0FE7F16648F}"/>
          </ac:spMkLst>
        </pc:spChg>
        <pc:spChg chg="add mod">
          <ac:chgData name="Meghna Kumar" userId="5e394fc132813b95" providerId="LiveId" clId="{B7C0834B-D9B8-4DF7-ADA9-3AEA1C43A3AF}" dt="2022-04-06T01:04:33.842" v="575" actId="14100"/>
          <ac:spMkLst>
            <pc:docMk/>
            <pc:sldMk cId="3064950944" sldId="277"/>
            <ac:spMk id="8" creationId="{36811F23-7CDF-4637-9BD6-36A00AFF3455}"/>
          </ac:spMkLst>
        </pc:spChg>
        <pc:spChg chg="add mod">
          <ac:chgData name="Meghna Kumar" userId="5e394fc132813b95" providerId="LiveId" clId="{B7C0834B-D9B8-4DF7-ADA9-3AEA1C43A3AF}" dt="2022-04-06T01:04:38.780" v="576" actId="14100"/>
          <ac:spMkLst>
            <pc:docMk/>
            <pc:sldMk cId="3064950944" sldId="277"/>
            <ac:spMk id="9" creationId="{C1C270D0-4F38-498E-B051-C2C8E65F6597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064950944" sldId="277"/>
            <ac:spMk id="11" creationId="{2658F6D6-96E0-421A-96D6-3DF404008543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064950944" sldId="277"/>
            <ac:spMk id="12" creationId="{FEF085B8-A2C0-4A6F-B663-CCC56F3CD373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3064950944" sldId="277"/>
            <ac:spMk id="13" creationId="{3CF62545-93A0-4FD5-9B48-48DCA794CBA1}"/>
          </ac:spMkLst>
        </pc:spChg>
      </pc:sldChg>
      <pc:sldChg chg="addSp delSp modSp mod setBg setClrOvrMap delDesignElem">
        <pc:chgData name="Meghna Kumar" userId="5e394fc132813b95" providerId="LiveId" clId="{B7C0834B-D9B8-4DF7-ADA9-3AEA1C43A3AF}" dt="2022-04-06T00:58:10.358" v="455"/>
        <pc:sldMkLst>
          <pc:docMk/>
          <pc:sldMk cId="4192264620" sldId="278"/>
        </pc:sldMkLst>
        <pc:spChg chg="mod">
          <ac:chgData name="Meghna Kumar" userId="5e394fc132813b95" providerId="LiveId" clId="{B7C0834B-D9B8-4DF7-ADA9-3AEA1C43A3AF}" dt="2022-04-06T00:58:10.358" v="455"/>
          <ac:spMkLst>
            <pc:docMk/>
            <pc:sldMk cId="4192264620" sldId="278"/>
            <ac:spMk id="2" creationId="{C8B8AFEA-8020-4BF2-8F40-8E8C7C10E6D6}"/>
          </ac:spMkLst>
        </pc:spChg>
        <pc:spChg chg="add del mod">
          <ac:chgData name="Meghna Kumar" userId="5e394fc132813b95" providerId="LiveId" clId="{B7C0834B-D9B8-4DF7-ADA9-3AEA1C43A3AF}" dt="2022-04-06T00:42:51.599" v="125"/>
          <ac:spMkLst>
            <pc:docMk/>
            <pc:sldMk cId="4192264620" sldId="278"/>
            <ac:spMk id="6" creationId="{39E02631-2FB4-49D9-A007-846962DF7DF7}"/>
          </ac:spMkLst>
        </pc:spChg>
        <pc:spChg chg="add mod">
          <ac:chgData name="Meghna Kumar" userId="5e394fc132813b95" providerId="LiveId" clId="{B7C0834B-D9B8-4DF7-ADA9-3AEA1C43A3AF}" dt="2022-04-06T00:44:33.889" v="227" actId="20577"/>
          <ac:spMkLst>
            <pc:docMk/>
            <pc:sldMk cId="4192264620" sldId="278"/>
            <ac:spMk id="7" creationId="{F5C68E0B-038C-4DE7-BD20-B89F591D5DE0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4192264620" sldId="278"/>
            <ac:spMk id="9" creationId="{53F29798-D584-4792-9B62-3F5F5C36D619}"/>
          </ac:spMkLst>
        </pc:spChg>
        <pc:spChg chg="add del">
          <ac:chgData name="Meghna Kumar" userId="5e394fc132813b95" providerId="LiveId" clId="{B7C0834B-D9B8-4DF7-ADA9-3AEA1C43A3AF}" dt="2022-04-06T00:42:21.496" v="116" actId="26606"/>
          <ac:spMkLst>
            <pc:docMk/>
            <pc:sldMk cId="4192264620" sldId="278"/>
            <ac:spMk id="14" creationId="{4AC0CD9D-7610-4620-93B4-798CCD9AB581}"/>
          </ac:spMkLst>
        </pc:spChg>
        <pc:spChg chg="add del">
          <ac:chgData name="Meghna Kumar" userId="5e394fc132813b95" providerId="LiveId" clId="{B7C0834B-D9B8-4DF7-ADA9-3AEA1C43A3AF}" dt="2022-04-06T00:42:21.496" v="116" actId="26606"/>
          <ac:spMkLst>
            <pc:docMk/>
            <pc:sldMk cId="4192264620" sldId="278"/>
            <ac:spMk id="20" creationId="{DE4D62F9-188E-4530-84C2-24BDEE4BEB82}"/>
          </ac:spMkLst>
        </pc:spChg>
        <pc:spChg chg="add del">
          <ac:chgData name="Meghna Kumar" userId="5e394fc132813b95" providerId="LiveId" clId="{B7C0834B-D9B8-4DF7-ADA9-3AEA1C43A3AF}" dt="2022-04-06T00:42:21.496" v="116" actId="26606"/>
          <ac:spMkLst>
            <pc:docMk/>
            <pc:sldMk cId="4192264620" sldId="278"/>
            <ac:spMk id="22" creationId="{D67CA421-FA2B-47ED-A101-F8BBEBB2976B}"/>
          </ac:spMkLst>
        </pc:spChg>
        <pc:spChg chg="add del">
          <ac:chgData name="Meghna Kumar" userId="5e394fc132813b95" providerId="LiveId" clId="{B7C0834B-D9B8-4DF7-ADA9-3AEA1C43A3AF}" dt="2022-04-06T00:42:21.496" v="116" actId="26606"/>
          <ac:spMkLst>
            <pc:docMk/>
            <pc:sldMk cId="4192264620" sldId="278"/>
            <ac:spMk id="24" creationId="{12425D82-CD5E-45A4-9542-70951E59F2D1}"/>
          </ac:spMkLst>
        </pc:spChg>
        <pc:spChg chg="add del">
          <ac:chgData name="Meghna Kumar" userId="5e394fc132813b95" providerId="LiveId" clId="{B7C0834B-D9B8-4DF7-ADA9-3AEA1C43A3AF}" dt="2022-04-06T00:42:21.496" v="116" actId="26606"/>
          <ac:spMkLst>
            <pc:docMk/>
            <pc:sldMk cId="4192264620" sldId="278"/>
            <ac:spMk id="26" creationId="{221DB897-A621-4D5F-AC81-91199AC4370E}"/>
          </ac:spMkLst>
        </pc:spChg>
        <pc:spChg chg="add del">
          <ac:chgData name="Meghna Kumar" userId="5e394fc132813b95" providerId="LiveId" clId="{B7C0834B-D9B8-4DF7-ADA9-3AEA1C43A3AF}" dt="2022-04-06T00:46:29.895" v="234"/>
          <ac:spMkLst>
            <pc:docMk/>
            <pc:sldMk cId="4192264620" sldId="278"/>
            <ac:spMk id="30" creationId="{4AC0CD9D-7610-4620-93B4-798CCD9AB581}"/>
          </ac:spMkLst>
        </pc:spChg>
        <pc:spChg chg="add del">
          <ac:chgData name="Meghna Kumar" userId="5e394fc132813b95" providerId="LiveId" clId="{B7C0834B-D9B8-4DF7-ADA9-3AEA1C43A3AF}" dt="2022-04-06T00:46:29.895" v="234"/>
          <ac:spMkLst>
            <pc:docMk/>
            <pc:sldMk cId="4192264620" sldId="278"/>
            <ac:spMk id="33" creationId="{DE4D62F9-188E-4530-84C2-24BDEE4BEB82}"/>
          </ac:spMkLst>
        </pc:spChg>
        <pc:picChg chg="del">
          <ac:chgData name="Meghna Kumar" userId="5e394fc132813b95" providerId="LiveId" clId="{B7C0834B-D9B8-4DF7-ADA9-3AEA1C43A3AF}" dt="2022-04-06T00:41:59.326" v="111" actId="478"/>
          <ac:picMkLst>
            <pc:docMk/>
            <pc:sldMk cId="4192264620" sldId="278"/>
            <ac:picMk id="4" creationId="{5AD3657A-246A-4A22-AFB4-BABC8F0654F7}"/>
          </ac:picMkLst>
        </pc:picChg>
        <pc:picChg chg="add mod">
          <ac:chgData name="Meghna Kumar" userId="5e394fc132813b95" providerId="LiveId" clId="{B7C0834B-D9B8-4DF7-ADA9-3AEA1C43A3AF}" dt="2022-04-06T00:44:41.128" v="229" actId="14100"/>
          <ac:picMkLst>
            <pc:docMk/>
            <pc:sldMk cId="4192264620" sldId="278"/>
            <ac:picMk id="5" creationId="{D0D60520-DC1D-4429-A795-6F630ECAEED8}"/>
          </ac:picMkLst>
        </pc:picChg>
        <pc:picChg chg="add del">
          <ac:chgData name="Meghna Kumar" userId="5e394fc132813b95" providerId="LiveId" clId="{B7C0834B-D9B8-4DF7-ADA9-3AEA1C43A3AF}" dt="2022-04-06T00:42:21.496" v="116" actId="26606"/>
          <ac:picMkLst>
            <pc:docMk/>
            <pc:sldMk cId="4192264620" sldId="278"/>
            <ac:picMk id="10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42:21.496" v="116" actId="26606"/>
          <ac:picMkLst>
            <pc:docMk/>
            <pc:sldMk cId="4192264620" sldId="278"/>
            <ac:picMk id="12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42:21.496" v="116" actId="26606"/>
          <ac:picMkLst>
            <pc:docMk/>
            <pc:sldMk cId="4192264620" sldId="278"/>
            <ac:picMk id="16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42:21.496" v="116" actId="26606"/>
          <ac:picMkLst>
            <pc:docMk/>
            <pc:sldMk cId="4192264620" sldId="278"/>
            <ac:picMk id="18" creationId="{69F01145-BEA3-4CBF-AA21-10077B948CA8}"/>
          </ac:picMkLst>
        </pc:picChg>
        <pc:picChg chg="add del">
          <ac:chgData name="Meghna Kumar" userId="5e394fc132813b95" providerId="LiveId" clId="{B7C0834B-D9B8-4DF7-ADA9-3AEA1C43A3AF}" dt="2022-04-06T00:46:29.895" v="234"/>
          <ac:picMkLst>
            <pc:docMk/>
            <pc:sldMk cId="4192264620" sldId="278"/>
            <ac:picMk id="28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46:29.895" v="234"/>
          <ac:picMkLst>
            <pc:docMk/>
            <pc:sldMk cId="4192264620" sldId="278"/>
            <ac:picMk id="29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46:29.895" v="234"/>
          <ac:picMkLst>
            <pc:docMk/>
            <pc:sldMk cId="4192264620" sldId="278"/>
            <ac:picMk id="31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46:29.895" v="234"/>
          <ac:picMkLst>
            <pc:docMk/>
            <pc:sldMk cId="4192264620" sldId="278"/>
            <ac:picMk id="32" creationId="{69F01145-BEA3-4CBF-AA21-10077B948CA8}"/>
          </ac:picMkLst>
        </pc:picChg>
      </pc:sldChg>
      <pc:sldChg chg="addSp delSp modSp mod setBg delDesignElem">
        <pc:chgData name="Meghna Kumar" userId="5e394fc132813b95" providerId="LiveId" clId="{B7C0834B-D9B8-4DF7-ADA9-3AEA1C43A3AF}" dt="2022-04-06T00:57:52.945" v="451"/>
        <pc:sldMkLst>
          <pc:docMk/>
          <pc:sldMk cId="1330143083" sldId="279"/>
        </pc:sldMkLst>
        <pc:spChg chg="mod">
          <ac:chgData name="Meghna Kumar" userId="5e394fc132813b95" providerId="LiveId" clId="{B7C0834B-D9B8-4DF7-ADA9-3AEA1C43A3AF}" dt="2022-04-06T00:50:42.428" v="289" actId="1076"/>
          <ac:spMkLst>
            <pc:docMk/>
            <pc:sldMk cId="1330143083" sldId="279"/>
            <ac:spMk id="2" creationId="{C8B8AFEA-8020-4BF2-8F40-8E8C7C10E6D6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1330143083" sldId="279"/>
            <ac:spMk id="10" creationId="{53F29798-D584-4792-9B62-3F5F5C36D619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1330143083" sldId="279"/>
            <ac:spMk id="13" creationId="{4AC0CD9D-7610-4620-93B4-798CCD9AB581}"/>
          </ac:spMkLst>
        </pc:spChg>
        <pc:spChg chg="add mod">
          <ac:chgData name="Meghna Kumar" userId="5e394fc132813b95" providerId="LiveId" clId="{B7C0834B-D9B8-4DF7-ADA9-3AEA1C43A3AF}" dt="2022-04-06T00:48:57.599" v="270" actId="20577"/>
          <ac:spMkLst>
            <pc:docMk/>
            <pc:sldMk cId="1330143083" sldId="279"/>
            <ac:spMk id="14" creationId="{CFF75568-55D0-44E0-BC18-71801D59F46C}"/>
          </ac:spMkLst>
        </pc:spChg>
        <pc:spChg chg="add mod">
          <ac:chgData name="Meghna Kumar" userId="5e394fc132813b95" providerId="LiveId" clId="{B7C0834B-D9B8-4DF7-ADA9-3AEA1C43A3AF}" dt="2022-04-06T00:50:16.997" v="283" actId="1076"/>
          <ac:spMkLst>
            <pc:docMk/>
            <pc:sldMk cId="1330143083" sldId="279"/>
            <ac:spMk id="16" creationId="{6EE121A9-F0B1-4E04-BE5A-840B50568BED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1330143083" sldId="279"/>
            <ac:spMk id="19" creationId="{DE4D62F9-188E-4530-84C2-24BDEE4BEB82}"/>
          </ac:spMkLst>
        </pc:spChg>
        <pc:picChg chg="add mod">
          <ac:chgData name="Meghna Kumar" userId="5e394fc132813b95" providerId="LiveId" clId="{B7C0834B-D9B8-4DF7-ADA9-3AEA1C43A3AF}" dt="2022-04-06T00:47:45.246" v="245" actId="14100"/>
          <ac:picMkLst>
            <pc:docMk/>
            <pc:sldMk cId="1330143083" sldId="279"/>
            <ac:picMk id="4" creationId="{51F752DE-2F38-4CE9-855A-C55D1EBFB582}"/>
          </ac:picMkLst>
        </pc:picChg>
        <pc:picChg chg="del">
          <ac:chgData name="Meghna Kumar" userId="5e394fc132813b95" providerId="LiveId" clId="{B7C0834B-D9B8-4DF7-ADA9-3AEA1C43A3AF}" dt="2022-04-06T00:45:20.990" v="230" actId="478"/>
          <ac:picMkLst>
            <pc:docMk/>
            <pc:sldMk cId="1330143083" sldId="279"/>
            <ac:picMk id="5" creationId="{18A851D6-1DDC-48A3-92B7-651C154C8E1D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30143083" sldId="279"/>
            <ac:picMk id="9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30143083" sldId="279"/>
            <ac:picMk id="11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30143083" sldId="279"/>
            <ac:picMk id="15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1330143083" sldId="279"/>
            <ac:picMk id="17" creationId="{69F01145-BEA3-4CBF-AA21-10077B948CA8}"/>
          </ac:picMkLst>
        </pc:picChg>
      </pc:sldChg>
      <pc:sldChg chg="addSp delSp modSp mod setBg delDesignElem">
        <pc:chgData name="Meghna Kumar" userId="5e394fc132813b95" providerId="LiveId" clId="{B7C0834B-D9B8-4DF7-ADA9-3AEA1C43A3AF}" dt="2022-04-06T00:57:52.945" v="451"/>
        <pc:sldMkLst>
          <pc:docMk/>
          <pc:sldMk cId="795246713" sldId="280"/>
        </pc:sldMkLst>
        <pc:spChg chg="del mod">
          <ac:chgData name="Meghna Kumar" userId="5e394fc132813b95" providerId="LiveId" clId="{B7C0834B-D9B8-4DF7-ADA9-3AEA1C43A3AF}" dt="2022-04-06T00:49:55.836" v="276" actId="478"/>
          <ac:spMkLst>
            <pc:docMk/>
            <pc:sldMk cId="795246713" sldId="280"/>
            <ac:spMk id="2" creationId="{C8B8AFEA-8020-4BF2-8F40-8E8C7C10E6D6}"/>
          </ac:spMkLst>
        </pc:spChg>
        <pc:spChg chg="add del mod">
          <ac:chgData name="Meghna Kumar" userId="5e394fc132813b95" providerId="LiveId" clId="{B7C0834B-D9B8-4DF7-ADA9-3AEA1C43A3AF}" dt="2022-04-06T00:50:11.728" v="282" actId="478"/>
          <ac:spMkLst>
            <pc:docMk/>
            <pc:sldMk cId="795246713" sldId="280"/>
            <ac:spMk id="8" creationId="{9BE196D5-7895-4C3B-837A-3452AE0FD145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795246713" sldId="280"/>
            <ac:spMk id="11" creationId="{53F29798-D584-4792-9B62-3F5F5C36D619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795246713" sldId="280"/>
            <ac:spMk id="13" creationId="{4AC0CD9D-7610-4620-93B4-798CCD9AB581}"/>
          </ac:spMkLst>
        </pc:spChg>
        <pc:spChg chg="add mod">
          <ac:chgData name="Meghna Kumar" userId="5e394fc132813b95" providerId="LiveId" clId="{B7C0834B-D9B8-4DF7-ADA9-3AEA1C43A3AF}" dt="2022-04-06T00:50:30.719" v="287" actId="20577"/>
          <ac:spMkLst>
            <pc:docMk/>
            <pc:sldMk cId="795246713" sldId="280"/>
            <ac:spMk id="16" creationId="{C2E0B507-956D-4475-91CA-7FE4AD60C4B8}"/>
          </ac:spMkLst>
        </pc:spChg>
        <pc:spChg chg="add mod">
          <ac:chgData name="Meghna Kumar" userId="5e394fc132813b95" providerId="LiveId" clId="{B7C0834B-D9B8-4DF7-ADA9-3AEA1C43A3AF}" dt="2022-04-06T00:51:02.257" v="322" actId="20577"/>
          <ac:spMkLst>
            <pc:docMk/>
            <pc:sldMk cId="795246713" sldId="280"/>
            <ac:spMk id="18" creationId="{E66740E5-0402-4EAE-B89C-53DAA165EB75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795246713" sldId="280"/>
            <ac:spMk id="19" creationId="{DE4D62F9-188E-4530-84C2-24BDEE4BEB82}"/>
          </ac:spMkLst>
        </pc:spChg>
        <pc:picChg chg="add mod">
          <ac:chgData name="Meghna Kumar" userId="5e394fc132813b95" providerId="LiveId" clId="{B7C0834B-D9B8-4DF7-ADA9-3AEA1C43A3AF}" dt="2022-04-06T00:50:09.647" v="281" actId="1076"/>
          <ac:picMkLst>
            <pc:docMk/>
            <pc:sldMk cId="795246713" sldId="280"/>
            <ac:picMk id="4" creationId="{915B8360-105D-4AC9-A516-3CC58BF2AB9F}"/>
          </ac:picMkLst>
        </pc:picChg>
        <pc:picChg chg="del">
          <ac:chgData name="Meghna Kumar" userId="5e394fc132813b95" providerId="LiveId" clId="{B7C0834B-D9B8-4DF7-ADA9-3AEA1C43A3AF}" dt="2022-04-06T00:49:45.275" v="272" actId="478"/>
          <ac:picMkLst>
            <pc:docMk/>
            <pc:sldMk cId="795246713" sldId="280"/>
            <ac:picMk id="6" creationId="{2801B6D3-E91F-4875-8CB8-DF036455F92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795246713" sldId="280"/>
            <ac:picMk id="7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795246713" sldId="280"/>
            <ac:picMk id="9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795246713" sldId="280"/>
            <ac:picMk id="15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795246713" sldId="280"/>
            <ac:picMk id="17" creationId="{69F01145-BEA3-4CBF-AA21-10077B948CA8}"/>
          </ac:picMkLst>
        </pc:picChg>
      </pc:sldChg>
      <pc:sldChg chg="addSp delSp modSp mod setBg delDesignElem">
        <pc:chgData name="Meghna Kumar" userId="5e394fc132813b95" providerId="LiveId" clId="{B7C0834B-D9B8-4DF7-ADA9-3AEA1C43A3AF}" dt="2022-04-06T00:57:52.945" v="451"/>
        <pc:sldMkLst>
          <pc:docMk/>
          <pc:sldMk cId="2437722216" sldId="281"/>
        </pc:sldMkLst>
        <pc:spChg chg="del mod">
          <ac:chgData name="Meghna Kumar" userId="5e394fc132813b95" providerId="LiveId" clId="{B7C0834B-D9B8-4DF7-ADA9-3AEA1C43A3AF}" dt="2022-04-06T00:52:16.413" v="328" actId="478"/>
          <ac:spMkLst>
            <pc:docMk/>
            <pc:sldMk cId="2437722216" sldId="281"/>
            <ac:spMk id="2" creationId="{C8B8AFEA-8020-4BF2-8F40-8E8C7C10E6D6}"/>
          </ac:spMkLst>
        </pc:spChg>
        <pc:spChg chg="add del mod">
          <ac:chgData name="Meghna Kumar" userId="5e394fc132813b95" providerId="LiveId" clId="{B7C0834B-D9B8-4DF7-ADA9-3AEA1C43A3AF}" dt="2022-04-06T00:52:27.531" v="331" actId="478"/>
          <ac:spMkLst>
            <pc:docMk/>
            <pc:sldMk cId="2437722216" sldId="281"/>
            <ac:spMk id="7" creationId="{756B3939-9896-49FE-AD13-CECA67B1EB8F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437722216" sldId="281"/>
            <ac:spMk id="10" creationId="{53F29798-D584-4792-9B62-3F5F5C36D619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2437722216" sldId="281"/>
            <ac:spMk id="13" creationId="{4AC0CD9D-7610-4620-93B4-798CCD9AB581}"/>
          </ac:spMkLst>
        </pc:spChg>
        <pc:spChg chg="add mod">
          <ac:chgData name="Meghna Kumar" userId="5e394fc132813b95" providerId="LiveId" clId="{B7C0834B-D9B8-4DF7-ADA9-3AEA1C43A3AF}" dt="2022-04-06T00:52:45.543" v="336" actId="20577"/>
          <ac:spMkLst>
            <pc:docMk/>
            <pc:sldMk cId="2437722216" sldId="281"/>
            <ac:spMk id="16" creationId="{2D0858DE-00B8-4485-A8B6-3CDB2DEF82C0}"/>
          </ac:spMkLst>
        </pc:spChg>
        <pc:spChg chg="add mod">
          <ac:chgData name="Meghna Kumar" userId="5e394fc132813b95" providerId="LiveId" clId="{B7C0834B-D9B8-4DF7-ADA9-3AEA1C43A3AF}" dt="2022-04-06T00:54:32.360" v="373" actId="1076"/>
          <ac:spMkLst>
            <pc:docMk/>
            <pc:sldMk cId="2437722216" sldId="281"/>
            <ac:spMk id="18" creationId="{BF0C40CF-69A1-4694-840B-919943E21CDD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2437722216" sldId="281"/>
            <ac:spMk id="19" creationId="{DE4D62F9-188E-4530-84C2-24BDEE4BEB82}"/>
          </ac:spMkLst>
        </pc:spChg>
        <pc:picChg chg="add mod">
          <ac:chgData name="Meghna Kumar" userId="5e394fc132813b95" providerId="LiveId" clId="{B7C0834B-D9B8-4DF7-ADA9-3AEA1C43A3AF}" dt="2022-04-06T00:53:09.173" v="362" actId="1076"/>
          <ac:picMkLst>
            <pc:docMk/>
            <pc:sldMk cId="2437722216" sldId="281"/>
            <ac:picMk id="4" creationId="{3A461A8B-20AA-4FB7-8B7E-9D7B6E5BDECC}"/>
          </ac:picMkLst>
        </pc:picChg>
        <pc:picChg chg="del">
          <ac:chgData name="Meghna Kumar" userId="5e394fc132813b95" providerId="LiveId" clId="{B7C0834B-D9B8-4DF7-ADA9-3AEA1C43A3AF}" dt="2022-04-06T00:52:04.691" v="323" actId="478"/>
          <ac:picMkLst>
            <pc:docMk/>
            <pc:sldMk cId="2437722216" sldId="281"/>
            <ac:picMk id="5" creationId="{1DCD85C9-5738-4523-83FB-A6916BD81698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437722216" sldId="281"/>
            <ac:picMk id="9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437722216" sldId="281"/>
            <ac:picMk id="11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437722216" sldId="281"/>
            <ac:picMk id="15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437722216" sldId="281"/>
            <ac:picMk id="17" creationId="{69F01145-BEA3-4CBF-AA21-10077B948CA8}"/>
          </ac:picMkLst>
        </pc:picChg>
      </pc:sldChg>
      <pc:sldChg chg="addSp delSp modSp mod setBg delDesignElem">
        <pc:chgData name="Meghna Kumar" userId="5e394fc132813b95" providerId="LiveId" clId="{B7C0834B-D9B8-4DF7-ADA9-3AEA1C43A3AF}" dt="2022-04-06T00:57:52.945" v="451"/>
        <pc:sldMkLst>
          <pc:docMk/>
          <pc:sldMk cId="2297233391" sldId="282"/>
        </pc:sldMkLst>
        <pc:spChg chg="del mod">
          <ac:chgData name="Meghna Kumar" userId="5e394fc132813b95" providerId="LiveId" clId="{B7C0834B-D9B8-4DF7-ADA9-3AEA1C43A3AF}" dt="2022-04-06T00:53:56.952" v="367" actId="478"/>
          <ac:spMkLst>
            <pc:docMk/>
            <pc:sldMk cId="2297233391" sldId="282"/>
            <ac:spMk id="2" creationId="{C8B8AFEA-8020-4BF2-8F40-8E8C7C10E6D6}"/>
          </ac:spMkLst>
        </pc:spChg>
        <pc:spChg chg="add del mod">
          <ac:chgData name="Meghna Kumar" userId="5e394fc132813b95" providerId="LiveId" clId="{B7C0834B-D9B8-4DF7-ADA9-3AEA1C43A3AF}" dt="2022-04-06T00:54:05.526" v="370" actId="478"/>
          <ac:spMkLst>
            <pc:docMk/>
            <pc:sldMk cId="2297233391" sldId="282"/>
            <ac:spMk id="7" creationId="{B52EB9E8-1FA1-40C6-99DF-59A087C53C1C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297233391" sldId="282"/>
            <ac:spMk id="10" creationId="{53F29798-D584-4792-9B62-3F5F5C36D619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2297233391" sldId="282"/>
            <ac:spMk id="13" creationId="{4AC0CD9D-7610-4620-93B4-798CCD9AB581}"/>
          </ac:spMkLst>
        </pc:spChg>
        <pc:spChg chg="add mod">
          <ac:chgData name="Meghna Kumar" userId="5e394fc132813b95" providerId="LiveId" clId="{B7C0834B-D9B8-4DF7-ADA9-3AEA1C43A3AF}" dt="2022-04-06T00:54:25.013" v="372" actId="1076"/>
          <ac:spMkLst>
            <pc:docMk/>
            <pc:sldMk cId="2297233391" sldId="282"/>
            <ac:spMk id="16" creationId="{CAF552D8-560C-433E-ADE7-1092F6428C4D}"/>
          </ac:spMkLst>
        </pc:spChg>
        <pc:spChg chg="add mod">
          <ac:chgData name="Meghna Kumar" userId="5e394fc132813b95" providerId="LiveId" clId="{B7C0834B-D9B8-4DF7-ADA9-3AEA1C43A3AF}" dt="2022-04-06T00:54:51.009" v="392" actId="20577"/>
          <ac:spMkLst>
            <pc:docMk/>
            <pc:sldMk cId="2297233391" sldId="282"/>
            <ac:spMk id="18" creationId="{044965FB-DDEF-4DA2-B780-3800FC6DD530}"/>
          </ac:spMkLst>
        </pc:spChg>
        <pc:spChg chg="add del">
          <ac:chgData name="Meghna Kumar" userId="5e394fc132813b95" providerId="LiveId" clId="{B7C0834B-D9B8-4DF7-ADA9-3AEA1C43A3AF}" dt="2022-04-06T00:57:52.945" v="451"/>
          <ac:spMkLst>
            <pc:docMk/>
            <pc:sldMk cId="2297233391" sldId="282"/>
            <ac:spMk id="19" creationId="{DE4D62F9-188E-4530-84C2-24BDEE4BEB82}"/>
          </ac:spMkLst>
        </pc:spChg>
        <pc:picChg chg="add mod">
          <ac:chgData name="Meghna Kumar" userId="5e394fc132813b95" providerId="LiveId" clId="{B7C0834B-D9B8-4DF7-ADA9-3AEA1C43A3AF}" dt="2022-04-06T00:54:03.653" v="369" actId="1076"/>
          <ac:picMkLst>
            <pc:docMk/>
            <pc:sldMk cId="2297233391" sldId="282"/>
            <ac:picMk id="4" creationId="{40415369-6E4C-4DD1-8238-AA56DCA19A45}"/>
          </ac:picMkLst>
        </pc:picChg>
        <pc:picChg chg="del">
          <ac:chgData name="Meghna Kumar" userId="5e394fc132813b95" providerId="LiveId" clId="{B7C0834B-D9B8-4DF7-ADA9-3AEA1C43A3AF}" dt="2022-04-06T00:53:14.428" v="363" actId="478"/>
          <ac:picMkLst>
            <pc:docMk/>
            <pc:sldMk cId="2297233391" sldId="282"/>
            <ac:picMk id="5" creationId="{B1F2F9C9-DA31-4B05-8E81-F5F0FAEE975E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297233391" sldId="282"/>
            <ac:picMk id="9" creationId="{41B68C77-138E-4BF7-A276-BD0C78A4219F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297233391" sldId="282"/>
            <ac:picMk id="11" creationId="{7C268552-D473-46ED-B1B8-422042C4DEF1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297233391" sldId="282"/>
            <ac:picMk id="15" creationId="{B9238B3E-24AA-439A-B527-6C5DF6D72145}"/>
          </ac:picMkLst>
        </pc:picChg>
        <pc:picChg chg="add del">
          <ac:chgData name="Meghna Kumar" userId="5e394fc132813b95" providerId="LiveId" clId="{B7C0834B-D9B8-4DF7-ADA9-3AEA1C43A3AF}" dt="2022-04-06T00:57:52.945" v="451"/>
          <ac:picMkLst>
            <pc:docMk/>
            <pc:sldMk cId="2297233391" sldId="282"/>
            <ac:picMk id="17" creationId="{69F01145-BEA3-4CBF-AA21-10077B948CA8}"/>
          </ac:picMkLst>
        </pc:picChg>
      </pc:sldChg>
      <pc:sldChg chg="delSp del delDesignElem">
        <pc:chgData name="Meghna Kumar" userId="5e394fc132813b95" providerId="LiveId" clId="{B7C0834B-D9B8-4DF7-ADA9-3AEA1C43A3AF}" dt="2022-04-06T00:57:12.915" v="440" actId="47"/>
        <pc:sldMkLst>
          <pc:docMk/>
          <pc:sldMk cId="620930239" sldId="283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620930239" sldId="283"/>
            <ac:spMk id="9" creationId="{A4AC5506-6312-4701-8D3C-40187889A947}"/>
          </ac:spMkLst>
        </pc:spChg>
      </pc:sldChg>
      <pc:sldChg chg="delSp del delDesignElem">
        <pc:chgData name="Meghna Kumar" userId="5e394fc132813b95" providerId="LiveId" clId="{B7C0834B-D9B8-4DF7-ADA9-3AEA1C43A3AF}" dt="2022-04-06T00:57:18.218" v="443" actId="47"/>
        <pc:sldMkLst>
          <pc:docMk/>
          <pc:sldMk cId="1087216720" sldId="284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1087216720" sldId="284"/>
            <ac:spMk id="9" creationId="{0ACDB3CA-62BA-4187-A0BD-732DFF710277}"/>
          </ac:spMkLst>
        </pc:spChg>
      </pc:sldChg>
      <pc:sldChg chg="delSp del delDesignElem">
        <pc:chgData name="Meghna Kumar" userId="5e394fc132813b95" providerId="LiveId" clId="{B7C0834B-D9B8-4DF7-ADA9-3AEA1C43A3AF}" dt="2022-04-06T00:57:19.551" v="444" actId="47"/>
        <pc:sldMkLst>
          <pc:docMk/>
          <pc:sldMk cId="1686098791" sldId="285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1686098791" sldId="285"/>
            <ac:spMk id="9" creationId="{0ACDB3CA-62BA-4187-A0BD-732DFF710277}"/>
          </ac:spMkLst>
        </pc:spChg>
      </pc:sldChg>
      <pc:sldChg chg="delSp del delDesignElem">
        <pc:chgData name="Meghna Kumar" userId="5e394fc132813b95" providerId="LiveId" clId="{B7C0834B-D9B8-4DF7-ADA9-3AEA1C43A3AF}" dt="2022-04-06T00:57:21.523" v="445" actId="47"/>
        <pc:sldMkLst>
          <pc:docMk/>
          <pc:sldMk cId="4118722134" sldId="286"/>
        </pc:sldMkLst>
        <pc:spChg chg="del">
          <ac:chgData name="Meghna Kumar" userId="5e394fc132813b95" providerId="LiveId" clId="{B7C0834B-D9B8-4DF7-ADA9-3AEA1C43A3AF}" dt="2022-04-06T00:34:34.374" v="26"/>
          <ac:spMkLst>
            <pc:docMk/>
            <pc:sldMk cId="4118722134" sldId="286"/>
            <ac:spMk id="9" creationId="{0ACDB3CA-62BA-4187-A0BD-732DFF710277}"/>
          </ac:spMkLst>
        </pc:spChg>
      </pc:sldChg>
      <pc:sldChg chg="delSp modSp del mod delDesignElem">
        <pc:chgData name="Meghna Kumar" userId="5e394fc132813b95" providerId="LiveId" clId="{B7C0834B-D9B8-4DF7-ADA9-3AEA1C43A3AF}" dt="2022-04-06T00:57:07.501" v="439" actId="47"/>
        <pc:sldMkLst>
          <pc:docMk/>
          <pc:sldMk cId="792324603" sldId="287"/>
        </pc:sldMkLst>
        <pc:spChg chg="mod">
          <ac:chgData name="Meghna Kumar" userId="5e394fc132813b95" providerId="LiveId" clId="{B7C0834B-D9B8-4DF7-ADA9-3AEA1C43A3AF}" dt="2022-04-06T00:34:34.565" v="28" actId="27636"/>
          <ac:spMkLst>
            <pc:docMk/>
            <pc:sldMk cId="792324603" sldId="287"/>
            <ac:spMk id="2" creationId="{46F1B0BB-9BBD-4B48-A07E-71CEEEBEF93C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792324603" sldId="287"/>
            <ac:spMk id="11" creationId="{1707FC24-6981-43D9-B525-C7832BA22463}"/>
          </ac:spMkLst>
        </pc:spChg>
      </pc:sldChg>
      <pc:sldChg chg="addSp delSp modSp mod setBg setClrOvrMap delDesignElem">
        <pc:chgData name="Meghna Kumar" userId="5e394fc132813b95" providerId="LiveId" clId="{B7C0834B-D9B8-4DF7-ADA9-3AEA1C43A3AF}" dt="2022-04-06T01:08:14.939" v="608" actId="1035"/>
        <pc:sldMkLst>
          <pc:docMk/>
          <pc:sldMk cId="2621428350" sldId="288"/>
        </pc:sldMkLst>
        <pc:spChg chg="mod">
          <ac:chgData name="Meghna Kumar" userId="5e394fc132813b95" providerId="LiveId" clId="{B7C0834B-D9B8-4DF7-ADA9-3AEA1C43A3AF}" dt="2022-04-06T01:08:11.220" v="603" actId="1076"/>
          <ac:spMkLst>
            <pc:docMk/>
            <pc:sldMk cId="2621428350" sldId="288"/>
            <ac:spMk id="2" creationId="{CD89E189-50C6-4FD2-BF22-206F4199EABC}"/>
          </ac:spMkLst>
        </pc:spChg>
        <pc:spChg chg="add">
          <ac:chgData name="Meghna Kumar" userId="5e394fc132813b95" providerId="LiveId" clId="{B7C0834B-D9B8-4DF7-ADA9-3AEA1C43A3AF}" dt="2022-04-06T01:07:58.575" v="600" actId="26606"/>
          <ac:spMkLst>
            <pc:docMk/>
            <pc:sldMk cId="2621428350" sldId="288"/>
            <ac:spMk id="15" creationId="{989BE678-777B-482A-A616-FEDC47B162E5}"/>
          </ac:spMkLst>
        </pc:spChg>
        <pc:spChg chg="del">
          <ac:chgData name="Meghna Kumar" userId="5e394fc132813b95" providerId="LiveId" clId="{B7C0834B-D9B8-4DF7-ADA9-3AEA1C43A3AF}" dt="2022-04-06T00:34:34.374" v="26"/>
          <ac:spMkLst>
            <pc:docMk/>
            <pc:sldMk cId="2621428350" sldId="288"/>
            <ac:spMk id="17" creationId="{C5E6CFF1-2F42-4E10-9A97-F116F46F53FE}"/>
          </ac:spMkLst>
        </pc:spChg>
        <pc:spChg chg="add">
          <ac:chgData name="Meghna Kumar" userId="5e394fc132813b95" providerId="LiveId" clId="{B7C0834B-D9B8-4DF7-ADA9-3AEA1C43A3AF}" dt="2022-04-06T01:07:58.575" v="600" actId="26606"/>
          <ac:spMkLst>
            <pc:docMk/>
            <pc:sldMk cId="2621428350" sldId="288"/>
            <ac:spMk id="21" creationId="{D28BE0C3-2102-4820-B88B-A448B1840D14}"/>
          </ac:spMkLst>
        </pc:spChg>
        <pc:spChg chg="add">
          <ac:chgData name="Meghna Kumar" userId="5e394fc132813b95" providerId="LiveId" clId="{B7C0834B-D9B8-4DF7-ADA9-3AEA1C43A3AF}" dt="2022-04-06T01:07:58.575" v="600" actId="26606"/>
          <ac:spMkLst>
            <pc:docMk/>
            <pc:sldMk cId="2621428350" sldId="288"/>
            <ac:spMk id="23" creationId="{C885E190-58DD-42DD-A4A8-401E15C92A52}"/>
          </ac:spMkLst>
        </pc:spChg>
        <pc:graphicFrameChg chg="del">
          <ac:chgData name="Meghna Kumar" userId="5e394fc132813b95" providerId="LiveId" clId="{B7C0834B-D9B8-4DF7-ADA9-3AEA1C43A3AF}" dt="2022-04-06T01:06:52.812" v="581" actId="21"/>
          <ac:graphicFrameMkLst>
            <pc:docMk/>
            <pc:sldMk cId="2621428350" sldId="288"/>
            <ac:graphicFrameMk id="5" creationId="{C7EEC04D-B40E-4B38-9626-3C3FA7682B6C}"/>
          </ac:graphicFrameMkLst>
        </pc:graphicFrameChg>
        <pc:picChg chg="mod">
          <ac:chgData name="Meghna Kumar" userId="5e394fc132813b95" providerId="LiveId" clId="{B7C0834B-D9B8-4DF7-ADA9-3AEA1C43A3AF}" dt="2022-04-06T01:08:14.939" v="608" actId="1035"/>
          <ac:picMkLst>
            <pc:docMk/>
            <pc:sldMk cId="2621428350" sldId="288"/>
            <ac:picMk id="6" creationId="{B8E77F62-AE1B-4691-9946-B8422153C9E8}"/>
          </ac:picMkLst>
        </pc:picChg>
        <pc:picChg chg="add">
          <ac:chgData name="Meghna Kumar" userId="5e394fc132813b95" providerId="LiveId" clId="{B7C0834B-D9B8-4DF7-ADA9-3AEA1C43A3AF}" dt="2022-04-06T01:07:58.575" v="600" actId="26606"/>
          <ac:picMkLst>
            <pc:docMk/>
            <pc:sldMk cId="2621428350" sldId="288"/>
            <ac:picMk id="8" creationId="{CF1EB4BD-9C7E-4AA3-9681-C7EB0DA6250B}"/>
          </ac:picMkLst>
        </pc:picChg>
        <pc:picChg chg="add">
          <ac:chgData name="Meghna Kumar" userId="5e394fc132813b95" providerId="LiveId" clId="{B7C0834B-D9B8-4DF7-ADA9-3AEA1C43A3AF}" dt="2022-04-06T01:07:58.575" v="600" actId="26606"/>
          <ac:picMkLst>
            <pc:docMk/>
            <pc:sldMk cId="2621428350" sldId="288"/>
            <ac:picMk id="9" creationId="{94AAE3AA-3759-4D28-B0EF-575F25A5146C}"/>
          </ac:picMkLst>
        </pc:picChg>
        <pc:picChg chg="add">
          <ac:chgData name="Meghna Kumar" userId="5e394fc132813b95" providerId="LiveId" clId="{B7C0834B-D9B8-4DF7-ADA9-3AEA1C43A3AF}" dt="2022-04-06T01:07:58.575" v="600" actId="26606"/>
          <ac:picMkLst>
            <pc:docMk/>
            <pc:sldMk cId="2621428350" sldId="288"/>
            <ac:picMk id="11" creationId="{DF19BAF3-7E20-4B9D-B544-BABAEEA1FA75}"/>
          </ac:picMkLst>
        </pc:picChg>
        <pc:picChg chg="add">
          <ac:chgData name="Meghna Kumar" userId="5e394fc132813b95" providerId="LiveId" clId="{B7C0834B-D9B8-4DF7-ADA9-3AEA1C43A3AF}" dt="2022-04-06T01:07:58.575" v="600" actId="26606"/>
          <ac:picMkLst>
            <pc:docMk/>
            <pc:sldMk cId="2621428350" sldId="288"/>
            <ac:picMk id="13" creationId="{950648F4-ABCD-4DF0-8641-76CFB2354721}"/>
          </ac:picMkLst>
        </pc:picChg>
        <pc:cxnChg chg="del">
          <ac:chgData name="Meghna Kumar" userId="5e394fc132813b95" providerId="LiveId" clId="{B7C0834B-D9B8-4DF7-ADA9-3AEA1C43A3AF}" dt="2022-04-06T00:34:34.374" v="26"/>
          <ac:cxnSpMkLst>
            <pc:docMk/>
            <pc:sldMk cId="2621428350" sldId="288"/>
            <ac:cxnSpMk id="19" creationId="{67182200-4859-4C8D-BCBB-55B245C28BA3}"/>
          </ac:cxnSpMkLst>
        </pc:cxnChg>
      </pc:sldChg>
      <pc:sldChg chg="addSp modSp new mod">
        <pc:chgData name="Meghna Kumar" userId="5e394fc132813b95" providerId="LiveId" clId="{B7C0834B-D9B8-4DF7-ADA9-3AEA1C43A3AF}" dt="2022-04-06T01:07:27.299" v="588"/>
        <pc:sldMkLst>
          <pc:docMk/>
          <pc:sldMk cId="305376291" sldId="289"/>
        </pc:sldMkLst>
        <pc:graphicFrameChg chg="add mod">
          <ac:chgData name="Meghna Kumar" userId="5e394fc132813b95" providerId="LiveId" clId="{B7C0834B-D9B8-4DF7-ADA9-3AEA1C43A3AF}" dt="2022-04-06T01:07:27.299" v="588"/>
          <ac:graphicFrameMkLst>
            <pc:docMk/>
            <pc:sldMk cId="305376291" sldId="289"/>
            <ac:graphicFrameMk id="2" creationId="{4141AFCE-A9F5-4493-BF8A-568B3FDA459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B243B-B803-47A0-9E2D-DF9F478C4D3F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EA00CF-AA78-45DE-8392-B71F6C38807F}">
      <dgm:prSet/>
      <dgm:spPr/>
      <dgm:t>
        <a:bodyPr/>
        <a:lstStyle/>
        <a:p>
          <a:r>
            <a:rPr lang="en-CA" dirty="0"/>
            <a:t>TEAM MEMBERS</a:t>
          </a:r>
          <a:endParaRPr lang="en-US" dirty="0"/>
        </a:p>
      </dgm:t>
    </dgm:pt>
    <dgm:pt modelId="{954CBE6A-4988-444C-916A-2345B608F1F2}" type="parTrans" cxnId="{225EEE8A-92A4-49F3-913E-236FF314F83E}">
      <dgm:prSet/>
      <dgm:spPr/>
      <dgm:t>
        <a:bodyPr/>
        <a:lstStyle/>
        <a:p>
          <a:endParaRPr lang="en-US"/>
        </a:p>
      </dgm:t>
    </dgm:pt>
    <dgm:pt modelId="{4A041D15-41AC-4638-936C-4E304213BA88}" type="sibTrans" cxnId="{225EEE8A-92A4-49F3-913E-236FF314F83E}">
      <dgm:prSet/>
      <dgm:spPr/>
      <dgm:t>
        <a:bodyPr/>
        <a:lstStyle/>
        <a:p>
          <a:endParaRPr lang="en-US"/>
        </a:p>
      </dgm:t>
    </dgm:pt>
    <dgm:pt modelId="{1E09242E-FFC9-4019-A19B-40B738321B7F}">
      <dgm:prSet/>
      <dgm:spPr/>
      <dgm:t>
        <a:bodyPr/>
        <a:lstStyle/>
        <a:p>
          <a:r>
            <a:rPr lang="en-CA" dirty="0"/>
            <a:t>Ankush Mudgal – B00886779</a:t>
          </a:r>
          <a:endParaRPr lang="en-US" dirty="0"/>
        </a:p>
      </dgm:t>
    </dgm:pt>
    <dgm:pt modelId="{377F5F53-247D-4FA6-9C0D-734F3F761E01}" type="parTrans" cxnId="{49BCF51B-DF08-4B3F-8B31-65C0D325B13E}">
      <dgm:prSet/>
      <dgm:spPr/>
      <dgm:t>
        <a:bodyPr/>
        <a:lstStyle/>
        <a:p>
          <a:endParaRPr lang="en-US"/>
        </a:p>
      </dgm:t>
    </dgm:pt>
    <dgm:pt modelId="{4B630970-C23E-4398-B394-664919DBA158}" type="sibTrans" cxnId="{49BCF51B-DF08-4B3F-8B31-65C0D325B13E}">
      <dgm:prSet/>
      <dgm:spPr/>
      <dgm:t>
        <a:bodyPr/>
        <a:lstStyle/>
        <a:p>
          <a:endParaRPr lang="en-US"/>
        </a:p>
      </dgm:t>
    </dgm:pt>
    <dgm:pt modelId="{01D816C0-A19E-42CC-95A9-325112487C61}">
      <dgm:prSet/>
      <dgm:spPr/>
      <dgm:t>
        <a:bodyPr/>
        <a:lstStyle/>
        <a:p>
          <a:r>
            <a:rPr lang="en-CA" dirty="0"/>
            <a:t>Meghna Kumar – B00892970</a:t>
          </a:r>
          <a:endParaRPr lang="en-US" dirty="0"/>
        </a:p>
      </dgm:t>
    </dgm:pt>
    <dgm:pt modelId="{27074420-A9CE-4729-B5DA-5F23FA3AD803}" type="parTrans" cxnId="{A35BAB67-D031-46E5-B306-E6D505789DE0}">
      <dgm:prSet/>
      <dgm:spPr/>
      <dgm:t>
        <a:bodyPr/>
        <a:lstStyle/>
        <a:p>
          <a:endParaRPr lang="en-US"/>
        </a:p>
      </dgm:t>
    </dgm:pt>
    <dgm:pt modelId="{78A2D223-DC4F-4377-A452-0884BFFDA085}" type="sibTrans" cxnId="{A35BAB67-D031-46E5-B306-E6D505789DE0}">
      <dgm:prSet/>
      <dgm:spPr/>
      <dgm:t>
        <a:bodyPr/>
        <a:lstStyle/>
        <a:p>
          <a:endParaRPr lang="en-US"/>
        </a:p>
      </dgm:t>
    </dgm:pt>
    <dgm:pt modelId="{D190893B-AA96-470D-AF08-633FFC833348}">
      <dgm:prSet/>
      <dgm:spPr/>
      <dgm:t>
        <a:bodyPr/>
        <a:lstStyle/>
        <a:p>
          <a:r>
            <a:rPr lang="en-CA" dirty="0"/>
            <a:t>Bhavesh Lalwani – B00885318</a:t>
          </a:r>
          <a:endParaRPr lang="en-US" dirty="0"/>
        </a:p>
      </dgm:t>
    </dgm:pt>
    <dgm:pt modelId="{236BF6E2-C60B-4E6E-9307-81AC2931115E}" type="parTrans" cxnId="{8B1965D0-61FF-4091-A0F6-A660DC81306A}">
      <dgm:prSet/>
      <dgm:spPr/>
      <dgm:t>
        <a:bodyPr/>
        <a:lstStyle/>
        <a:p>
          <a:endParaRPr lang="en-US"/>
        </a:p>
      </dgm:t>
    </dgm:pt>
    <dgm:pt modelId="{81D16A8F-D814-4D11-A529-45F6F64C6D45}" type="sibTrans" cxnId="{8B1965D0-61FF-4091-A0F6-A660DC81306A}">
      <dgm:prSet/>
      <dgm:spPr/>
      <dgm:t>
        <a:bodyPr/>
        <a:lstStyle/>
        <a:p>
          <a:endParaRPr lang="en-US"/>
        </a:p>
      </dgm:t>
    </dgm:pt>
    <dgm:pt modelId="{8DE8E4DA-B8A4-44F0-8F2F-8907CAE91DA4}">
      <dgm:prSet/>
      <dgm:spPr/>
      <dgm:t>
        <a:bodyPr/>
        <a:lstStyle/>
        <a:p>
          <a:r>
            <a:rPr lang="en-CA"/>
            <a:t>Hrishita Samir Mavani – B00901658</a:t>
          </a:r>
          <a:endParaRPr lang="en-US"/>
        </a:p>
      </dgm:t>
    </dgm:pt>
    <dgm:pt modelId="{A7EC8BB1-EAE8-4C4E-A1F6-3FFF2229A0AF}" type="parTrans" cxnId="{404090C0-7AF5-44B9-BB5D-2A56C59F82B4}">
      <dgm:prSet/>
      <dgm:spPr/>
      <dgm:t>
        <a:bodyPr/>
        <a:lstStyle/>
        <a:p>
          <a:endParaRPr lang="en-US"/>
        </a:p>
      </dgm:t>
    </dgm:pt>
    <dgm:pt modelId="{3F390C52-8931-449D-8209-941C862E5C40}" type="sibTrans" cxnId="{404090C0-7AF5-44B9-BB5D-2A56C59F82B4}">
      <dgm:prSet/>
      <dgm:spPr/>
      <dgm:t>
        <a:bodyPr/>
        <a:lstStyle/>
        <a:p>
          <a:endParaRPr lang="en-US"/>
        </a:p>
      </dgm:t>
    </dgm:pt>
    <dgm:pt modelId="{895DEC11-7981-45DA-90FD-04109540E327}">
      <dgm:prSet/>
      <dgm:spPr/>
      <dgm:t>
        <a:bodyPr/>
        <a:lstStyle/>
        <a:p>
          <a:r>
            <a:rPr lang="en-CA" dirty="0"/>
            <a:t>Gandhi Mahendran – B00892974</a:t>
          </a:r>
          <a:endParaRPr lang="en-US" dirty="0"/>
        </a:p>
      </dgm:t>
    </dgm:pt>
    <dgm:pt modelId="{61C5B16B-A6EB-404A-8994-1ABC49746D38}" type="parTrans" cxnId="{5F6253A1-DA95-4E74-9C55-49C94557E353}">
      <dgm:prSet/>
      <dgm:spPr/>
      <dgm:t>
        <a:bodyPr/>
        <a:lstStyle/>
        <a:p>
          <a:endParaRPr lang="en-US"/>
        </a:p>
      </dgm:t>
    </dgm:pt>
    <dgm:pt modelId="{65CC8B1F-DF1A-4C42-BB00-71C5657CDDC7}" type="sibTrans" cxnId="{5F6253A1-DA95-4E74-9C55-49C94557E353}">
      <dgm:prSet/>
      <dgm:spPr/>
      <dgm:t>
        <a:bodyPr/>
        <a:lstStyle/>
        <a:p>
          <a:endParaRPr lang="en-US"/>
        </a:p>
      </dgm:t>
    </dgm:pt>
    <dgm:pt modelId="{A959D19F-8CED-46B3-8C20-FCF2059CCDEA}" type="pres">
      <dgm:prSet presAssocID="{8B6B243B-B803-47A0-9E2D-DF9F478C4D3F}" presName="linear" presStyleCnt="0">
        <dgm:presLayoutVars>
          <dgm:dir/>
          <dgm:animLvl val="lvl"/>
          <dgm:resizeHandles val="exact"/>
        </dgm:presLayoutVars>
      </dgm:prSet>
      <dgm:spPr/>
    </dgm:pt>
    <dgm:pt modelId="{F6D25143-0AAC-4CEF-8926-450F63300688}" type="pres">
      <dgm:prSet presAssocID="{5AEA00CF-AA78-45DE-8392-B71F6C38807F}" presName="parentLin" presStyleCnt="0"/>
      <dgm:spPr/>
    </dgm:pt>
    <dgm:pt modelId="{FF5A26E9-0969-43D3-B97A-3EC45243836F}" type="pres">
      <dgm:prSet presAssocID="{5AEA00CF-AA78-45DE-8392-B71F6C38807F}" presName="parentLeftMargin" presStyleLbl="node1" presStyleIdx="0" presStyleCnt="1"/>
      <dgm:spPr/>
    </dgm:pt>
    <dgm:pt modelId="{B9A872A8-7107-4109-8447-D1F43AE4AFCC}" type="pres">
      <dgm:prSet presAssocID="{5AEA00CF-AA78-45DE-8392-B71F6C38807F}" presName="parentText" presStyleLbl="node1" presStyleIdx="0" presStyleCnt="1" custLinFactNeighborX="-12994" custLinFactNeighborY="-51109">
        <dgm:presLayoutVars>
          <dgm:chMax val="0"/>
          <dgm:bulletEnabled val="1"/>
        </dgm:presLayoutVars>
      </dgm:prSet>
      <dgm:spPr/>
    </dgm:pt>
    <dgm:pt modelId="{9FC71A22-ED33-42D4-8585-856AB42040BA}" type="pres">
      <dgm:prSet presAssocID="{5AEA00CF-AA78-45DE-8392-B71F6C38807F}" presName="negativeSpace" presStyleCnt="0"/>
      <dgm:spPr/>
    </dgm:pt>
    <dgm:pt modelId="{F1518804-864B-4719-A5A8-703C63E1F2E9}" type="pres">
      <dgm:prSet presAssocID="{5AEA00CF-AA78-45DE-8392-B71F6C38807F}" presName="childText" presStyleLbl="conFgAcc1" presStyleIdx="0" presStyleCnt="1" custLinFactNeighborX="-42554" custLinFactNeighborY="-92392">
        <dgm:presLayoutVars>
          <dgm:bulletEnabled val="1"/>
        </dgm:presLayoutVars>
      </dgm:prSet>
      <dgm:spPr/>
    </dgm:pt>
  </dgm:ptLst>
  <dgm:cxnLst>
    <dgm:cxn modelId="{49BCF51B-DF08-4B3F-8B31-65C0D325B13E}" srcId="{5AEA00CF-AA78-45DE-8392-B71F6C38807F}" destId="{1E09242E-FFC9-4019-A19B-40B738321B7F}" srcOrd="0" destOrd="0" parTransId="{377F5F53-247D-4FA6-9C0D-734F3F761E01}" sibTransId="{4B630970-C23E-4398-B394-664919DBA158}"/>
    <dgm:cxn modelId="{3FA32064-607B-423C-853C-201E3425D80E}" type="presOf" srcId="{895DEC11-7981-45DA-90FD-04109540E327}" destId="{F1518804-864B-4719-A5A8-703C63E1F2E9}" srcOrd="0" destOrd="4" presId="urn:microsoft.com/office/officeart/2005/8/layout/list1"/>
    <dgm:cxn modelId="{A35BAB67-D031-46E5-B306-E6D505789DE0}" srcId="{5AEA00CF-AA78-45DE-8392-B71F6C38807F}" destId="{01D816C0-A19E-42CC-95A9-325112487C61}" srcOrd="1" destOrd="0" parTransId="{27074420-A9CE-4729-B5DA-5F23FA3AD803}" sibTransId="{78A2D223-DC4F-4377-A452-0884BFFDA085}"/>
    <dgm:cxn modelId="{FFA0034D-C6B6-4200-9A7A-0CF49750D75D}" type="presOf" srcId="{8DE8E4DA-B8A4-44F0-8F2F-8907CAE91DA4}" destId="{F1518804-864B-4719-A5A8-703C63E1F2E9}" srcOrd="0" destOrd="3" presId="urn:microsoft.com/office/officeart/2005/8/layout/list1"/>
    <dgm:cxn modelId="{225EEE8A-92A4-49F3-913E-236FF314F83E}" srcId="{8B6B243B-B803-47A0-9E2D-DF9F478C4D3F}" destId="{5AEA00CF-AA78-45DE-8392-B71F6C38807F}" srcOrd="0" destOrd="0" parTransId="{954CBE6A-4988-444C-916A-2345B608F1F2}" sibTransId="{4A041D15-41AC-4638-936C-4E304213BA88}"/>
    <dgm:cxn modelId="{97744FA1-98CB-4E22-B155-3471A0845666}" type="presOf" srcId="{8B6B243B-B803-47A0-9E2D-DF9F478C4D3F}" destId="{A959D19F-8CED-46B3-8C20-FCF2059CCDEA}" srcOrd="0" destOrd="0" presId="urn:microsoft.com/office/officeart/2005/8/layout/list1"/>
    <dgm:cxn modelId="{5F6253A1-DA95-4E74-9C55-49C94557E353}" srcId="{5AEA00CF-AA78-45DE-8392-B71F6C38807F}" destId="{895DEC11-7981-45DA-90FD-04109540E327}" srcOrd="4" destOrd="0" parTransId="{61C5B16B-A6EB-404A-8994-1ABC49746D38}" sibTransId="{65CC8B1F-DF1A-4C42-BB00-71C5657CDDC7}"/>
    <dgm:cxn modelId="{012514BA-079A-409B-B95D-E60FFE3F99B0}" type="presOf" srcId="{5AEA00CF-AA78-45DE-8392-B71F6C38807F}" destId="{B9A872A8-7107-4109-8447-D1F43AE4AFCC}" srcOrd="1" destOrd="0" presId="urn:microsoft.com/office/officeart/2005/8/layout/list1"/>
    <dgm:cxn modelId="{404090C0-7AF5-44B9-BB5D-2A56C59F82B4}" srcId="{5AEA00CF-AA78-45DE-8392-B71F6C38807F}" destId="{8DE8E4DA-B8A4-44F0-8F2F-8907CAE91DA4}" srcOrd="3" destOrd="0" parTransId="{A7EC8BB1-EAE8-4C4E-A1F6-3FFF2229A0AF}" sibTransId="{3F390C52-8931-449D-8209-941C862E5C40}"/>
    <dgm:cxn modelId="{AAA8BEC3-E8AF-4318-B698-02C10881A6BE}" type="presOf" srcId="{01D816C0-A19E-42CC-95A9-325112487C61}" destId="{F1518804-864B-4719-A5A8-703C63E1F2E9}" srcOrd="0" destOrd="1" presId="urn:microsoft.com/office/officeart/2005/8/layout/list1"/>
    <dgm:cxn modelId="{93D7EACF-3525-41AC-A120-189DD7B58362}" type="presOf" srcId="{5AEA00CF-AA78-45DE-8392-B71F6C38807F}" destId="{FF5A26E9-0969-43D3-B97A-3EC45243836F}" srcOrd="0" destOrd="0" presId="urn:microsoft.com/office/officeart/2005/8/layout/list1"/>
    <dgm:cxn modelId="{8B1965D0-61FF-4091-A0F6-A660DC81306A}" srcId="{5AEA00CF-AA78-45DE-8392-B71F6C38807F}" destId="{D190893B-AA96-470D-AF08-633FFC833348}" srcOrd="2" destOrd="0" parTransId="{236BF6E2-C60B-4E6E-9307-81AC2931115E}" sibTransId="{81D16A8F-D814-4D11-A529-45F6F64C6D45}"/>
    <dgm:cxn modelId="{CF2CBCEC-D71F-4666-A846-49FA3D64BEBE}" type="presOf" srcId="{D190893B-AA96-470D-AF08-633FFC833348}" destId="{F1518804-864B-4719-A5A8-703C63E1F2E9}" srcOrd="0" destOrd="2" presId="urn:microsoft.com/office/officeart/2005/8/layout/list1"/>
    <dgm:cxn modelId="{DD4B5DF9-9A9E-4920-B67D-42081572CD34}" type="presOf" srcId="{1E09242E-FFC9-4019-A19B-40B738321B7F}" destId="{F1518804-864B-4719-A5A8-703C63E1F2E9}" srcOrd="0" destOrd="0" presId="urn:microsoft.com/office/officeart/2005/8/layout/list1"/>
    <dgm:cxn modelId="{0D246080-22C0-4F02-817A-267A6EFFCD8E}" type="presParOf" srcId="{A959D19F-8CED-46B3-8C20-FCF2059CCDEA}" destId="{F6D25143-0AAC-4CEF-8926-450F63300688}" srcOrd="0" destOrd="0" presId="urn:microsoft.com/office/officeart/2005/8/layout/list1"/>
    <dgm:cxn modelId="{817C71D6-F760-41BF-ACEF-AA769CF60420}" type="presParOf" srcId="{F6D25143-0AAC-4CEF-8926-450F63300688}" destId="{FF5A26E9-0969-43D3-B97A-3EC45243836F}" srcOrd="0" destOrd="0" presId="urn:microsoft.com/office/officeart/2005/8/layout/list1"/>
    <dgm:cxn modelId="{9AD76049-E615-4838-A075-ACE86753B9A8}" type="presParOf" srcId="{F6D25143-0AAC-4CEF-8926-450F63300688}" destId="{B9A872A8-7107-4109-8447-D1F43AE4AFCC}" srcOrd="1" destOrd="0" presId="urn:microsoft.com/office/officeart/2005/8/layout/list1"/>
    <dgm:cxn modelId="{3FA31849-DF47-424D-8B5A-4CE0BAA0FCD8}" type="presParOf" srcId="{A959D19F-8CED-46B3-8C20-FCF2059CCDEA}" destId="{9FC71A22-ED33-42D4-8585-856AB42040BA}" srcOrd="1" destOrd="0" presId="urn:microsoft.com/office/officeart/2005/8/layout/list1"/>
    <dgm:cxn modelId="{6B3E26AA-D929-4494-B122-2ED4D9E909F8}" type="presParOf" srcId="{A959D19F-8CED-46B3-8C20-FCF2059CCDEA}" destId="{F1518804-864B-4719-A5A8-703C63E1F2E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18804-864B-4719-A5A8-703C63E1F2E9}">
      <dsp:nvSpPr>
        <dsp:cNvPr id="0" name=""/>
        <dsp:cNvSpPr/>
      </dsp:nvSpPr>
      <dsp:spPr>
        <a:xfrm>
          <a:off x="0" y="234854"/>
          <a:ext cx="5744684" cy="393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45851" tIns="541528" rIns="44585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Ankush Mudgal – B00886779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Meghna Kumar – B00892970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Bhavesh Lalwani – B00885318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/>
            <a:t>Hrishita Samir Mavani – B00901658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600" kern="1200" dirty="0"/>
            <a:t>Gandhi Mahendran – B00892974</a:t>
          </a:r>
          <a:endParaRPr lang="en-US" sz="2600" kern="1200" dirty="0"/>
        </a:p>
      </dsp:txBody>
      <dsp:txXfrm>
        <a:off x="0" y="234854"/>
        <a:ext cx="5744684" cy="3931200"/>
      </dsp:txXfrm>
    </dsp:sp>
    <dsp:sp modelId="{B9A872A8-7107-4109-8447-D1F43AE4AFCC}">
      <dsp:nvSpPr>
        <dsp:cNvPr id="0" name=""/>
        <dsp:cNvSpPr/>
      </dsp:nvSpPr>
      <dsp:spPr>
        <a:xfrm>
          <a:off x="249911" y="0"/>
          <a:ext cx="4021279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1995" tIns="0" rIns="1519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 dirty="0"/>
            <a:t>TEAM MEMBERS</a:t>
          </a:r>
          <a:endParaRPr lang="en-US" sz="2600" kern="1200" dirty="0"/>
        </a:p>
      </dsp:txBody>
      <dsp:txXfrm>
        <a:off x="287378" y="37467"/>
        <a:ext cx="394634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134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9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4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38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4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623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9751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876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0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67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8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73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4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7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5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158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B510E7-F135-4507-9E9D-BD0432B4BA9C}" type="datetimeFigureOut">
              <a:rPr lang="en-CA" smtClean="0"/>
              <a:t>2022-04-05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6E4F-0559-4A37-B544-0D2B02E99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0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3D72-7FAD-48E1-A64A-15158DB3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112" y="1454963"/>
            <a:ext cx="4802187" cy="3308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CA" sz="3400" b="1" dirty="0"/>
            </a:br>
            <a:br>
              <a:rPr lang="en-CA" sz="3400" b="1" dirty="0"/>
            </a:br>
            <a:r>
              <a:rPr lang="en-CA" sz="3400" b="1" dirty="0"/>
              <a:t>FINAL TERM REVIEW</a:t>
            </a:r>
            <a:br>
              <a:rPr lang="en-CA" sz="3400" b="1" dirty="0"/>
            </a:br>
            <a:br>
              <a:rPr lang="en-CA" sz="3400" b="1" dirty="0"/>
            </a:br>
            <a:r>
              <a:rPr lang="en-CA" sz="3400" b="1" dirty="0"/>
              <a:t>STAFF SCHEDULER</a:t>
            </a:r>
            <a:br>
              <a:rPr lang="en-CA" sz="3400" dirty="0"/>
            </a:br>
            <a:endParaRPr lang="en-CA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C0616-B4A7-4DFC-AA41-9CB93AFF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112" y="4763342"/>
            <a:ext cx="4802187" cy="1485055"/>
          </a:xfrm>
        </p:spPr>
        <p:txBody>
          <a:bodyPr>
            <a:normAutofit/>
          </a:bodyPr>
          <a:lstStyle/>
          <a:p>
            <a:r>
              <a:rPr lang="en-CA" b="1" dirty="0"/>
              <a:t>-Development Team – Group 20</a:t>
            </a:r>
          </a:p>
          <a:p>
            <a:r>
              <a:rPr lang="en-CA" b="1" dirty="0"/>
              <a:t>- Client Team – Group 12</a:t>
            </a: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7FE3393B-BB7E-451F-ABC0-1B44C24F33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52"/>
          <a:stretch/>
        </p:blipFill>
        <p:spPr>
          <a:xfrm>
            <a:off x="607848" y="609601"/>
            <a:ext cx="5486561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AEBB-7FD8-443B-9B9C-E026DB72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 fontScale="90000"/>
          </a:bodyPr>
          <a:lstStyle/>
          <a:p>
            <a:r>
              <a:rPr lang="en-CA" sz="3600" dirty="0">
                <a:solidFill>
                  <a:srgbClr val="FFFFFF"/>
                </a:solidFill>
              </a:rPr>
              <a:t>Project Status w.r.t Final term Goals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3CA326-A6C6-4BCD-93F6-8124F0E2D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CA" sz="2000" dirty="0"/>
              <a:t>Login</a:t>
            </a:r>
          </a:p>
          <a:p>
            <a:r>
              <a:rPr lang="en-CA" sz="2000" dirty="0"/>
              <a:t>Admin flow</a:t>
            </a:r>
          </a:p>
          <a:p>
            <a:r>
              <a:rPr lang="en-CA" sz="2000" dirty="0"/>
              <a:t>Supervisor flow</a:t>
            </a:r>
          </a:p>
          <a:p>
            <a:r>
              <a:rPr lang="en-CA" sz="2000" dirty="0"/>
              <a:t>Staff flow</a:t>
            </a:r>
          </a:p>
          <a:p>
            <a:r>
              <a:rPr lang="en-CA" sz="2000" dirty="0"/>
              <a:t>Scheduler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Extra - </a:t>
            </a:r>
          </a:p>
          <a:p>
            <a:r>
              <a:rPr lang="en-CA" sz="2000" dirty="0"/>
              <a:t>Android App</a:t>
            </a:r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69F0A-5966-4F0F-ACD4-A4C6E7D4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CA" sz="2000" dirty="0"/>
              <a:t>Achieved</a:t>
            </a:r>
          </a:p>
          <a:p>
            <a:r>
              <a:rPr lang="en-CA" sz="2000" dirty="0"/>
              <a:t>Achieved</a:t>
            </a:r>
          </a:p>
          <a:p>
            <a:r>
              <a:rPr lang="en-CA" sz="2000" dirty="0"/>
              <a:t>Achieved</a:t>
            </a:r>
          </a:p>
          <a:p>
            <a:r>
              <a:rPr lang="en-CA" sz="2000" dirty="0"/>
              <a:t>Achieved</a:t>
            </a:r>
          </a:p>
          <a:p>
            <a:r>
              <a:rPr lang="en-CA" sz="2000" dirty="0"/>
              <a:t>Achieved</a:t>
            </a:r>
          </a:p>
          <a:p>
            <a:pPr marL="0" indent="0">
              <a:buNone/>
            </a:pPr>
            <a:br>
              <a:rPr lang="en-CA" sz="2000" dirty="0"/>
            </a:br>
            <a:endParaRPr lang="en-CA" sz="2000" dirty="0"/>
          </a:p>
          <a:p>
            <a:r>
              <a:rPr lang="en-CA" sz="2000" dirty="0"/>
              <a:t>Achieved</a:t>
            </a:r>
          </a:p>
        </p:txBody>
      </p:sp>
    </p:spTree>
    <p:extLst>
      <p:ext uri="{BB962C8B-B14F-4D97-AF65-F5344CB8AC3E}">
        <p14:creationId xmlns:p14="http://schemas.microsoft.com/office/powerpoint/2010/main" val="204597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6811F23-7CDF-4637-9BD6-36A00AFF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8469897" cy="909551"/>
          </a:xfrm>
        </p:spPr>
        <p:txBody>
          <a:bodyPr/>
          <a:lstStyle/>
          <a:p>
            <a:r>
              <a:rPr lang="en-CA" dirty="0"/>
              <a:t>Learning from the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C270D0-4F38-498E-B051-C2C8E65F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8" y="1446246"/>
            <a:ext cx="9639306" cy="4802154"/>
          </a:xfrm>
        </p:spPr>
        <p:txBody>
          <a:bodyPr/>
          <a:lstStyle/>
          <a:p>
            <a:r>
              <a:rPr lang="en-CA" dirty="0"/>
              <a:t>Use tools like Sonar Lint / SonarQube to maintain code quality during the development process. This will reduce the time taken to refactor the code.</a:t>
            </a:r>
          </a:p>
          <a:p>
            <a:r>
              <a:rPr lang="en-CA" dirty="0"/>
              <a:t>Made sure to utilize appropriate Design patterns for optimizing the code functionality and avoiding smells.</a:t>
            </a:r>
          </a:p>
          <a:p>
            <a:r>
              <a:rPr lang="en-CA" dirty="0"/>
              <a:t>Distribute work requirements in a way that we keep the technical debt as minimum as possible.</a:t>
            </a:r>
          </a:p>
          <a:p>
            <a:r>
              <a:rPr lang="en-CA" dirty="0"/>
              <a:t>Explore more UI library and frameworks.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4950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77F62-AE1B-4691-9946-B8422153C9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531" t="9091" r="6560"/>
          <a:stretch/>
        </p:blipFill>
        <p:spPr>
          <a:xfrm>
            <a:off x="20" y="-180868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9E189-50C6-4FD2-BF22-206F4199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583" y="745492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LIVE DEMO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428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extBox 2">
            <a:extLst>
              <a:ext uri="{FF2B5EF4-FFF2-40B4-BE49-F238E27FC236}">
                <a16:creationId xmlns:a16="http://schemas.microsoft.com/office/drawing/2014/main" id="{4141AFCE-A9F5-4493-BF8A-568B3FDA4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5226835"/>
              </p:ext>
            </p:extLst>
          </p:nvPr>
        </p:nvGraphicFramePr>
        <p:xfrm>
          <a:off x="3018669" y="1243143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7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5C62-CAED-41C2-A772-B64E141A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C212-9C46-49C5-A996-0F18D16D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Staff Scheduler application is a tool for generating the schedule for a department within an organization for managing the staff schedules effectively.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The above functionality is achieved by an algorithm that takes the availability input from the Staff for a particular week.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Three prime users for this application are – Admin, Supervisor and Staff.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Admin is responsible for creating a Staff or Supervisor and declaring any holiday or business closing day.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Only Supervisor has the permission to generate the schedule.</a:t>
            </a:r>
          </a:p>
          <a:p>
            <a:pPr>
              <a:lnSpc>
                <a:spcPct val="90000"/>
              </a:lnSpc>
            </a:pPr>
            <a:r>
              <a:rPr lang="en-CA" sz="1400">
                <a:solidFill>
                  <a:srgbClr val="FFFFFF"/>
                </a:solidFill>
              </a:rPr>
              <a:t>Staff is only required to provide their availability for the next week.</a:t>
            </a:r>
          </a:p>
        </p:txBody>
      </p:sp>
      <p:pic>
        <p:nvPicPr>
          <p:cNvPr id="17" name="Picture 4" descr="Person watching empty phone">
            <a:extLst>
              <a:ext uri="{FF2B5EF4-FFF2-40B4-BE49-F238E27FC236}">
                <a16:creationId xmlns:a16="http://schemas.microsoft.com/office/drawing/2014/main" id="{68BD4C56-ACE1-80B6-E2DD-F4FDE7054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81" r="1091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198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CBB1AE-64F4-47C0-A8C6-981E9BBB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6" y="1843696"/>
            <a:ext cx="9964096" cy="463330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708E5AF-834B-4D3F-BF2D-907E00108119}"/>
              </a:ext>
            </a:extLst>
          </p:cNvPr>
          <p:cNvSpPr txBox="1">
            <a:spLocks/>
          </p:cNvSpPr>
          <p:nvPr/>
        </p:nvSpPr>
        <p:spPr>
          <a:xfrm>
            <a:off x="1566772" y="309867"/>
            <a:ext cx="8453534" cy="13468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/>
              <a:t>Total Stories Completed: 59</a:t>
            </a:r>
          </a:p>
        </p:txBody>
      </p:sp>
    </p:spTree>
    <p:extLst>
      <p:ext uri="{BB962C8B-B14F-4D97-AF65-F5344CB8AC3E}">
        <p14:creationId xmlns:p14="http://schemas.microsoft.com/office/powerpoint/2010/main" val="13213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FEA-8020-4BF2-8F40-8E8C7C10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964" y="68000"/>
            <a:ext cx="8453534" cy="13468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Gandhi Mahendran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60520-DC1D-4429-A795-6F630ECAE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57" y="2478293"/>
            <a:ext cx="8622318" cy="3987821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C68E0B-038C-4DE7-BD20-B89F591D5DE0}"/>
              </a:ext>
            </a:extLst>
          </p:cNvPr>
          <p:cNvSpPr txBox="1"/>
          <p:nvPr/>
        </p:nvSpPr>
        <p:spPr>
          <a:xfrm>
            <a:off x="1522412" y="1600200"/>
            <a:ext cx="58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NUMBER OF STORY POINTS : 30</a:t>
            </a:r>
          </a:p>
          <a:p>
            <a:r>
              <a:rPr lang="en-CA" dirty="0"/>
              <a:t>NUMBER OF STORIES WORKED ON : 12</a:t>
            </a:r>
          </a:p>
        </p:txBody>
      </p:sp>
    </p:spTree>
    <p:extLst>
      <p:ext uri="{BB962C8B-B14F-4D97-AF65-F5344CB8AC3E}">
        <p14:creationId xmlns:p14="http://schemas.microsoft.com/office/powerpoint/2010/main" val="419226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AFEA-8020-4BF2-8F40-8E8C7C10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5" y="186529"/>
            <a:ext cx="8840426" cy="1057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Bhavesh Lalwani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752DE-2F38-4CE9-855A-C55D1EBF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45" y="2067123"/>
            <a:ext cx="9968017" cy="4635128"/>
          </a:xfrm>
          <a:prstGeom prst="rect">
            <a:avLst/>
          </a:prstGeom>
          <a:effectLst/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FF75568-55D0-44E0-BC18-71801D59F46C}"/>
              </a:ext>
            </a:extLst>
          </p:cNvPr>
          <p:cNvSpPr txBox="1">
            <a:spLocks/>
          </p:cNvSpPr>
          <p:nvPr/>
        </p:nvSpPr>
        <p:spPr>
          <a:xfrm>
            <a:off x="1087345" y="-554799"/>
            <a:ext cx="9151925" cy="1525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6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121A9-F0B1-4E04-BE5A-840B50568BED}"/>
              </a:ext>
            </a:extLst>
          </p:cNvPr>
          <p:cNvSpPr txBox="1"/>
          <p:nvPr/>
        </p:nvSpPr>
        <p:spPr>
          <a:xfrm>
            <a:off x="1121957" y="1249996"/>
            <a:ext cx="58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NUMBER OF STORY POINTS : 30</a:t>
            </a:r>
          </a:p>
          <a:p>
            <a:r>
              <a:rPr lang="en-CA" dirty="0"/>
              <a:t>NUMBER OF STORIES WORKED ON : 12</a:t>
            </a:r>
          </a:p>
        </p:txBody>
      </p:sp>
    </p:spTree>
    <p:extLst>
      <p:ext uri="{BB962C8B-B14F-4D97-AF65-F5344CB8AC3E}">
        <p14:creationId xmlns:p14="http://schemas.microsoft.com/office/powerpoint/2010/main" val="133014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5B8360-105D-4AC9-A516-3CC58BF2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97" y="2208607"/>
            <a:ext cx="9404723" cy="4326174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0B507-956D-4475-91CA-7FE4AD60C4B8}"/>
              </a:ext>
            </a:extLst>
          </p:cNvPr>
          <p:cNvSpPr txBox="1"/>
          <p:nvPr/>
        </p:nvSpPr>
        <p:spPr>
          <a:xfrm>
            <a:off x="1296997" y="1392704"/>
            <a:ext cx="58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NUMBER OF STORY POINTS : 30</a:t>
            </a:r>
          </a:p>
          <a:p>
            <a:r>
              <a:rPr lang="en-CA" dirty="0"/>
              <a:t>NUMBER OF STORIES WORKED ON : 11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66740E5-0402-4EAE-B89C-53DAA165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5" y="186529"/>
            <a:ext cx="8840426" cy="1057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 Meghna Kumar 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79524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461A8B-20AA-4FB7-8B7E-9D7B6E5B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620" y="2230066"/>
            <a:ext cx="9133192" cy="4246934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0858DE-00B8-4485-A8B6-3CDB2DEF82C0}"/>
              </a:ext>
            </a:extLst>
          </p:cNvPr>
          <p:cNvSpPr txBox="1"/>
          <p:nvPr/>
        </p:nvSpPr>
        <p:spPr>
          <a:xfrm>
            <a:off x="1427625" y="1440862"/>
            <a:ext cx="58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NUMBER OF STORY POINTS : 30</a:t>
            </a:r>
          </a:p>
          <a:p>
            <a:r>
              <a:rPr lang="en-CA" dirty="0"/>
              <a:t>NUMBER OF STORIES WORKED ON : 12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F0C40CF-69A1-4694-840B-919943E2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86529"/>
            <a:ext cx="8840426" cy="1057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 Ankush Mudgal </a:t>
            </a:r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243772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415369-6E4C-4DD1-8238-AA56DCA19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383" y="2097646"/>
            <a:ext cx="9605465" cy="4514567"/>
          </a:xfrm>
          <a:prstGeom prst="rect">
            <a:avLst/>
          </a:prstGeom>
          <a:effectLst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F552D8-560C-433E-ADE7-1092F6428C4D}"/>
              </a:ext>
            </a:extLst>
          </p:cNvPr>
          <p:cNvSpPr txBox="1"/>
          <p:nvPr/>
        </p:nvSpPr>
        <p:spPr>
          <a:xfrm>
            <a:off x="1377383" y="1353234"/>
            <a:ext cx="583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NUMBER OF STORY POINTS : 30</a:t>
            </a:r>
          </a:p>
          <a:p>
            <a:r>
              <a:rPr lang="en-CA" dirty="0"/>
              <a:t>NUMBER OF STORIES WORKED ON : 12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4965FB-DDEF-4DA2-B780-3800FC6D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186529"/>
            <a:ext cx="8840426" cy="1057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Hrishita Mavani Board</a:t>
            </a:r>
          </a:p>
        </p:txBody>
      </p:sp>
    </p:spTree>
    <p:extLst>
      <p:ext uri="{BB962C8B-B14F-4D97-AF65-F5344CB8AC3E}">
        <p14:creationId xmlns:p14="http://schemas.microsoft.com/office/powerpoint/2010/main" val="2297233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4A596031F75645BC64ABD2A123D3DE" ma:contentTypeVersion="4" ma:contentTypeDescription="Create a new document." ma:contentTypeScope="" ma:versionID="7fdbac4438bcea5a4ec405e4a209f9c0">
  <xsd:schema xmlns:xsd="http://www.w3.org/2001/XMLSchema" xmlns:xs="http://www.w3.org/2001/XMLSchema" xmlns:p="http://schemas.microsoft.com/office/2006/metadata/properties" xmlns:ns2="713f4772-21bb-4365-8b30-ef1dba0f5bb2" targetNamespace="http://schemas.microsoft.com/office/2006/metadata/properties" ma:root="true" ma:fieldsID="2669bc16a11ceb59f2163e45c39bb2d4" ns2:_="">
    <xsd:import namespace="713f4772-21bb-4365-8b30-ef1dba0f5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f4772-21bb-4365-8b30-ef1dba0f5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99A16A-2864-463C-9D5D-22B70FC4D2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8E1AE7-E8E6-401A-8A44-11DA94D7F3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4B3337-A66D-4068-8E13-A00A8024C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f4772-21bb-4365-8b30-ef1dba0f5b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</TotalTime>
  <Words>341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 FINAL TERM REVIEW  STAFF SCHEDULER </vt:lpstr>
      <vt:lpstr>PowerPoint Presentation</vt:lpstr>
      <vt:lpstr>Project Overview</vt:lpstr>
      <vt:lpstr>PowerPoint Presentation</vt:lpstr>
      <vt:lpstr>Gandhi Mahendran Board</vt:lpstr>
      <vt:lpstr>Bhavesh Lalwani Board</vt:lpstr>
      <vt:lpstr> Meghna Kumar Board</vt:lpstr>
      <vt:lpstr> Ankush Mudgal Board</vt:lpstr>
      <vt:lpstr> Hrishita Mavani Board</vt:lpstr>
      <vt:lpstr>Project Status w.r.t Final term Goals</vt:lpstr>
      <vt:lpstr>Learning from the Project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MID TERM REVIEW  STAFF SCHEDULER </dc:title>
  <dc:creator>Meghna Kumar</dc:creator>
  <cp:lastModifiedBy>Ankush Mudgal</cp:lastModifiedBy>
  <cp:revision>2</cp:revision>
  <dcterms:created xsi:type="dcterms:W3CDTF">2022-03-01T20:35:25Z</dcterms:created>
  <dcterms:modified xsi:type="dcterms:W3CDTF">2022-04-06T02:21:15Z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0x010100404A596031F75645BC64ABD2A123D3DE</vt:lpwstr>
  </property>
</Properties>
</file>