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24dd073-fe0e-4b2b-97d7-36635820569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95945c38b324cd4" /><Relationship Type="http://schemas.openxmlformats.org/officeDocument/2006/relationships/slideLayout" Target="/ppt/slideLayouts/slideLayout8.xml" Id="R853ae0dfcacf4818" /><Relationship Type="http://schemas.openxmlformats.org/officeDocument/2006/relationships/hyperlink" Target="https://app.powerbi.com/groups/me/reports/724dd073-fe0e-4b2b-97d7-36635820569a/?pbi_source=PowerPoint" TargetMode="External" Id="RelId0" /><Relationship Type="http://schemas.openxmlformats.org/officeDocument/2006/relationships/image" Target="/ppt/media/image4.png" Id="imgId2903822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T20WC_BESTXI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7/14/2023 6:00:27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7/14/2023 5:44:36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areaChart ,areaChart ,areaChart ,slicer ,textbox ,textbox ,textbox ,image ,textbox ,textbox ,textbox ,shape ,image ,actionButton ,actionButton ,actionButton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903822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Power Hitters/Openers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