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a.xml" ContentType="application/vnd.openxmlformats-officedocument.presentationml.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 id="265" r:id="Rel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 Type="http://schemas.openxmlformats.org/officeDocument/2006/relationships/slide" Target="/ppt/slides/slidea.xml" Id="RelId8"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simpleImageEBC4593F96F1425FB3D84C5BF02B5075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simpleImageEBC4593F96F1425FB3D84C5BF02B5075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9.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simpleImageEBC4593F96F1425FB3D84C5BF02B5075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24dd073-fe0e-4b2b-97d7-36635820569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8c4b87d1bb04b92" /><Relationship Type="http://schemas.openxmlformats.org/officeDocument/2006/relationships/slideLayout" Target="/ppt/slideLayouts/slideLayout8.xml" Id="Re8508a3a243c4846" /><Relationship Type="http://schemas.openxmlformats.org/officeDocument/2006/relationships/hyperlink" Target="https://app.powerbi.com/groups/me/reports/724dd073-fe0e-4b2b-97d7-36635820569a/?pbi_source=PowerPoint" TargetMode="External" Id="RelId0" /><Relationship Type="http://schemas.openxmlformats.org/officeDocument/2006/relationships/image" Target="/ppt/media/image4.png" Id="imgId2903822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b3c0ad9c4bda4b0d" /><Relationship Type="http://schemas.openxmlformats.org/officeDocument/2006/relationships/slideLayout" Target="/ppt/slideLayouts/slideLayout8.xml" Id="Rb8769881096a4774" /><Relationship Type="http://schemas.openxmlformats.org/officeDocument/2006/relationships/hyperlink" Target="https://app.powerbi.com/groups/me/reports/724dd073-fe0e-4b2b-97d7-36635820569a/?pbi_source=PowerPoint" TargetMode="External" Id="RelId1" /><Relationship Type="http://schemas.openxmlformats.org/officeDocument/2006/relationships/image" Target="/ppt/media/image5.png" Id="imgId2903822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7483ff4464744569" /><Relationship Type="http://schemas.openxmlformats.org/officeDocument/2006/relationships/slideLayout" Target="/ppt/slideLayouts/slideLayout8.xml" Id="R50c2d7244b2d4f8b" /><Relationship Type="http://schemas.openxmlformats.org/officeDocument/2006/relationships/hyperlink" Target="https://app.powerbi.com/groups/me/reports/724dd073-fe0e-4b2b-97d7-36635820569a/?pbi_source=PowerPoint" TargetMode="External" Id="RelId2" /><Relationship Type="http://schemas.openxmlformats.org/officeDocument/2006/relationships/image" Target="/ppt/media/image6.png" Id="imgId29038226"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5a5b2adf6ad5498e" /><Relationship Type="http://schemas.openxmlformats.org/officeDocument/2006/relationships/slideLayout" Target="/ppt/slideLayouts/slideLayout8.xml" Id="Rd0fec39bba3d4c00" /><Relationship Type="http://schemas.openxmlformats.org/officeDocument/2006/relationships/hyperlink" Target="https://app.powerbi.com/groups/me/reports/724dd073-fe0e-4b2b-97d7-36635820569a/?pbi_source=PowerPoint" TargetMode="External" Id="RelId3" /><Relationship Type="http://schemas.openxmlformats.org/officeDocument/2006/relationships/image" Target="/ppt/media/image7.png" Id="imgId29038227"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ab39ad06a5a24729" /><Relationship Type="http://schemas.openxmlformats.org/officeDocument/2006/relationships/slideLayout" Target="/ppt/slideLayouts/slideLayout8.xml" Id="R82076800c20a4453" /><Relationship Type="http://schemas.openxmlformats.org/officeDocument/2006/relationships/hyperlink" Target="https://app.powerbi.com/groups/me/reports/724dd073-fe0e-4b2b-97d7-36635820569a/?pbi_source=PowerPoint" TargetMode="External" Id="RelId4" /><Relationship Type="http://schemas.openxmlformats.org/officeDocument/2006/relationships/image" Target="/ppt/media/image8.png" Id="imgId29038228"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a5fa6e9786f845c6" /><Relationship Type="http://schemas.openxmlformats.org/officeDocument/2006/relationships/slideLayout" Target="/ppt/slideLayouts/slideLayout8.xml" Id="Rbb7e22ad40164adc" /><Relationship Type="http://schemas.openxmlformats.org/officeDocument/2006/relationships/hyperlink" Target="https://app.powerbi.com/groups/me/reports/724dd073-fe0e-4b2b-97d7-36635820569a/?pbi_source=PowerPoint" TargetMode="External" Id="RelId5" /><Relationship Type="http://schemas.openxmlformats.org/officeDocument/2006/relationships/image" Target="/ppt/media/image9.png" Id="imgId29038229"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7e32c8d7fffc4566" /><Relationship Type="http://schemas.openxmlformats.org/officeDocument/2006/relationships/slideLayout" Target="/ppt/slideLayouts/slideLayout8.xml" Id="R2cfa5628270e497f" /><Relationship Type="http://schemas.openxmlformats.org/officeDocument/2006/relationships/hyperlink" Target="https://app.powerbi.com/groups/me/reports/724dd073-fe0e-4b2b-97d7-36635820569a/?pbi_source=PowerPoint" TargetMode="External" Id="RelId6" /><Relationship Type="http://schemas.openxmlformats.org/officeDocument/2006/relationships/image" Target="/ppt/media/imagea.png" Id="imgId29038230"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b244f043afee4385" /><Relationship Type="http://schemas.openxmlformats.org/officeDocument/2006/relationships/slideLayout" Target="/ppt/slideLayouts/slideLayout8.xml" Id="R3f78baca183c40c8" /><Relationship Type="http://schemas.openxmlformats.org/officeDocument/2006/relationships/hyperlink" Target="https://app.powerbi.com/groups/me/reports/724dd073-fe0e-4b2b-97d7-36635820569a/?pbi_source=PowerPoint" TargetMode="External" Id="RelId7" /><Relationship Type="http://schemas.openxmlformats.org/officeDocument/2006/relationships/image" Target="/ppt/media/imageb.png" Id="imgId29038231" /></Relationships>
</file>

<file path=ppt/slides/_rels/slidea.xml.rels>&#65279;<?xml version="1.0" encoding="utf-8"?><Relationships xmlns="http://schemas.openxmlformats.org/package/2006/relationships"><Relationship Type="http://schemas.openxmlformats.org/officeDocument/2006/relationships/notesSlide" Target="/ppt/notesSlides/notesSlide9.xml" Id="Ra5c0d169005041da" /><Relationship Type="http://schemas.openxmlformats.org/officeDocument/2006/relationships/slideLayout" Target="/ppt/slideLayouts/slideLayout8.xml" Id="R6081b173eec4443c" /><Relationship Type="http://schemas.openxmlformats.org/officeDocument/2006/relationships/hyperlink" Target="https://app.powerbi.com/groups/me/reports/724dd073-fe0e-4b2b-97d7-36635820569a/?pbi_source=PowerPoint" TargetMode="External" Id="RelId8" /><Relationship Type="http://schemas.openxmlformats.org/officeDocument/2006/relationships/image" Target="/ppt/media/imagec.png" Id="imgId2903823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T20WC_BESTXI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7/14/2023 5:49:18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7/14/2023 5:44:36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areaChart ,areaChart ,areaChart ,slicer ,textbox ,textbox ,textbox ,image ,textbox ,textbox ,textbox ,shape ,image ,actionButton ,actionButton ,actionButton ,actionButton ,actionButton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903822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Power Hitters/Openers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areaChart ,areaChart ,areaChart ,slicer ,textbox ,textbox ,textbox ,image ,textbox ,textbox ,shape ,actionButton ,actionButton ,actionButton ,actionButton ,actionButton ,image ,actionButton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903822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Anchors/Middle Order</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areaChart ,areaChart ,areaChart ,slicer ,textbox ,textbox ,textbox ,image ,textbox ,textbox ,shape ,actionButton ,actionButton ,actionButton ,actionButton ,actionButton ,image ,textbox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903822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Finisher/Lower Order Anchor</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areaChart ,areaChart ,areaChart ,slicer ,textbox ,textbox ,textbox ,image ,textbox ,textbox ,shape ,actionButton ,actionButton ,actionButton ,actionButton ,actionButton ,image ,textbox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903822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All Rounders/Lower Order</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areaChart ,areaChart ,areaChart ,slicer ,textbox ,textbox ,textbox ,textbox ,textbox ,shape ,image ,image ,actionButton ,actionButton ,actionButton ,actionButton ,actionButton ,textbox ,actionButton.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903822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Specialist Fast Bowlers</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textbox ,image ,pivotTable ,slicer ,shape ,shape ,shape ,shape ,shape ,card ,card ,card ,card ,card ,card ,card ,actionButton ,actionButton.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2903822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Final 11</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shape ,card ,card ,card ,card ,shape ,shape ,image ,simpleImageEBC4593F96F1425FB3D84C5BF02B5075 ,shape ,shape ,shape ,shape ,shape ,shape ,shape ,pivotTable ,pivotTable ,pivotTable ,pivotTable ,shape ,image ,shape.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29038230"/>
          <a:stretch xmlns:a="http://schemas.openxmlformats.org/drawingml/2006/main">
            <a:fillRect/>
          </a:stretch>
        </p:blipFill>
        <p:spPr>
          <a:xfrm xmlns:a="http://schemas.openxmlformats.org/drawingml/2006/main">
            <a:off x="3124200" y="0"/>
            <a:ext cx="5924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Tooltip for Openers/Middle Order</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shape ,card ,card ,card ,card ,shape ,image ,simpleImageEBC4593F96F1425FB3D84C5BF02B5075 ,shape ,shape ,shape ,shape ,shape ,pivotTable ,pivotTable ,card ,card ,card ,card ,shape ,shape ,image ,shape ,shape ,image ,shape ,shape ,pivotTable ,pivotTable ,shape.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29038231"/>
          <a:stretch xmlns:a="http://schemas.openxmlformats.org/drawingml/2006/main">
            <a:fillRect/>
          </a:stretch>
        </p:blipFill>
        <p:spPr>
          <a:xfrm xmlns:a="http://schemas.openxmlformats.org/drawingml/2006/main">
            <a:off x="3124200" y="0"/>
            <a:ext cx="5924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Tooltip for Finishers/Lower Order</a:t>
            </a:r>
          </a:p>
        </p:txBody>
      </p:sp>
    </p:spTree>
    <p:clrMapOvr>
      <a:masterClrMapping xmlns:a="http://schemas.openxmlformats.org/drawingml/2006/main"/>
    </p:clrMapOvr>
  </p:cSld>
</p:sld>
</file>

<file path=ppt/slides/slidea.xml><?xml version="1.0" encoding="utf-8"?>
<p:sld xmlns:p="http://schemas.openxmlformats.org/presentationml/2006/main">
  <p:cSld>
    <p:spTree>
      <p:nvGrpSpPr>
        <p:cNvPr id="1" name=""/>
        <p:cNvGrpSpPr/>
        <p:nvPr/>
      </p:nvGrpSpPr>
      <p:grpSpPr/>
      <p:pic>
        <p:nvPicPr>
          <p:cNvPr id="3" name="Picture" title="This slide contains the following visuals: shape ,card ,card ,card ,card ,shape ,image ,simpleImageEBC4593F96F1425FB3D84C5BF02B5075 ,shape ,shape ,shape ,card ,card ,card ,card ,shape ,shape ,image ,shape ,pivotTable ,shape ,pivotTable ,shape ,pivotTable ,pivotTable ,shape ,shape. Please refer to the notes on this slide for details">
            <a:hlinkClick xmlns:r="http://schemas.openxmlformats.org/officeDocument/2006/relationships" xmlns:a="http://schemas.openxmlformats.org/drawingml/2006/main" r:id="RelId8"/>
          </p:cNvPr>
          <p:cNvPicPr>
            <a:picLocks xmlns:a="http://schemas.openxmlformats.org/drawingml/2006/main" noChangeAspect="1"/>
          </p:cNvPicPr>
          <p:nvPr/>
        </p:nvPicPr>
        <p:blipFill>
          <a:blip xmlns:r="http://schemas.openxmlformats.org/officeDocument/2006/relationships" xmlns:a="http://schemas.openxmlformats.org/drawingml/2006/main" r:embed="imgId29038232"/>
          <a:stretch xmlns:a="http://schemas.openxmlformats.org/drawingml/2006/main">
            <a:fillRect/>
          </a:stretch>
        </p:blipFill>
        <p:spPr>
          <a:xfrm xmlns:a="http://schemas.openxmlformats.org/drawingml/2006/main">
            <a:off x="3124200" y="0"/>
            <a:ext cx="5924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Tooltip for Specialist Fast Bowlers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