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0"/>
  </p:notesMasterIdLst>
  <p:handoutMasterIdLst>
    <p:handoutMasterId r:id="rId11"/>
  </p:handoutMasterIdLst>
  <p:sldIdLst>
    <p:sldId id="256" r:id="rId2"/>
    <p:sldId id="262" r:id="rId3"/>
    <p:sldId id="263" r:id="rId4"/>
    <p:sldId id="264" r:id="rId5"/>
    <p:sldId id="261" r:id="rId6"/>
    <p:sldId id="258" r:id="rId7"/>
    <p:sldId id="259" r:id="rId8"/>
    <p:sldId id="26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dgm:spPr/>
      <dgm:t>
        <a:bodyPr/>
        <a:lstStyle/>
        <a:p>
          <a:r>
            <a:rPr lang="en-ZA" dirty="0"/>
            <a:t>Network</a:t>
          </a:r>
          <a:endParaRPr lang="en-US" dirty="0"/>
        </a:p>
      </dgm:t>
    </dgm:pt>
    <dgm:pt modelId="{9617668C-C38C-4017-8DDF-37855B15D110}" type="parTrans" cxnId="{C4BA385D-31ED-40EF-A5D6-98DFBA64E71A}">
      <dgm:prSet/>
      <dgm:spPr/>
      <dgm:t>
        <a:bodyPr/>
        <a:lstStyle/>
        <a:p>
          <a:endParaRPr lang="en-US"/>
        </a:p>
      </dgm:t>
    </dgm:pt>
    <dgm:pt modelId="{0C95B389-AC0C-4055-9AA3-38815EFC8B0A}" type="sibTrans" cxnId="{C4BA385D-31ED-40EF-A5D6-98DFBA64E71A}">
      <dgm:prSet/>
      <dgm:spPr/>
      <dgm:t>
        <a:bodyPr/>
        <a:lstStyle/>
        <a:p>
          <a:endParaRPr lang="en-US"/>
        </a:p>
      </dgm:t>
    </dgm:pt>
    <dgm:pt modelId="{91A66877-AC1C-46D9-BF2C-6024B638DEA9}">
      <dgm:prSet phldrT="[Text]"/>
      <dgm:spPr/>
      <dgm:t>
        <a:bodyPr/>
        <a:lstStyle/>
        <a:p>
          <a:r>
            <a:rPr lang="en-US" dirty="0"/>
            <a:t>Satellite</a:t>
          </a:r>
        </a:p>
      </dgm:t>
    </dgm:pt>
    <dgm:pt modelId="{913FED05-DF41-48A7-B1F8-81937A468EF9}" type="parTrans" cxnId="{7F0DAB6F-9257-4F2D-B31A-3418F73F6952}">
      <dgm:prSet/>
      <dgm:spPr/>
      <dgm:t>
        <a:bodyPr/>
        <a:lstStyle/>
        <a:p>
          <a:endParaRPr lang="en-US"/>
        </a:p>
      </dgm:t>
    </dgm:pt>
    <dgm:pt modelId="{BFCE4A28-C381-46FF-935A-B11534EF7D87}" type="sibTrans" cxnId="{7F0DAB6F-9257-4F2D-B31A-3418F73F6952}">
      <dgm:prSet/>
      <dgm:spPr/>
      <dgm:t>
        <a:bodyPr/>
        <a:lstStyle/>
        <a:p>
          <a:endParaRPr lang="en-US"/>
        </a:p>
      </dgm:t>
    </dgm:pt>
    <dgm:pt modelId="{76CC3289-2662-43F0-A3C6-BA04A135F08C}">
      <dgm:prSet phldrT="[Text]"/>
      <dgm:spPr/>
      <dgm:t>
        <a:bodyPr/>
        <a:lstStyle/>
        <a:p>
          <a:r>
            <a:rPr lang="en-US" dirty="0"/>
            <a:t>Link</a:t>
          </a:r>
        </a:p>
      </dgm:t>
    </dgm:pt>
    <dgm:pt modelId="{D46DB4DA-1442-4ECE-89FE-BBB1E3489E3D}" type="parTrans" cxnId="{0400886E-8A1A-44C2-95A7-DB0EF4911494}">
      <dgm:prSet/>
      <dgm:spPr/>
      <dgm:t>
        <a:bodyPr/>
        <a:lstStyle/>
        <a:p>
          <a:endParaRPr lang="en-US"/>
        </a:p>
      </dgm:t>
    </dgm:pt>
    <dgm:pt modelId="{FA28C9D6-476E-43CD-BA23-D6D990FD78D0}" type="sibTrans" cxnId="{0400886E-8A1A-44C2-95A7-DB0EF4911494}">
      <dgm:prSet/>
      <dgm:spPr/>
      <dgm:t>
        <a:bodyPr/>
        <a:lstStyle/>
        <a:p>
          <a:endParaRPr lang="en-US"/>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custLinFactNeighborY="185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dgm:spPr/>
      <dgm:t>
        <a:bodyPr/>
        <a:lstStyle/>
        <a:p>
          <a:pPr>
            <a:lnSpc>
              <a:spcPct val="100000"/>
            </a:lnSpc>
          </a:pPr>
          <a:r>
            <a:rPr lang="en-US" dirty="0"/>
            <a:t>Cloud	</a:t>
          </a:r>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0BEF68B8-1228-47BB-83B5-7B9CD1E3F84E}">
      <dgm:prSet phldrT="[Text]"/>
      <dgm:spPr/>
      <dgm:t>
        <a:bodyPr/>
        <a:lstStyle/>
        <a:p>
          <a:pPr>
            <a:lnSpc>
              <a:spcPct val="100000"/>
            </a:lnSpc>
          </a:pPr>
          <a:r>
            <a:rPr lang="en-US" dirty="0"/>
            <a:t>Local</a:t>
          </a:r>
        </a:p>
      </dgm:t>
    </dgm:pt>
    <dgm:pt modelId="{ED3A4BC2-B75A-4952-A38B-A42B5995DF05}" type="parTrans" cxnId="{EDEF4F82-1237-4639-A0F7-385C1897CE66}">
      <dgm:prSet/>
      <dgm:spPr/>
      <dgm:t>
        <a:bodyPr/>
        <a:lstStyle/>
        <a:p>
          <a:endParaRPr lang="en-US"/>
        </a:p>
      </dgm:t>
    </dgm:pt>
    <dgm:pt modelId="{FD949706-EDCC-4ADC-8EDF-8EDA49C92325}" type="sibTrans" cxnId="{EDEF4F82-1237-4639-A0F7-385C1897CE66}">
      <dgm:prSet/>
      <dgm:spPr/>
      <dgm:t>
        <a:bodyPr/>
        <a:lstStyle/>
        <a:p>
          <a:endParaRPr lang="en-US"/>
        </a:p>
      </dgm:t>
    </dgm:pt>
    <dgm:pt modelId="{5605D28D-2CE6-4513-8566-952984E21E14}">
      <dgm:prSet phldrT="[Text]"/>
      <dgm:spPr/>
      <dgm:t>
        <a:bodyPr/>
        <a:lstStyle/>
        <a:p>
          <a:pPr>
            <a:lnSpc>
              <a:spcPct val="100000"/>
            </a:lnSpc>
          </a:pPr>
          <a:r>
            <a:rPr lang="en-US" dirty="0"/>
            <a:t>Hybrid</a:t>
          </a:r>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57806726-6E60-4ACC-9C1C-7DF9CC365A10}" type="pres">
      <dgm:prSet presAssocID="{7E5AA53B-3EEE-4DE4-BB81-9044890C2946}" presName="Name0" presStyleCnt="0">
        <dgm:presLayoutVars>
          <dgm:chMax val="7"/>
          <dgm:chPref val="7"/>
          <dgm:dir/>
        </dgm:presLayoutVars>
      </dgm:prSet>
      <dgm:spPr/>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3"/>
      <dgm:spPr/>
    </dgm:pt>
    <dgm:pt modelId="{D79B43FC-100B-4A0D-A4D5-0D2D04B99064}" type="pres">
      <dgm:prSet presAssocID="{7E5AA53B-3EEE-4DE4-BB81-9044890C2946}" presName="conn" presStyleLbl="parChTrans1D2" presStyleIdx="0" presStyleCnt="1"/>
      <dgm:spPr/>
    </dgm:pt>
    <dgm:pt modelId="{3CAD8DA1-8D53-445C-ACE8-D8449E4F0F55}" type="pres">
      <dgm:prSet presAssocID="{7E5AA53B-3EEE-4DE4-BB81-9044890C2946}" presName="extraNode" presStyleLbl="node1" presStyleIdx="0" presStyleCnt="3"/>
      <dgm:spPr/>
    </dgm:pt>
    <dgm:pt modelId="{429CABD1-4116-474B-81BF-735E2CA9DD00}" type="pres">
      <dgm:prSet presAssocID="{7E5AA53B-3EEE-4DE4-BB81-9044890C2946}" presName="dstNode" presStyleLbl="node1" presStyleIdx="0" presStyleCnt="3"/>
      <dgm:spPr/>
    </dgm:pt>
    <dgm:pt modelId="{58319267-C71E-43C9-94E1-827D0616C7A7}" type="pres">
      <dgm:prSet presAssocID="{6750AC01-D39D-4F3A-9DC8-2A211EE986A2}" presName="text_1" presStyleLbl="node1" presStyleIdx="0" presStyleCnt="3">
        <dgm:presLayoutVars>
          <dgm:bulletEnabled val="1"/>
        </dgm:presLayoutVars>
      </dgm:prSet>
      <dgm:spPr/>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3"/>
      <dgm:spPr/>
    </dgm:pt>
    <dgm:pt modelId="{95DE6538-27BD-44AF-A1A8-CA8F6B10FDD2}" type="pres">
      <dgm:prSet presAssocID="{0BEF68B8-1228-47BB-83B5-7B9CD1E3F84E}" presName="text_2" presStyleLbl="node1" presStyleIdx="1" presStyleCnt="3">
        <dgm:presLayoutVars>
          <dgm:bulletEnabled val="1"/>
        </dgm:presLayoutVars>
      </dgm:prSet>
      <dgm:spPr/>
    </dgm:pt>
    <dgm:pt modelId="{312BDEE8-85BD-4F02-B35B-2CC8E701C98B}" type="pres">
      <dgm:prSet presAssocID="{0BEF68B8-1228-47BB-83B5-7B9CD1E3F84E}" presName="accent_2" presStyleCnt="0"/>
      <dgm:spPr/>
    </dgm:pt>
    <dgm:pt modelId="{3F8116AC-FAC3-4E95-9865-93CCFEB191B9}" type="pres">
      <dgm:prSet presAssocID="{0BEF68B8-1228-47BB-83B5-7B9CD1E3F84E}" presName="accentRepeatNode" presStyleLbl="solidFgAcc1" presStyleIdx="1" presStyleCnt="3"/>
      <dgm:spPr/>
    </dgm:pt>
    <dgm:pt modelId="{E131CE4A-9776-44F4-BC03-867682E21374}" type="pres">
      <dgm:prSet presAssocID="{5605D28D-2CE6-4513-8566-952984E21E14}" presName="text_3" presStyleLbl="node1" presStyleIdx="2" presStyleCnt="3">
        <dgm:presLayoutVars>
          <dgm:bulletEnabled val="1"/>
        </dgm:presLayoutVars>
      </dgm:prSet>
      <dgm:spPr/>
    </dgm:pt>
    <dgm:pt modelId="{AC9A216A-8375-48F9-A4E6-8E0B64C0209B}" type="pres">
      <dgm:prSet presAssocID="{5605D28D-2CE6-4513-8566-952984E21E14}" presName="accent_3" presStyleCnt="0"/>
      <dgm:spPr/>
    </dgm:pt>
    <dgm:pt modelId="{A965097E-32F1-4AB8-8C4E-2814A7596B2F}" type="pres">
      <dgm:prSet presAssocID="{5605D28D-2CE6-4513-8566-952984E21E14}" presName="accentRepeatNode" presStyleLbl="solidFgAcc1" presStyleIdx="2" presStyleCnt="3"/>
      <dgm:spPr/>
    </dgm:pt>
  </dgm:ptLst>
  <dgm:cxnLst>
    <dgm:cxn modelId="{A11E3B12-1828-45A7-86C3-BB85832DF84D}" type="presOf" srcId="{CA077D98-8478-47EA-B6A9-99ACE60C64D4}" destId="{D79B43FC-100B-4A0D-A4D5-0D2D04B99064}"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29DA474E-5DFA-4C66-882F-319C49ABBB19}" type="presOf" srcId="{6750AC01-D39D-4F3A-9DC8-2A211EE986A2}" destId="{58319267-C71E-43C9-94E1-827D0616C7A7}" srcOrd="0" destOrd="0" presId="urn:microsoft.com/office/officeart/2008/layout/VerticalCurvedList"/>
    <dgm:cxn modelId="{7084AA77-BACB-46CB-AE4A-77B62D3ED1AF}" type="presOf" srcId="{5605D28D-2CE6-4513-8566-952984E21E14}" destId="{E131CE4A-9776-44F4-BC03-867682E21374}" srcOrd="0" destOrd="0" presId="urn:microsoft.com/office/officeart/2008/layout/VerticalCurvedList"/>
    <dgm:cxn modelId="{EDEF4F82-1237-4639-A0F7-385C1897CE66}" srcId="{7E5AA53B-3EEE-4DE4-BB81-9044890C2946}" destId="{0BEF68B8-1228-47BB-83B5-7B9CD1E3F84E}" srcOrd="1" destOrd="0" parTransId="{ED3A4BC2-B75A-4952-A38B-A42B5995DF05}" sibTransId="{FD949706-EDCC-4ADC-8EDF-8EDA49C92325}"/>
    <dgm:cxn modelId="{FAF3F884-F0CF-440F-8CB1-B7648AB1B138}" srcId="{7E5AA53B-3EEE-4DE4-BB81-9044890C2946}" destId="{5605D28D-2CE6-4513-8566-952984E21E14}" srcOrd="2" destOrd="0" parTransId="{EB15AB98-362B-4E70-A3DA-995FC3E8BA79}" sibTransId="{823D1971-2C4D-4EC5-A874-2F463DE37109}"/>
    <dgm:cxn modelId="{4F65CC8F-B5A8-40BE-A32B-05862B543D6A}" type="presOf" srcId="{7E5AA53B-3EEE-4DE4-BB81-9044890C2946}" destId="{57806726-6E60-4ACC-9C1C-7DF9CC365A10}" srcOrd="0" destOrd="0" presId="urn:microsoft.com/office/officeart/2008/layout/VerticalCurvedList"/>
    <dgm:cxn modelId="{4A378892-5CCC-4F0D-8A38-4BEAECF30F24}" type="presOf" srcId="{0BEF68B8-1228-47BB-83B5-7B9CD1E3F84E}" destId="{95DE6538-27BD-44AF-A1A8-CA8F6B10FDD2}" srcOrd="0" destOrd="0" presId="urn:microsoft.com/office/officeart/2008/layout/VerticalCurvedList"/>
    <dgm:cxn modelId="{4E25B52E-70EF-4A0F-B410-0B49263AF380}" type="presParOf" srcId="{57806726-6E60-4ACC-9C1C-7DF9CC365A10}" destId="{90561C55-3C6E-4D53-85E1-2C50BCDDA392}" srcOrd="0" destOrd="0" presId="urn:microsoft.com/office/officeart/2008/layout/VerticalCurvedList"/>
    <dgm:cxn modelId="{2B3DD9E4-EC9C-4B92-B380-F89BF82E7CF3}" type="presParOf" srcId="{90561C55-3C6E-4D53-85E1-2C50BCDDA392}" destId="{B6CD42EC-5AD4-4004-AE5B-47EDA668DAA8}" srcOrd="0" destOrd="0" presId="urn:microsoft.com/office/officeart/2008/layout/VerticalCurvedList"/>
    <dgm:cxn modelId="{EA357085-80A4-4D1D-9BD2-56B1E9A721FB}" type="presParOf" srcId="{B6CD42EC-5AD4-4004-AE5B-47EDA668DAA8}" destId="{963B8EE3-40CC-4A0A-B420-D0BF920973CE}" srcOrd="0" destOrd="0" presId="urn:microsoft.com/office/officeart/2008/layout/VerticalCurvedList"/>
    <dgm:cxn modelId="{F175C6D0-411C-40FD-A19B-860D49F42061}" type="presParOf" srcId="{B6CD42EC-5AD4-4004-AE5B-47EDA668DAA8}" destId="{D79B43FC-100B-4A0D-A4D5-0D2D04B99064}" srcOrd="1" destOrd="0" presId="urn:microsoft.com/office/officeart/2008/layout/VerticalCurvedList"/>
    <dgm:cxn modelId="{794BB944-68C0-47A5-9792-652802EB36AC}" type="presParOf" srcId="{B6CD42EC-5AD4-4004-AE5B-47EDA668DAA8}" destId="{3CAD8DA1-8D53-445C-ACE8-D8449E4F0F55}" srcOrd="2" destOrd="0" presId="urn:microsoft.com/office/officeart/2008/layout/VerticalCurvedList"/>
    <dgm:cxn modelId="{B8CC75C4-3D1A-49E7-80D2-915668C1368C}" type="presParOf" srcId="{B6CD42EC-5AD4-4004-AE5B-47EDA668DAA8}" destId="{429CABD1-4116-474B-81BF-735E2CA9DD00}" srcOrd="3" destOrd="0" presId="urn:microsoft.com/office/officeart/2008/layout/VerticalCurvedList"/>
    <dgm:cxn modelId="{28110BB8-F33F-498C-9A75-98364B05EFA5}" type="presParOf" srcId="{90561C55-3C6E-4D53-85E1-2C50BCDDA392}" destId="{58319267-C71E-43C9-94E1-827D0616C7A7}" srcOrd="1" destOrd="0" presId="urn:microsoft.com/office/officeart/2008/layout/VerticalCurvedList"/>
    <dgm:cxn modelId="{3866F6C9-5521-48F2-B6C3-40C9896E1605}" type="presParOf" srcId="{90561C55-3C6E-4D53-85E1-2C50BCDDA392}" destId="{79F9B8A9-2412-4B74-84A9-69422DB81CDC}" srcOrd="2" destOrd="0" presId="urn:microsoft.com/office/officeart/2008/layout/VerticalCurvedList"/>
    <dgm:cxn modelId="{D2205A4F-BB7A-4399-BC2F-78E18EC6EAFE}" type="presParOf" srcId="{79F9B8A9-2412-4B74-84A9-69422DB81CDC}" destId="{07CB3071-D555-47DA-A36A-69EB91531FD8}" srcOrd="0" destOrd="0" presId="urn:microsoft.com/office/officeart/2008/layout/VerticalCurvedList"/>
    <dgm:cxn modelId="{602753E6-8A03-492B-861A-6B9532B5AA28}" type="presParOf" srcId="{90561C55-3C6E-4D53-85E1-2C50BCDDA392}" destId="{95DE6538-27BD-44AF-A1A8-CA8F6B10FDD2}" srcOrd="3" destOrd="0" presId="urn:microsoft.com/office/officeart/2008/layout/VerticalCurvedList"/>
    <dgm:cxn modelId="{AEC540A3-E86A-4075-8BE4-263F4AFF4EA1}" type="presParOf" srcId="{90561C55-3C6E-4D53-85E1-2C50BCDDA392}" destId="{312BDEE8-85BD-4F02-B35B-2CC8E701C98B}" srcOrd="4" destOrd="0" presId="urn:microsoft.com/office/officeart/2008/layout/VerticalCurvedList"/>
    <dgm:cxn modelId="{CD5D1014-B7CB-4B47-9A02-5FBF90928A73}" type="presParOf" srcId="{312BDEE8-85BD-4F02-B35B-2CC8E701C98B}" destId="{3F8116AC-FAC3-4E95-9865-93CCFEB191B9}" srcOrd="0" destOrd="0" presId="urn:microsoft.com/office/officeart/2008/layout/VerticalCurvedList"/>
    <dgm:cxn modelId="{987EB7C0-CA3E-4874-85E0-01E9060A2D35}" type="presParOf" srcId="{90561C55-3C6E-4D53-85E1-2C50BCDDA392}" destId="{E131CE4A-9776-44F4-BC03-867682E21374}" srcOrd="5" destOrd="0" presId="urn:microsoft.com/office/officeart/2008/layout/VerticalCurvedList"/>
    <dgm:cxn modelId="{91E55363-8DCA-455E-A203-06A9410994CB}" type="presParOf" srcId="{90561C55-3C6E-4D53-85E1-2C50BCDDA392}" destId="{AC9A216A-8375-48F9-A4E6-8E0B64C0209B}" srcOrd="6" destOrd="0" presId="urn:microsoft.com/office/officeart/2008/layout/VerticalCurvedList"/>
    <dgm:cxn modelId="{D866D586-1293-4049-B6E3-B467C1D5ED64}" type="presParOf" srcId="{AC9A216A-8375-48F9-A4E6-8E0B64C0209B}" destId="{A965097E-32F1-4AB8-8C4E-2814A7596B2F}"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94935"/>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ZA" sz="3600" kern="1200" dirty="0"/>
            <a:t>Network</a:t>
          </a:r>
          <a:endParaRPr lang="en-US" sz="3600" kern="1200" dirty="0"/>
        </a:p>
      </dsp:txBody>
      <dsp:txXfrm>
        <a:off x="54818" y="2746269"/>
        <a:ext cx="3222832" cy="720000"/>
      </dsp:txXfrm>
    </dsp:sp>
    <dsp:sp modelId="{CE9DF0E8-B0DE-4E1E-9FF4-6006AD8428DB}">
      <dsp:nvSpPr>
        <dsp:cNvPr id="0" name=""/>
        <dsp:cNvSpPr/>
      </dsp:nvSpPr>
      <dsp:spPr>
        <a:xfrm>
          <a:off x="4310064" y="521823"/>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Satellite</a:t>
          </a:r>
        </a:p>
      </dsp:txBody>
      <dsp:txXfrm>
        <a:off x="3841646" y="2746269"/>
        <a:ext cx="3222832" cy="720000"/>
      </dsp:txXfrm>
    </dsp:sp>
    <dsp:sp modelId="{6DB1FE51-13D0-4A38-AD6E-48D4371A1AF3}">
      <dsp:nvSpPr>
        <dsp:cNvPr id="0" name=""/>
        <dsp:cNvSpPr/>
      </dsp:nvSpPr>
      <dsp:spPr>
        <a:xfrm>
          <a:off x="8096892" y="494935"/>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746269"/>
          <a:ext cx="322283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pPr>
          <a:r>
            <a:rPr lang="en-US" sz="3600" kern="1200" dirty="0"/>
            <a:t>Link</a:t>
          </a:r>
        </a:p>
      </dsp:txBody>
      <dsp:txXfrm>
        <a:off x="7628474" y="2746269"/>
        <a:ext cx="322283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496568" y="356393"/>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Cloud	</a:t>
          </a:r>
        </a:p>
      </dsp:txBody>
      <dsp:txXfrm>
        <a:off x="496568" y="356393"/>
        <a:ext cx="6310391" cy="712787"/>
      </dsp:txXfrm>
    </dsp:sp>
    <dsp:sp modelId="{07CB3071-D555-47DA-A36A-69EB91531FD8}">
      <dsp:nvSpPr>
        <dsp:cNvPr id="0" name=""/>
        <dsp:cNvSpPr/>
      </dsp:nvSpPr>
      <dsp:spPr>
        <a:xfrm>
          <a:off x="51076" y="267295"/>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5DE6538-27BD-44AF-A1A8-CA8F6B10FDD2}">
      <dsp:nvSpPr>
        <dsp:cNvPr id="0" name=""/>
        <dsp:cNvSpPr/>
      </dsp:nvSpPr>
      <dsp:spPr>
        <a:xfrm>
          <a:off x="755666" y="1425575"/>
          <a:ext cx="6051292"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Local</a:t>
          </a:r>
        </a:p>
      </dsp:txBody>
      <dsp:txXfrm>
        <a:off x="755666" y="1425575"/>
        <a:ext cx="6051292" cy="712787"/>
      </dsp:txXfrm>
    </dsp:sp>
    <dsp:sp modelId="{3F8116AC-FAC3-4E95-9865-93CCFEB191B9}">
      <dsp:nvSpPr>
        <dsp:cNvPr id="0" name=""/>
        <dsp:cNvSpPr/>
      </dsp:nvSpPr>
      <dsp:spPr>
        <a:xfrm>
          <a:off x="310174" y="1336476"/>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131CE4A-9776-44F4-BC03-867682E21374}">
      <dsp:nvSpPr>
        <dsp:cNvPr id="0" name=""/>
        <dsp:cNvSpPr/>
      </dsp:nvSpPr>
      <dsp:spPr>
        <a:xfrm>
          <a:off x="496568" y="2494756"/>
          <a:ext cx="6310391" cy="71278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65775" tIns="88900" rIns="88900" bIns="88900" numCol="1" spcCol="1270" anchor="ctr" anchorCtr="0">
          <a:noAutofit/>
        </a:bodyPr>
        <a:lstStyle/>
        <a:p>
          <a:pPr marL="0" lvl="0" indent="0" algn="l" defTabSz="1555750">
            <a:lnSpc>
              <a:spcPct val="100000"/>
            </a:lnSpc>
            <a:spcBef>
              <a:spcPct val="0"/>
            </a:spcBef>
            <a:spcAft>
              <a:spcPct val="35000"/>
            </a:spcAft>
            <a:buNone/>
          </a:pPr>
          <a:r>
            <a:rPr lang="en-US" sz="3500" kern="1200" dirty="0"/>
            <a:t>Hybrid</a:t>
          </a:r>
        </a:p>
      </dsp:txBody>
      <dsp:txXfrm>
        <a:off x="496568" y="2494756"/>
        <a:ext cx="6310391" cy="712787"/>
      </dsp:txXfrm>
    </dsp:sp>
    <dsp:sp modelId="{A965097E-32F1-4AB8-8C4E-2814A7596B2F}">
      <dsp:nvSpPr>
        <dsp:cNvPr id="0" name=""/>
        <dsp:cNvSpPr/>
      </dsp:nvSpPr>
      <dsp:spPr>
        <a:xfrm>
          <a:off x="51076" y="2405658"/>
          <a:ext cx="890984" cy="89098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18-May-22</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18-May-22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18-May-22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18-May-22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18-May-22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18-May-22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18-May-22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18-May-22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18-May-22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18-May-22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18-May-22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18-May-22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18-May-22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18-May-22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lectronics-project-hub.com/gsm-based-water-level-monitoring-system-arduin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13265" t="9091" r="3502" b="-1"/>
          <a:stretch/>
        </p:blipFill>
        <p:spPr>
          <a:xfrm>
            <a:off x="-18025" y="89657"/>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4400" dirty="0" err="1">
                <a:solidFill>
                  <a:schemeClr val="bg1"/>
                </a:solidFill>
              </a:rPr>
              <a:t>Iot</a:t>
            </a:r>
            <a:r>
              <a:rPr lang="en-US" sz="4400" dirty="0">
                <a:solidFill>
                  <a:schemeClr val="bg1"/>
                </a:solidFill>
              </a:rPr>
              <a:t> - Based Automate infiltrometer</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Guided by –   dr. </a:t>
            </a:r>
            <a:r>
              <a:rPr lang="en-US" dirty="0" err="1">
                <a:solidFill>
                  <a:srgbClr val="7CEBFF"/>
                </a:solidFill>
              </a:rPr>
              <a:t>debanjan</a:t>
            </a:r>
            <a:r>
              <a:rPr lang="en-US" dirty="0">
                <a:solidFill>
                  <a:srgbClr val="7CEBFF"/>
                </a:solidFill>
              </a:rPr>
              <a:t> das sir</a:t>
            </a:r>
          </a:p>
        </p:txBody>
      </p:sp>
    </p:spTree>
    <p:extLst>
      <p:ext uri="{BB962C8B-B14F-4D97-AF65-F5344CB8AC3E}">
        <p14:creationId xmlns:p14="http://schemas.microsoft.com/office/powerpoint/2010/main" val="148770071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44587-134F-4CF9-81D3-31FCB709D32B}"/>
              </a:ext>
            </a:extLst>
          </p:cNvPr>
          <p:cNvSpPr>
            <a:spLocks noGrp="1"/>
          </p:cNvSpPr>
          <p:nvPr>
            <p:ph type="title"/>
          </p:nvPr>
        </p:nvSpPr>
        <p:spPr/>
        <p:txBody>
          <a:bodyPr>
            <a:normAutofit/>
          </a:bodyPr>
          <a:lstStyle/>
          <a:p>
            <a:pPr algn="ctr"/>
            <a:r>
              <a:rPr lang="en-US" sz="4400" dirty="0"/>
              <a:t>Introduction</a:t>
            </a:r>
          </a:p>
        </p:txBody>
      </p:sp>
      <p:sp>
        <p:nvSpPr>
          <p:cNvPr id="3" name="Content Placeholder 2">
            <a:extLst>
              <a:ext uri="{FF2B5EF4-FFF2-40B4-BE49-F238E27FC236}">
                <a16:creationId xmlns:a16="http://schemas.microsoft.com/office/drawing/2014/main" id="{194E709B-ECD3-4776-B823-3467199AFEB0}"/>
              </a:ext>
            </a:extLst>
          </p:cNvPr>
          <p:cNvSpPr>
            <a:spLocks noGrp="1"/>
          </p:cNvSpPr>
          <p:nvPr>
            <p:ph idx="1"/>
          </p:nvPr>
        </p:nvSpPr>
        <p:spPr/>
        <p:txBody>
          <a:bodyPr>
            <a:normAutofit fontScale="700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3600" b="1" dirty="0"/>
              <a:t>Problem’s Faced by using Double Ring Infiltrometer :</a:t>
            </a:r>
          </a:p>
          <a:p>
            <a:pPr marL="0" indent="0">
              <a:buNone/>
            </a:pPr>
            <a:endParaRPr lang="en-US" b="1" u="sng" dirty="0"/>
          </a:p>
          <a:p>
            <a:pPr>
              <a:buFont typeface="Wingdings" panose="05000000000000000000" pitchFamily="2" charset="2"/>
              <a:buChar char="v"/>
            </a:pPr>
            <a:r>
              <a:rPr lang="en-US" sz="2400" dirty="0"/>
              <a:t>DRI takes more time and efforts to performed properly.</a:t>
            </a:r>
          </a:p>
          <a:p>
            <a:pPr>
              <a:buFont typeface="Wingdings" panose="05000000000000000000" pitchFamily="2" charset="2"/>
              <a:buChar char="v"/>
            </a:pPr>
            <a:r>
              <a:rPr lang="en-US" sz="2400" dirty="0"/>
              <a:t>It’s required two operators for water level measurement.</a:t>
            </a:r>
          </a:p>
          <a:p>
            <a:pPr>
              <a:buFont typeface="Wingdings" panose="05000000000000000000" pitchFamily="2" charset="2"/>
              <a:buChar char="v"/>
            </a:pPr>
            <a:r>
              <a:rPr lang="en-US" sz="2400" dirty="0"/>
              <a:t>Chance of human error and data loss.</a:t>
            </a:r>
          </a:p>
          <a:p>
            <a:pPr>
              <a:buFont typeface="Wingdings" panose="05000000000000000000" pitchFamily="2" charset="2"/>
              <a:buChar char="v"/>
            </a:pPr>
            <a:r>
              <a:rPr lang="en-US" sz="2400" dirty="0">
                <a:solidFill>
                  <a:schemeClr val="tx1"/>
                </a:solidFill>
                <a:latin typeface="arial" panose="020B0604020202020204" pitchFamily="34" charset="0"/>
              </a:rPr>
              <a:t>DRI </a:t>
            </a:r>
            <a:r>
              <a:rPr lang="en-US" sz="2400" b="0" i="0" dirty="0">
                <a:solidFill>
                  <a:schemeClr val="tx1"/>
                </a:solidFill>
                <a:effectLst/>
                <a:latin typeface="arial" panose="020B0604020202020204" pitchFamily="34" charset="0"/>
              </a:rPr>
              <a:t>cannot reliably characterize infiltration of furrow irrigation, of sprinkler irrigation, or of rainfall. </a:t>
            </a:r>
          </a:p>
          <a:p>
            <a:pPr>
              <a:buFont typeface="Wingdings" panose="05000000000000000000" pitchFamily="2" charset="2"/>
              <a:buChar char="v"/>
            </a:pPr>
            <a:endParaRPr lang="en-US" dirty="0">
              <a:solidFill>
                <a:schemeClr val="tx1"/>
              </a:solidFill>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64140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8C31-58BB-4FDA-B2CD-83CC2EA37C67}"/>
              </a:ext>
            </a:extLst>
          </p:cNvPr>
          <p:cNvSpPr>
            <a:spLocks noGrp="1"/>
          </p:cNvSpPr>
          <p:nvPr>
            <p:ph type="title"/>
          </p:nvPr>
        </p:nvSpPr>
        <p:spPr/>
        <p:txBody>
          <a:bodyPr/>
          <a:lstStyle/>
          <a:p>
            <a:pPr algn="ctr"/>
            <a:r>
              <a:rPr lang="en-US" dirty="0"/>
              <a:t>Aim/Objective/motivation</a:t>
            </a:r>
          </a:p>
        </p:txBody>
      </p:sp>
      <p:sp>
        <p:nvSpPr>
          <p:cNvPr id="3" name="Content Placeholder 2">
            <a:extLst>
              <a:ext uri="{FF2B5EF4-FFF2-40B4-BE49-F238E27FC236}">
                <a16:creationId xmlns:a16="http://schemas.microsoft.com/office/drawing/2014/main" id="{60B7FD8B-111D-469B-9C33-18BB90FCC728}"/>
              </a:ext>
            </a:extLst>
          </p:cNvPr>
          <p:cNvSpPr>
            <a:spLocks noGrp="1"/>
          </p:cNvSpPr>
          <p:nvPr>
            <p:ph idx="1"/>
          </p:nvPr>
        </p:nvSpPr>
        <p:spPr/>
        <p:txBody>
          <a:bodyPr/>
          <a:lstStyle/>
          <a:p>
            <a:r>
              <a:rPr lang="en-US" dirty="0"/>
              <a:t>To develop fully Automatic. </a:t>
            </a:r>
          </a:p>
          <a:p>
            <a:endParaRPr lang="en-US" dirty="0"/>
          </a:p>
          <a:p>
            <a:r>
              <a:rPr lang="en-US" dirty="0"/>
              <a:t>To develop a low-cost IoT device capable of measuring and cloud storing soil infiltration rate.</a:t>
            </a:r>
          </a:p>
          <a:p>
            <a:endParaRPr lang="en-US" dirty="0"/>
          </a:p>
          <a:p>
            <a:r>
              <a:rPr lang="en-US" dirty="0"/>
              <a:t>Show the data through applications with help of graph.</a:t>
            </a:r>
          </a:p>
          <a:p>
            <a:endParaRPr lang="en-US" dirty="0"/>
          </a:p>
          <a:p>
            <a:endParaRPr lang="en-US" dirty="0"/>
          </a:p>
          <a:p>
            <a:endParaRPr lang="en-US" dirty="0"/>
          </a:p>
        </p:txBody>
      </p:sp>
    </p:spTree>
    <p:extLst>
      <p:ext uri="{BB962C8B-B14F-4D97-AF65-F5344CB8AC3E}">
        <p14:creationId xmlns:p14="http://schemas.microsoft.com/office/powerpoint/2010/main" val="3435908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8EAF-E55A-4A9C-A81F-236CAF5F60AD}"/>
              </a:ext>
            </a:extLst>
          </p:cNvPr>
          <p:cNvSpPr>
            <a:spLocks noGrp="1"/>
          </p:cNvSpPr>
          <p:nvPr>
            <p:ph type="title"/>
          </p:nvPr>
        </p:nvSpPr>
        <p:spPr/>
        <p:txBody>
          <a:bodyPr/>
          <a:lstStyle/>
          <a:p>
            <a:pPr algn="ctr"/>
            <a:r>
              <a:rPr lang="en-US" dirty="0"/>
              <a:t>Concept</a:t>
            </a:r>
          </a:p>
        </p:txBody>
      </p:sp>
      <p:sp>
        <p:nvSpPr>
          <p:cNvPr id="3" name="Content Placeholder 2">
            <a:extLst>
              <a:ext uri="{FF2B5EF4-FFF2-40B4-BE49-F238E27FC236}">
                <a16:creationId xmlns:a16="http://schemas.microsoft.com/office/drawing/2014/main" id="{CB6A240B-1DB1-4BB2-8C79-BE3B3A875346}"/>
              </a:ext>
            </a:extLst>
          </p:cNvPr>
          <p:cNvSpPr>
            <a:spLocks noGrp="1"/>
          </p:cNvSpPr>
          <p:nvPr>
            <p:ph idx="1"/>
          </p:nvPr>
        </p:nvSpPr>
        <p:spPr/>
        <p:txBody>
          <a:bodyPr>
            <a:normAutofit lnSpcReduction="10000"/>
          </a:bodyPr>
          <a:lstStyle/>
          <a:p>
            <a:pPr algn="l"/>
            <a:r>
              <a:rPr lang="en-US" b="0" i="0" dirty="0">
                <a:solidFill>
                  <a:srgbClr val="202020"/>
                </a:solidFill>
                <a:effectLst/>
                <a:latin typeface="Raleway" pitchFamily="2" charset="0"/>
              </a:rPr>
              <a:t>In this post we are going to build a water level monitoring system which can log water level data of an overhead or an underground tank to an IoT cloud called </a:t>
            </a:r>
            <a:r>
              <a:rPr lang="en-US" b="0" i="0" dirty="0" err="1">
                <a:solidFill>
                  <a:srgbClr val="202020"/>
                </a:solidFill>
                <a:effectLst/>
                <a:latin typeface="Raleway" pitchFamily="2" charset="0"/>
              </a:rPr>
              <a:t>Thingspeak</a:t>
            </a:r>
            <a:r>
              <a:rPr lang="en-US" b="0" i="0" dirty="0">
                <a:solidFill>
                  <a:srgbClr val="202020"/>
                </a:solidFill>
                <a:effectLst/>
                <a:latin typeface="Raleway" pitchFamily="2" charset="0"/>
              </a:rPr>
              <a:t> where we can monitor the current level of water and consumption overtime. In a </a:t>
            </a:r>
            <a:r>
              <a:rPr lang="en-US" b="1" i="1" u="sng" dirty="0">
                <a:solidFill>
                  <a:srgbClr val="202020"/>
                </a:solidFill>
                <a:effectLst/>
                <a:latin typeface="Raleway" pitchFamily="2" charset="0"/>
                <a:hlinkClick r:id="rId2"/>
              </a:rPr>
              <a:t>previous water level monitoring system project</a:t>
            </a:r>
            <a:r>
              <a:rPr lang="en-US" b="0" i="0" u="sng" dirty="0">
                <a:effectLst/>
                <a:latin typeface="Raleway" pitchFamily="2" charset="0"/>
                <a:hlinkClick r:id="rId2"/>
              </a:rPr>
              <a:t> </a:t>
            </a:r>
            <a:r>
              <a:rPr lang="en-US" b="0" i="0" dirty="0">
                <a:solidFill>
                  <a:srgbClr val="202020"/>
                </a:solidFill>
                <a:effectLst/>
                <a:latin typeface="Raleway" pitchFamily="2" charset="0"/>
              </a:rPr>
              <a:t>we used GSM module (SMS) and ultrasonic sensor to render water level of a tank, here we are using IoT and the same ultrasonic technology to measure water level precisely. Measuring water level is same as measuring distance of solid surfaces, the ultrasonic transducer outputs a train of ultrasonic bursts at 40 </a:t>
            </a:r>
            <a:r>
              <a:rPr lang="en-US" b="0" i="0" dirty="0" err="1">
                <a:solidFill>
                  <a:srgbClr val="202020"/>
                </a:solidFill>
                <a:effectLst/>
                <a:latin typeface="Raleway" pitchFamily="2" charset="0"/>
              </a:rPr>
              <a:t>KHz</a:t>
            </a:r>
            <a:r>
              <a:rPr lang="en-US" b="0" i="0" dirty="0">
                <a:solidFill>
                  <a:srgbClr val="202020"/>
                </a:solidFill>
                <a:effectLst/>
                <a:latin typeface="Raleway" pitchFamily="2" charset="0"/>
              </a:rPr>
              <a:t> which will hit the water surface and reflect back to the sensor. The time taken between sent and received ultrasonic waves are calculated by a microcontroller such as Arduino. The measured distance is converted in to percentage.</a:t>
            </a:r>
          </a:p>
          <a:p>
            <a:pPr algn="l"/>
            <a:r>
              <a:rPr lang="en-US" b="0" i="0" dirty="0">
                <a:solidFill>
                  <a:srgbClr val="202020"/>
                </a:solidFill>
                <a:effectLst/>
                <a:latin typeface="Raleway" pitchFamily="2" charset="0"/>
              </a:rPr>
              <a:t>The tank has two heights the actual water holding capacity and the total height of the tank. In any overhead tank there will be overflow and inlet tube, the point just below the overflow tube is the end of water holding capacity. You need to measure these two heights and enter it in the given program code in </a:t>
            </a:r>
            <a:r>
              <a:rPr lang="en-US" b="0" i="0" dirty="0" err="1">
                <a:solidFill>
                  <a:srgbClr val="202020"/>
                </a:solidFill>
                <a:effectLst/>
                <a:latin typeface="Raleway" pitchFamily="2" charset="0"/>
              </a:rPr>
              <a:t>centimetre</a:t>
            </a:r>
            <a:r>
              <a:rPr lang="en-US" b="0" i="0" dirty="0">
                <a:solidFill>
                  <a:srgbClr val="202020"/>
                </a:solidFill>
                <a:effectLst/>
                <a:latin typeface="Raleway" pitchFamily="2" charset="0"/>
              </a:rPr>
              <a:t>.</a:t>
            </a:r>
          </a:p>
          <a:p>
            <a:endParaRPr lang="en-US" dirty="0"/>
          </a:p>
        </p:txBody>
      </p:sp>
    </p:spTree>
    <p:extLst>
      <p:ext uri="{BB962C8B-B14F-4D97-AF65-F5344CB8AC3E}">
        <p14:creationId xmlns:p14="http://schemas.microsoft.com/office/powerpoint/2010/main" val="197463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Tech Requirements</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1361315236"/>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Competitive Landscape</a:t>
            </a:r>
          </a:p>
        </p:txBody>
      </p:sp>
      <p:pic>
        <p:nvPicPr>
          <p:cNvPr id="11" name="Content Placeholder 4" descr="Chart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581025" y="2231480"/>
            <a:ext cx="5422900" cy="3625353"/>
          </a:xfrm>
        </p:spPr>
      </p:pic>
      <p:pic>
        <p:nvPicPr>
          <p:cNvPr id="18" name="Content Placeholder 17" descr="Chart placeholder">
            <a:extLst>
              <a:ext uri="{FF2B5EF4-FFF2-40B4-BE49-F238E27FC236}">
                <a16:creationId xmlns:a16="http://schemas.microsoft.com/office/drawing/2014/main" id="{BFEA8EC1-23A4-4843-A9C3-AE771D73392A}"/>
              </a:ext>
            </a:extLst>
          </p:cNvPr>
          <p:cNvPicPr>
            <a:picLocks noGrp="1" noChangeAspect="1"/>
          </p:cNvPicPr>
          <p:nvPr>
            <p:ph sz="half" idx="2"/>
          </p:nvPr>
        </p:nvPicPr>
        <p:blipFill>
          <a:blip r:embed="rId3"/>
          <a:stretch>
            <a:fillRect/>
          </a:stretch>
        </p:blipFill>
        <p:spPr>
          <a:xfrm>
            <a:off x="6201811" y="2571845"/>
            <a:ext cx="5395428" cy="2944623"/>
          </a:xfrm>
          <a:prstGeom prst="rect">
            <a:avLst/>
          </a:prstGeom>
        </p:spPr>
      </p:pic>
    </p:spTree>
    <p:extLst>
      <p:ext uri="{BB962C8B-B14F-4D97-AF65-F5344CB8AC3E}">
        <p14:creationId xmlns:p14="http://schemas.microsoft.com/office/powerpoint/2010/main" val="497607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4" descr="Digital Numbers">
            <a:extLst>
              <a:ext uri="{FF2B5EF4-FFF2-40B4-BE49-F238E27FC236}">
                <a16:creationId xmlns:a16="http://schemas.microsoft.com/office/drawing/2014/main"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Digital Communications</a:t>
            </a:r>
          </a:p>
        </p:txBody>
      </p:sp>
      <p:graphicFrame>
        <p:nvGraphicFramePr>
          <p:cNvPr id="6" name="Content Placeholder 5" descr="SmartArt">
            <a:extLst>
              <a:ext uri="{FF2B5EF4-FFF2-40B4-BE49-F238E27FC236}">
                <a16:creationId xmlns:a16="http://schemas.microsoft.com/office/drawing/2014/main" id="{BF629521-FFD2-45DA-9D1D-A5F09BD5A2D9}"/>
              </a:ext>
            </a:extLst>
          </p:cNvPr>
          <p:cNvGraphicFramePr>
            <a:graphicFrameLocks noGrp="1"/>
          </p:cNvGraphicFramePr>
          <p:nvPr>
            <p:ph idx="1"/>
            <p:extLst>
              <p:ext uri="{D42A27DB-BD31-4B8C-83A1-F6EECF244321}">
                <p14:modId xmlns:p14="http://schemas.microsoft.com/office/powerpoint/2010/main" val="3961337641"/>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someone@example.com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55</TotalTime>
  <Words>341</Words>
  <Application>Microsoft Office PowerPoint</Application>
  <PresentationFormat>Widescreen</PresentationFormat>
  <Paragraphs>44</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Gill Sans MT</vt:lpstr>
      <vt:lpstr>Raleway</vt:lpstr>
      <vt:lpstr>Wingdings</vt:lpstr>
      <vt:lpstr>Wingdings 2</vt:lpstr>
      <vt:lpstr>Dividend</vt:lpstr>
      <vt:lpstr>Iot - Based Automate infiltrometer</vt:lpstr>
      <vt:lpstr>Introduction</vt:lpstr>
      <vt:lpstr>Aim/Objective/motivation</vt:lpstr>
      <vt:lpstr>Concept</vt:lpstr>
      <vt:lpstr>Tech Requirements</vt:lpstr>
      <vt:lpstr>Competitive Landscape</vt:lpstr>
      <vt:lpstr>Digital Communications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 Based Automate infiltrometer</dc:title>
  <dc:creator>Bhavesh Balendra</dc:creator>
  <cp:lastModifiedBy>Bhavesh Balendra</cp:lastModifiedBy>
  <cp:revision>1</cp:revision>
  <dcterms:created xsi:type="dcterms:W3CDTF">2022-05-18T17:44:50Z</dcterms:created>
  <dcterms:modified xsi:type="dcterms:W3CDTF">2022-05-18T18:40:07Z</dcterms:modified>
</cp:coreProperties>
</file>