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0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8C0B-E017-4688-8366-9E5515B906F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0ACEE-A9BA-49E4-904D-969F10B4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46951"/>
            <a:ext cx="10562230" cy="65268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animation is the art of creating moving images via the use of computers.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subfield of computer graphics and animation.</a:t>
            </a:r>
          </a:p>
          <a:p>
            <a:r>
              <a:rPr lang="en-US" dirty="0"/>
              <a:t>Animation refers to the movement on the screen of the display device created by displaying a sequence of still images. </a:t>
            </a:r>
            <a:endParaRPr lang="en-US" dirty="0" smtClean="0"/>
          </a:p>
          <a:p>
            <a:r>
              <a:rPr lang="en-US" dirty="0" smtClean="0"/>
              <a:t>Animation </a:t>
            </a:r>
            <a:r>
              <a:rPr lang="en-US" dirty="0"/>
              <a:t>is the technique of designing, drawing, making layouts and preparation of photographic series which are integrated into the multimedia and gaming products. </a:t>
            </a:r>
            <a:endParaRPr lang="en-US" dirty="0" smtClean="0"/>
          </a:p>
          <a:p>
            <a:r>
              <a:rPr lang="en-US" dirty="0"/>
              <a:t>A person who creates animations is called animator. </a:t>
            </a:r>
            <a:endParaRPr lang="en-US" dirty="0" smtClean="0"/>
          </a:p>
          <a:p>
            <a:r>
              <a:rPr lang="en-US" dirty="0" smtClean="0"/>
              <a:t>He/she </a:t>
            </a:r>
            <a:r>
              <a:rPr lang="en-US" dirty="0"/>
              <a:t>use various computer technologies to capture the pictures and then to animate these in the desired sequence.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0"/>
            <a:ext cx="10534934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Squash and Stretch: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This principle works over the physical properties that are expected to change in any process. Ensuring proper squash and stretch makes our animation more convincing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For Example: When we drop a ball from height, there is a change in its physical property. When the ball touches the surface, it bends slightly which should be depicted in animation properly.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Anticipation</a:t>
            </a:r>
          </a:p>
          <a:p>
            <a:pPr marL="0" indent="0">
              <a:buNone/>
            </a:pPr>
            <a:r>
              <a:rPr lang="en-US" dirty="0"/>
              <a:t>In Anticipation, we make our audience prepare for action. It helps to make our animation look more </a:t>
            </a:r>
            <a:r>
              <a:rPr lang="en-US" dirty="0" smtClean="0"/>
              <a:t>realistic</a:t>
            </a:r>
          </a:p>
          <a:p>
            <a:pPr marL="0" indent="0">
              <a:buNone/>
            </a:pPr>
            <a:r>
              <a:rPr lang="en-US" b="1" dirty="0"/>
              <a:t>Arcs: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In Reality, humans and animals move in arcs. Introducing the concept of arcs will increase the realism. This principle of animation helps us to implement the realism through projectile motion also. 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1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46950"/>
            <a:ext cx="10521286" cy="67110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Slow in-Slow out: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While performing animation, one should always keep in mind that in reality object takes time to accelerate and slow down.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make our animation look realistic, we should always focus on its slow in and slow out proportion.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Appeal: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Animation should be appealing to the audience and must be easy to understand.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syntax or font style used should be easily understood and appealing to the audience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Timing</a:t>
            </a:r>
          </a:p>
          <a:p>
            <a:pPr marL="0" indent="0">
              <a:buNone/>
            </a:pPr>
            <a:r>
              <a:rPr lang="en-US" dirty="0"/>
              <a:t>Velocity with which object is moving effects animation a lot. The speed should be handled with care in case of animation.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2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2" y="160598"/>
            <a:ext cx="10493991" cy="66974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3D Effect: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By giving 3D effects we can make our animation more convincing and effective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Exaggeration: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Exaggeration deals with the physical features and emotions. In Animation, we represent emotions and feeling in exaggerated form to make it more realistic.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Stagging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Stagging</a:t>
            </a:r>
            <a:r>
              <a:rPr lang="en-US" dirty="0"/>
              <a:t> is defined as the presentation of the primary idea, mood or action. It should always be in presentable and easy to manner.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Secondary Action: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Secondary actions are more important than primary action as they represent the animation as a whole. Secondary actions support the primary or main idea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19655"/>
            <a:ext cx="10630468" cy="65813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Follow Through: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It refers to the action which continues to move even after the completion of action. This type of action helps in the generation of more idealistic animations.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Overlap: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It deals with the nature in which before ending the first action, the second action starts.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7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60599"/>
            <a:ext cx="10562230" cy="6513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animation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animations that have a single interpretation. They should have little value if confusing.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one thing at a time to avoid confusion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Effect animation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effect animation for objects that the user is currently interacting with 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animations aren’t distracting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beacause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is already focused on the object.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Relationship animation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start or end with the selected object. don’t show relationships between objects that the user isn’t currently interacting with.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complete within a half second or less.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4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60597"/>
            <a:ext cx="10575878" cy="65541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animations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to show relationships between states. Animating state changes makes them easier to understand and appear smoother.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transitions should have natural mappings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transitions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clearly identifiable completion and failure states.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stop showing progress when the underlying process isn’t making progress.</a:t>
            </a:r>
          </a:p>
        </p:txBody>
      </p:sp>
    </p:spTree>
    <p:extLst>
      <p:ext uri="{BB962C8B-B14F-4D97-AF65-F5344CB8AC3E}">
        <p14:creationId xmlns:p14="http://schemas.microsoft.com/office/powerpoint/2010/main" val="44061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201541"/>
            <a:ext cx="10589526" cy="651315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languages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List Notations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Languages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Languages</a:t>
            </a:r>
          </a:p>
        </p:txBody>
      </p:sp>
    </p:spTree>
    <p:extLst>
      <p:ext uri="{BB962C8B-B14F-4D97-AF65-F5344CB8AC3E}">
        <p14:creationId xmlns:p14="http://schemas.microsoft.com/office/powerpoint/2010/main" val="353968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46950"/>
            <a:ext cx="11218460" cy="671105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List Notations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event in the animation is described by a starting and ending frame number and an action that is to be take place.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20, 40 A ROTATE “TREE”, 2 by 60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General Purpose Languages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this,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embed animation features.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variables in the language can be used as parameters.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level language can be used to generate simulations then this can be used generate animation as a side effect.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ASAS – is built on top of LISP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201541"/>
            <a:ext cx="11327642" cy="651315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Change </a:t>
            </a:r>
            <a:r>
              <a:rPr lang="en-US" dirty="0"/>
              <a:t>of shape as shown in fig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2. Change in size as shown in fig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Change in color as shown in fig: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9" y="461961"/>
            <a:ext cx="4762500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92" y="2802517"/>
            <a:ext cx="4762500" cy="1695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03" y="5019248"/>
            <a:ext cx="4762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59" y="174245"/>
            <a:ext cx="11122926" cy="65404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Change in structure as shown in fig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5. Change in angle as shown in fig: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62" y="702646"/>
            <a:ext cx="47625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41" y="3444471"/>
            <a:ext cx="45624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4246"/>
            <a:ext cx="10712355" cy="66837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Animation techniques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animation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based animation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8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201540"/>
            <a:ext cx="10589526" cy="665645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animation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Storyboard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sequence of sketches the structure animation is created. this outline is called as ‘storyboard’.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Key Frames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key entities which are used in animation.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In-between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key-frames of the animation are drawn, the intermediate position can be inferred. Filled the intermediate frames in key-frames is called as ‘in-between’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Pencil test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key-frames and in-between a trial film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made,which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as ‘pencil-test’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9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0"/>
            <a:ext cx="10575878" cy="67419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cells-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technique is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dcompose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animation picture into several parts that can move more or less independently.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Route sheet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sheet which describes each scene and the people responsible for the various aspects of the producing the sense is called ‘route-sheet’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 Exposure sheet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sheet which gives the detailed description of an animation is called as an ‘exposure-sheet’.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8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46951"/>
            <a:ext cx="10630469" cy="65268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design of animation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animation is written and storyboard is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 sound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be recorded, according to the drawing for every scenes in the animation, a detailed layout is produces.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instants at which significant sounds occur are recorded in order. Then the detailed layout and the sound track are correlated.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key-frames of the animation are drawn.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key-frames and in-between , pencil test frames are obtained.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pencil test frames are then transferred to cells.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cells are colored in or painted and are arranged in a correct sequence. Then they are filmed.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this animation uses key-frames and in-between , so it is called as ‘key-frame animation’.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9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60599"/>
            <a:ext cx="10453048" cy="64995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Based Animation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animation can be created  with a computer and animation software.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art of illusion, 3D studio max, Adobe flash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provides basic functions to create an animation and to process individual objects.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needed in computer animation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Digitization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In-between frames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of pencil test</a:t>
            </a:r>
          </a:p>
        </p:txBody>
      </p:sp>
    </p:spTree>
    <p:extLst>
      <p:ext uri="{BB962C8B-B14F-4D97-AF65-F5344CB8AC3E}">
        <p14:creationId xmlns:p14="http://schemas.microsoft.com/office/powerpoint/2010/main" val="266505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19654"/>
            <a:ext cx="10548582" cy="662233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Principles of animation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25" y="609287"/>
            <a:ext cx="6173266" cy="58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9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754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10</cp:revision>
  <dcterms:created xsi:type="dcterms:W3CDTF">2022-05-05T05:31:04Z</dcterms:created>
  <dcterms:modified xsi:type="dcterms:W3CDTF">2023-05-08T09:42:21Z</dcterms:modified>
</cp:coreProperties>
</file>