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1" r:id="rId3"/>
    <p:sldId id="263" r:id="rId4"/>
    <p:sldId id="264" r:id="rId5"/>
    <p:sldId id="265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024645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Owner</cp:lastModifiedBy>
  <cp:revision>1</cp:revision>
  <dcterms:created xsi:type="dcterms:W3CDTF">2022-04-29T11:02:55Z</dcterms:created>
  <dcterms:modified xsi:type="dcterms:W3CDTF">2022-04-29T11:07:44Z</dcterms:modified>
  <cp:category/>
</cp:coreProperties>
</file>