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4"/>
  </p:notesMasterIdLst>
  <p:handoutMasterIdLst>
    <p:handoutMasterId r:id="rId15"/>
  </p:handoutMasterIdLst>
  <p:sldIdLst>
    <p:sldId id="261" r:id="rId5"/>
    <p:sldId id="320" r:id="rId6"/>
    <p:sldId id="314" r:id="rId7"/>
    <p:sldId id="315" r:id="rId8"/>
    <p:sldId id="316" r:id="rId9"/>
    <p:sldId id="317" r:id="rId10"/>
    <p:sldId id="318" r:id="rId11"/>
    <p:sldId id="319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jjula Bhavesh" initials="GB" lastIdx="1" clrIdx="0">
    <p:extLst>
      <p:ext uri="{19B8F6BF-5375-455C-9EA6-DF929625EA0E}">
        <p15:presenceInfo xmlns:p15="http://schemas.microsoft.com/office/powerpoint/2012/main" userId="S::gujjula.11801452@lpu.in::39b0bcb5-4278-445f-b9a2-344bedfc64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2" d="100"/>
          <a:sy n="82" d="100"/>
        </p:scale>
        <p:origin x="643" y="115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esh%20Gujjula\Desktop\excel\Covid19_1180145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esh%20Gujjula\Desktop\excel\Covid19_1180145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esh%20Gujjula\Desktop\excel\Covid19_1180145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esh%20Gujjula\Desktop\excel\Covid19_1180145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esh%20Gujjula\Desktop\excel\Covid19_1180145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[Covid19_11801452.xlsx]Pivot1!PivotTable6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Countries wise victims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tint val="98000"/>
                  <a:lumMod val="110000"/>
                </a:schemeClr>
              </a:gs>
              <a:gs pos="84000">
                <a:schemeClr val="accent6">
                  <a:shade val="90000"/>
                  <a:lumMod val="88000"/>
                </a:schemeClr>
              </a:gs>
            </a:gsLst>
            <a:lin ang="5400000" scaled="0"/>
          </a:gradFill>
          <a:ln w="31750" cap="rnd">
            <a:solidFill>
              <a:schemeClr val="accent6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Pivot1!$B$3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</c:marker>
          <c:cat>
            <c:strRef>
              <c:f>Pivot1!$A$4:$A$218</c:f>
              <c:strCache>
                <c:ptCount val="214"/>
                <c:pt idx="0">
                  <c:v>Afghanistan</c:v>
                </c:pt>
                <c:pt idx="1">
                  <c:v>Albania</c:v>
                </c:pt>
                <c:pt idx="2">
                  <c:v>Algeria</c:v>
                </c:pt>
                <c:pt idx="3">
                  <c:v>Andorra</c:v>
                </c:pt>
                <c:pt idx="4">
                  <c:v>Angola</c:v>
                </c:pt>
                <c:pt idx="5">
                  <c:v>Anguilla</c:v>
                </c:pt>
                <c:pt idx="6">
                  <c:v>Antigua_and_Barbuda</c:v>
                </c:pt>
                <c:pt idx="7">
                  <c:v>Argentina</c:v>
                </c:pt>
                <c:pt idx="8">
                  <c:v>Armenia</c:v>
                </c:pt>
                <c:pt idx="9">
                  <c:v>Aruba</c:v>
                </c:pt>
                <c:pt idx="10">
                  <c:v>Australia</c:v>
                </c:pt>
                <c:pt idx="11">
                  <c:v>Austria</c:v>
                </c:pt>
                <c:pt idx="12">
                  <c:v>Azerbaijan</c:v>
                </c:pt>
                <c:pt idx="13">
                  <c:v>Bahamas</c:v>
                </c:pt>
                <c:pt idx="14">
                  <c:v>Bahrain</c:v>
                </c:pt>
                <c:pt idx="15">
                  <c:v>Bangladesh</c:v>
                </c:pt>
                <c:pt idx="16">
                  <c:v>Barbados</c:v>
                </c:pt>
                <c:pt idx="17">
                  <c:v>Belarus</c:v>
                </c:pt>
                <c:pt idx="18">
                  <c:v>Belgium</c:v>
                </c:pt>
                <c:pt idx="19">
                  <c:v>Belize</c:v>
                </c:pt>
                <c:pt idx="20">
                  <c:v>Benin</c:v>
                </c:pt>
                <c:pt idx="21">
                  <c:v>Bermuda</c:v>
                </c:pt>
                <c:pt idx="22">
                  <c:v>Bhutan</c:v>
                </c:pt>
                <c:pt idx="23">
                  <c:v>Bolivia</c:v>
                </c:pt>
                <c:pt idx="24">
                  <c:v>Bonaire, Saint Eustatius and Saba</c:v>
                </c:pt>
                <c:pt idx="25">
                  <c:v>Bosnia_and_Herzegovina</c:v>
                </c:pt>
                <c:pt idx="26">
                  <c:v>Botswana</c:v>
                </c:pt>
                <c:pt idx="27">
                  <c:v>Brazil</c:v>
                </c:pt>
                <c:pt idx="28">
                  <c:v>British_Virgin_Islands</c:v>
                </c:pt>
                <c:pt idx="29">
                  <c:v>Brunei_Darussalam</c:v>
                </c:pt>
                <c:pt idx="30">
                  <c:v>Bulgaria</c:v>
                </c:pt>
                <c:pt idx="31">
                  <c:v>Burkina_Faso</c:v>
                </c:pt>
                <c:pt idx="32">
                  <c:v>Burundi</c:v>
                </c:pt>
                <c:pt idx="33">
                  <c:v>Cambodia</c:v>
                </c:pt>
                <c:pt idx="34">
                  <c:v>Cameroon</c:v>
                </c:pt>
                <c:pt idx="35">
                  <c:v>Canada</c:v>
                </c:pt>
                <c:pt idx="36">
                  <c:v>Cape_Verde</c:v>
                </c:pt>
                <c:pt idx="37">
                  <c:v>Cases_on_an_international_conveyance_Japan</c:v>
                </c:pt>
                <c:pt idx="38">
                  <c:v>Cayman_Islands</c:v>
                </c:pt>
                <c:pt idx="39">
                  <c:v>Central_African_Republic</c:v>
                </c:pt>
                <c:pt idx="40">
                  <c:v>Chad</c:v>
                </c:pt>
                <c:pt idx="41">
                  <c:v>Chile</c:v>
                </c:pt>
                <c:pt idx="42">
                  <c:v>China</c:v>
                </c:pt>
                <c:pt idx="43">
                  <c:v>Colombia</c:v>
                </c:pt>
                <c:pt idx="44">
                  <c:v>Comoros</c:v>
                </c:pt>
                <c:pt idx="45">
                  <c:v>Congo</c:v>
                </c:pt>
                <c:pt idx="46">
                  <c:v>Costa_Rica</c:v>
                </c:pt>
                <c:pt idx="47">
                  <c:v>Cote_dIvoire</c:v>
                </c:pt>
                <c:pt idx="48">
                  <c:v>Croatia</c:v>
                </c:pt>
                <c:pt idx="49">
                  <c:v>Cuba</c:v>
                </c:pt>
                <c:pt idx="50">
                  <c:v>CuraÃ§ao</c:v>
                </c:pt>
                <c:pt idx="51">
                  <c:v>Cyprus</c:v>
                </c:pt>
                <c:pt idx="52">
                  <c:v>Czechia</c:v>
                </c:pt>
                <c:pt idx="53">
                  <c:v>Democratic_Republic_of_the_Congo</c:v>
                </c:pt>
                <c:pt idx="54">
                  <c:v>Denmark</c:v>
                </c:pt>
                <c:pt idx="55">
                  <c:v>Djibouti</c:v>
                </c:pt>
                <c:pt idx="56">
                  <c:v>Dominica</c:v>
                </c:pt>
                <c:pt idx="57">
                  <c:v>Dominican_Republic</c:v>
                </c:pt>
                <c:pt idx="58">
                  <c:v>Ecuador</c:v>
                </c:pt>
                <c:pt idx="59">
                  <c:v>Egypt</c:v>
                </c:pt>
                <c:pt idx="60">
                  <c:v>El_Salvador</c:v>
                </c:pt>
                <c:pt idx="61">
                  <c:v>Equatorial_Guinea</c:v>
                </c:pt>
                <c:pt idx="62">
                  <c:v>Eritrea</c:v>
                </c:pt>
                <c:pt idx="63">
                  <c:v>Estonia</c:v>
                </c:pt>
                <c:pt idx="64">
                  <c:v>Eswatini</c:v>
                </c:pt>
                <c:pt idx="65">
                  <c:v>Ethiopia</c:v>
                </c:pt>
                <c:pt idx="66">
                  <c:v>Falkland_Islands_(Malvinas)</c:v>
                </c:pt>
                <c:pt idx="67">
                  <c:v>Faroe_Islands</c:v>
                </c:pt>
                <c:pt idx="68">
                  <c:v>Fiji</c:v>
                </c:pt>
                <c:pt idx="69">
                  <c:v>Finland</c:v>
                </c:pt>
                <c:pt idx="70">
                  <c:v>France</c:v>
                </c:pt>
                <c:pt idx="71">
                  <c:v>French_Polynesia</c:v>
                </c:pt>
                <c:pt idx="72">
                  <c:v>Gabon</c:v>
                </c:pt>
                <c:pt idx="73">
                  <c:v>Gambia</c:v>
                </c:pt>
                <c:pt idx="74">
                  <c:v>Georgia</c:v>
                </c:pt>
                <c:pt idx="75">
                  <c:v>Germany</c:v>
                </c:pt>
                <c:pt idx="76">
                  <c:v>Ghana</c:v>
                </c:pt>
                <c:pt idx="77">
                  <c:v>Gibraltar</c:v>
                </c:pt>
                <c:pt idx="78">
                  <c:v>Greece</c:v>
                </c:pt>
                <c:pt idx="79">
                  <c:v>Greenland</c:v>
                </c:pt>
                <c:pt idx="80">
                  <c:v>Grenada</c:v>
                </c:pt>
                <c:pt idx="81">
                  <c:v>Guam</c:v>
                </c:pt>
                <c:pt idx="82">
                  <c:v>Guatemala</c:v>
                </c:pt>
                <c:pt idx="83">
                  <c:v>Guernsey</c:v>
                </c:pt>
                <c:pt idx="84">
                  <c:v>Guinea</c:v>
                </c:pt>
                <c:pt idx="85">
                  <c:v>Guinea_Bissau</c:v>
                </c:pt>
                <c:pt idx="86">
                  <c:v>Guyana</c:v>
                </c:pt>
                <c:pt idx="87">
                  <c:v>Haiti</c:v>
                </c:pt>
                <c:pt idx="88">
                  <c:v>Holy_See</c:v>
                </c:pt>
                <c:pt idx="89">
                  <c:v>Honduras</c:v>
                </c:pt>
                <c:pt idx="90">
                  <c:v>Hungary</c:v>
                </c:pt>
                <c:pt idx="91">
                  <c:v>Iceland</c:v>
                </c:pt>
                <c:pt idx="92">
                  <c:v>India</c:v>
                </c:pt>
                <c:pt idx="93">
                  <c:v>Indonesia</c:v>
                </c:pt>
                <c:pt idx="94">
                  <c:v>Iran</c:v>
                </c:pt>
                <c:pt idx="95">
                  <c:v>Iraq</c:v>
                </c:pt>
                <c:pt idx="96">
                  <c:v>Ireland</c:v>
                </c:pt>
                <c:pt idx="97">
                  <c:v>Isle_of_Man</c:v>
                </c:pt>
                <c:pt idx="98">
                  <c:v>Israel</c:v>
                </c:pt>
                <c:pt idx="99">
                  <c:v>Italy</c:v>
                </c:pt>
                <c:pt idx="100">
                  <c:v>Jamaica</c:v>
                </c:pt>
                <c:pt idx="101">
                  <c:v>Japan</c:v>
                </c:pt>
                <c:pt idx="102">
                  <c:v>Jersey</c:v>
                </c:pt>
                <c:pt idx="103">
                  <c:v>Jordan</c:v>
                </c:pt>
                <c:pt idx="104">
                  <c:v>Kazakhstan</c:v>
                </c:pt>
                <c:pt idx="105">
                  <c:v>Kenya</c:v>
                </c:pt>
                <c:pt idx="106">
                  <c:v>Kosovo</c:v>
                </c:pt>
                <c:pt idx="107">
                  <c:v>Kuwait</c:v>
                </c:pt>
                <c:pt idx="108">
                  <c:v>Kyrgyzstan</c:v>
                </c:pt>
                <c:pt idx="109">
                  <c:v>Laos</c:v>
                </c:pt>
                <c:pt idx="110">
                  <c:v>Latvia</c:v>
                </c:pt>
                <c:pt idx="111">
                  <c:v>Lebanon</c:v>
                </c:pt>
                <c:pt idx="112">
                  <c:v>Lesotho</c:v>
                </c:pt>
                <c:pt idx="113">
                  <c:v>Liberia</c:v>
                </c:pt>
                <c:pt idx="114">
                  <c:v>Libya</c:v>
                </c:pt>
                <c:pt idx="115">
                  <c:v>Liechtenstein</c:v>
                </c:pt>
                <c:pt idx="116">
                  <c:v>Lithuania</c:v>
                </c:pt>
                <c:pt idx="117">
                  <c:v>Luxembourg</c:v>
                </c:pt>
                <c:pt idx="118">
                  <c:v>Madagascar</c:v>
                </c:pt>
                <c:pt idx="119">
                  <c:v>Malawi</c:v>
                </c:pt>
                <c:pt idx="120">
                  <c:v>Malaysia</c:v>
                </c:pt>
                <c:pt idx="121">
                  <c:v>Maldives</c:v>
                </c:pt>
                <c:pt idx="122">
                  <c:v>Mali</c:v>
                </c:pt>
                <c:pt idx="123">
                  <c:v>Malta</c:v>
                </c:pt>
                <c:pt idx="124">
                  <c:v>Marshall_Islands</c:v>
                </c:pt>
                <c:pt idx="125">
                  <c:v>Mauritania</c:v>
                </c:pt>
                <c:pt idx="126">
                  <c:v>Mauritius</c:v>
                </c:pt>
                <c:pt idx="127">
                  <c:v>Mexico</c:v>
                </c:pt>
                <c:pt idx="128">
                  <c:v>Moldova</c:v>
                </c:pt>
                <c:pt idx="129">
                  <c:v>Monaco</c:v>
                </c:pt>
                <c:pt idx="130">
                  <c:v>Mongolia</c:v>
                </c:pt>
                <c:pt idx="131">
                  <c:v>Montenegro</c:v>
                </c:pt>
                <c:pt idx="132">
                  <c:v>Montserrat</c:v>
                </c:pt>
                <c:pt idx="133">
                  <c:v>Morocco</c:v>
                </c:pt>
                <c:pt idx="134">
                  <c:v>Mozambique</c:v>
                </c:pt>
                <c:pt idx="135">
                  <c:v>Myanmar</c:v>
                </c:pt>
                <c:pt idx="136">
                  <c:v>Namibia</c:v>
                </c:pt>
                <c:pt idx="137">
                  <c:v>Nepal</c:v>
                </c:pt>
                <c:pt idx="138">
                  <c:v>Netherlands</c:v>
                </c:pt>
                <c:pt idx="139">
                  <c:v>New_Caledonia</c:v>
                </c:pt>
                <c:pt idx="140">
                  <c:v>New_Zealand</c:v>
                </c:pt>
                <c:pt idx="141">
                  <c:v>Nicaragua</c:v>
                </c:pt>
                <c:pt idx="142">
                  <c:v>Niger</c:v>
                </c:pt>
                <c:pt idx="143">
                  <c:v>Nigeria</c:v>
                </c:pt>
                <c:pt idx="144">
                  <c:v>North_Macedonia</c:v>
                </c:pt>
                <c:pt idx="145">
                  <c:v>Northern_Mariana_Islands</c:v>
                </c:pt>
                <c:pt idx="146">
                  <c:v>Norway</c:v>
                </c:pt>
                <c:pt idx="147">
                  <c:v>Oman</c:v>
                </c:pt>
                <c:pt idx="148">
                  <c:v>Pakistan</c:v>
                </c:pt>
                <c:pt idx="149">
                  <c:v>Palestine</c:v>
                </c:pt>
                <c:pt idx="150">
                  <c:v>Panama</c:v>
                </c:pt>
                <c:pt idx="151">
                  <c:v>Papua_New_Guinea</c:v>
                </c:pt>
                <c:pt idx="152">
                  <c:v>Paraguay</c:v>
                </c:pt>
                <c:pt idx="153">
                  <c:v>Peru</c:v>
                </c:pt>
                <c:pt idx="154">
                  <c:v>Philippines</c:v>
                </c:pt>
                <c:pt idx="155">
                  <c:v>Poland</c:v>
                </c:pt>
                <c:pt idx="156">
                  <c:v>Portugal</c:v>
                </c:pt>
                <c:pt idx="157">
                  <c:v>Puerto_Rico</c:v>
                </c:pt>
                <c:pt idx="158">
                  <c:v>Qatar</c:v>
                </c:pt>
                <c:pt idx="159">
                  <c:v>Romania</c:v>
                </c:pt>
                <c:pt idx="160">
                  <c:v>Russia</c:v>
                </c:pt>
                <c:pt idx="161">
                  <c:v>Rwanda</c:v>
                </c:pt>
                <c:pt idx="162">
                  <c:v>Saint_Kitts_and_Nevis</c:v>
                </c:pt>
                <c:pt idx="163">
                  <c:v>Saint_Lucia</c:v>
                </c:pt>
                <c:pt idx="164">
                  <c:v>Saint_Vincent_and_the_Grenadines</c:v>
                </c:pt>
                <c:pt idx="165">
                  <c:v>San_Marino</c:v>
                </c:pt>
                <c:pt idx="166">
                  <c:v>Sao_Tome_and_Principe</c:v>
                </c:pt>
                <c:pt idx="167">
                  <c:v>Saudi_Arabia</c:v>
                </c:pt>
                <c:pt idx="168">
                  <c:v>Senegal</c:v>
                </c:pt>
                <c:pt idx="169">
                  <c:v>Serbia</c:v>
                </c:pt>
                <c:pt idx="170">
                  <c:v>Seychelles</c:v>
                </c:pt>
                <c:pt idx="171">
                  <c:v>Sierra_Leone</c:v>
                </c:pt>
                <c:pt idx="172">
                  <c:v>Singapore</c:v>
                </c:pt>
                <c:pt idx="173">
                  <c:v>Sint_Maarten</c:v>
                </c:pt>
                <c:pt idx="174">
                  <c:v>Slovakia</c:v>
                </c:pt>
                <c:pt idx="175">
                  <c:v>Slovenia</c:v>
                </c:pt>
                <c:pt idx="176">
                  <c:v>Solomon_Islands</c:v>
                </c:pt>
                <c:pt idx="177">
                  <c:v>Somalia</c:v>
                </c:pt>
                <c:pt idx="178">
                  <c:v>South_Africa</c:v>
                </c:pt>
                <c:pt idx="179">
                  <c:v>South_Korea</c:v>
                </c:pt>
                <c:pt idx="180">
                  <c:v>South_Sudan</c:v>
                </c:pt>
                <c:pt idx="181">
                  <c:v>Spain</c:v>
                </c:pt>
                <c:pt idx="182">
                  <c:v>Sri_Lanka</c:v>
                </c:pt>
                <c:pt idx="183">
                  <c:v>Sudan</c:v>
                </c:pt>
                <c:pt idx="184">
                  <c:v>Suriname</c:v>
                </c:pt>
                <c:pt idx="185">
                  <c:v>Sweden</c:v>
                </c:pt>
                <c:pt idx="186">
                  <c:v>Switzerland</c:v>
                </c:pt>
                <c:pt idx="187">
                  <c:v>Syria</c:v>
                </c:pt>
                <c:pt idx="188">
                  <c:v>Taiwan</c:v>
                </c:pt>
                <c:pt idx="189">
                  <c:v>Tajikistan</c:v>
                </c:pt>
                <c:pt idx="190">
                  <c:v>Thailand</c:v>
                </c:pt>
                <c:pt idx="191">
                  <c:v>Timor_Leste</c:v>
                </c:pt>
                <c:pt idx="192">
                  <c:v>Togo</c:v>
                </c:pt>
                <c:pt idx="193">
                  <c:v>Trinidad_and_Tobago</c:v>
                </c:pt>
                <c:pt idx="194">
                  <c:v>Tunisia</c:v>
                </c:pt>
                <c:pt idx="195">
                  <c:v>Turkey</c:v>
                </c:pt>
                <c:pt idx="196">
                  <c:v>Turks_and_Caicos_islands</c:v>
                </c:pt>
                <c:pt idx="197">
                  <c:v>Uganda</c:v>
                </c:pt>
                <c:pt idx="198">
                  <c:v>Ukraine</c:v>
                </c:pt>
                <c:pt idx="199">
                  <c:v>United_Arab_Emirates</c:v>
                </c:pt>
                <c:pt idx="200">
                  <c:v>United_Kingdom</c:v>
                </c:pt>
                <c:pt idx="201">
                  <c:v>United_Republic_of_Tanzania</c:v>
                </c:pt>
                <c:pt idx="202">
                  <c:v>United_States_of_America</c:v>
                </c:pt>
                <c:pt idx="203">
                  <c:v>United_States_Virgin_Islands</c:v>
                </c:pt>
                <c:pt idx="204">
                  <c:v>Uruguay</c:v>
                </c:pt>
                <c:pt idx="205">
                  <c:v>Uzbekistan</c:v>
                </c:pt>
                <c:pt idx="206">
                  <c:v>Vanuatu</c:v>
                </c:pt>
                <c:pt idx="207">
                  <c:v>Venezuela</c:v>
                </c:pt>
                <c:pt idx="208">
                  <c:v>Vietnam</c:v>
                </c:pt>
                <c:pt idx="209">
                  <c:v>Wallis_and_Futuna</c:v>
                </c:pt>
                <c:pt idx="210">
                  <c:v>Western_Sahara</c:v>
                </c:pt>
                <c:pt idx="211">
                  <c:v>Yemen</c:v>
                </c:pt>
                <c:pt idx="212">
                  <c:v>Zambia</c:v>
                </c:pt>
                <c:pt idx="213">
                  <c:v>Zimbabwe</c:v>
                </c:pt>
              </c:strCache>
            </c:strRef>
          </c:cat>
          <c:val>
            <c:numRef>
              <c:f>Pivot1!$B$4:$B$218</c:f>
              <c:numCache>
                <c:formatCode>General</c:formatCode>
                <c:ptCount val="214"/>
                <c:pt idx="0">
                  <c:v>45844</c:v>
                </c:pt>
                <c:pt idx="1">
                  <c:v>36790</c:v>
                </c:pt>
                <c:pt idx="2">
                  <c:v>81212</c:v>
                </c:pt>
                <c:pt idx="3">
                  <c:v>6670</c:v>
                </c:pt>
                <c:pt idx="4">
                  <c:v>15087</c:v>
                </c:pt>
                <c:pt idx="5">
                  <c:v>4</c:v>
                </c:pt>
                <c:pt idx="6">
                  <c:v>141</c:v>
                </c:pt>
                <c:pt idx="7">
                  <c:v>1413362</c:v>
                </c:pt>
                <c:pt idx="8">
                  <c:v>134768</c:v>
                </c:pt>
                <c:pt idx="9">
                  <c:v>4833</c:v>
                </c:pt>
                <c:pt idx="10">
                  <c:v>27885</c:v>
                </c:pt>
                <c:pt idx="11">
                  <c:v>274275</c:v>
                </c:pt>
                <c:pt idx="12">
                  <c:v>114025</c:v>
                </c:pt>
                <c:pt idx="13">
                  <c:v>7496</c:v>
                </c:pt>
                <c:pt idx="14">
                  <c:v>86645</c:v>
                </c:pt>
                <c:pt idx="15">
                  <c:v>460619</c:v>
                </c:pt>
                <c:pt idx="16">
                  <c:v>270</c:v>
                </c:pt>
                <c:pt idx="17">
                  <c:v>133324</c:v>
                </c:pt>
                <c:pt idx="18">
                  <c:v>574352</c:v>
                </c:pt>
                <c:pt idx="19">
                  <c:v>5647</c:v>
                </c:pt>
                <c:pt idx="20">
                  <c:v>2974</c:v>
                </c:pt>
                <c:pt idx="21">
                  <c:v>251</c:v>
                </c:pt>
                <c:pt idx="22">
                  <c:v>396</c:v>
                </c:pt>
                <c:pt idx="23">
                  <c:v>144592</c:v>
                </c:pt>
                <c:pt idx="24">
                  <c:v>161</c:v>
                </c:pt>
                <c:pt idx="25">
                  <c:v>85431</c:v>
                </c:pt>
                <c:pt idx="26">
                  <c:v>9992</c:v>
                </c:pt>
                <c:pt idx="27">
                  <c:v>6290272</c:v>
                </c:pt>
                <c:pt idx="28">
                  <c:v>72</c:v>
                </c:pt>
                <c:pt idx="29">
                  <c:v>150</c:v>
                </c:pt>
                <c:pt idx="30">
                  <c:v>141747</c:v>
                </c:pt>
                <c:pt idx="31">
                  <c:v>2816</c:v>
                </c:pt>
                <c:pt idx="32">
                  <c:v>681</c:v>
                </c:pt>
                <c:pt idx="33">
                  <c:v>307</c:v>
                </c:pt>
                <c:pt idx="34">
                  <c:v>24117</c:v>
                </c:pt>
                <c:pt idx="35">
                  <c:v>364810</c:v>
                </c:pt>
                <c:pt idx="36">
                  <c:v>10526</c:v>
                </c:pt>
                <c:pt idx="37">
                  <c:v>696</c:v>
                </c:pt>
                <c:pt idx="38">
                  <c:v>274</c:v>
                </c:pt>
                <c:pt idx="39">
                  <c:v>4913</c:v>
                </c:pt>
                <c:pt idx="40">
                  <c:v>1663</c:v>
                </c:pt>
                <c:pt idx="41">
                  <c:v>548941</c:v>
                </c:pt>
                <c:pt idx="42">
                  <c:v>91796</c:v>
                </c:pt>
                <c:pt idx="43">
                  <c:v>1299613</c:v>
                </c:pt>
                <c:pt idx="44">
                  <c:v>611</c:v>
                </c:pt>
                <c:pt idx="45">
                  <c:v>5774</c:v>
                </c:pt>
                <c:pt idx="46">
                  <c:v>137093</c:v>
                </c:pt>
                <c:pt idx="47">
                  <c:v>21261</c:v>
                </c:pt>
                <c:pt idx="48">
                  <c:v>123693</c:v>
                </c:pt>
                <c:pt idx="49">
                  <c:v>8173</c:v>
                </c:pt>
                <c:pt idx="50">
                  <c:v>2258</c:v>
                </c:pt>
                <c:pt idx="51">
                  <c:v>10231</c:v>
                </c:pt>
                <c:pt idx="52">
                  <c:v>518649</c:v>
                </c:pt>
                <c:pt idx="53">
                  <c:v>12607</c:v>
                </c:pt>
                <c:pt idx="54">
                  <c:v>78354</c:v>
                </c:pt>
                <c:pt idx="55">
                  <c:v>5676</c:v>
                </c:pt>
                <c:pt idx="56">
                  <c:v>85</c:v>
                </c:pt>
                <c:pt idx="57">
                  <c:v>142653</c:v>
                </c:pt>
                <c:pt idx="58">
                  <c:v>190909</c:v>
                </c:pt>
                <c:pt idx="59">
                  <c:v>115183</c:v>
                </c:pt>
                <c:pt idx="60">
                  <c:v>38405</c:v>
                </c:pt>
                <c:pt idx="61">
                  <c:v>5153</c:v>
                </c:pt>
                <c:pt idx="62">
                  <c:v>577</c:v>
                </c:pt>
                <c:pt idx="63">
                  <c:v>11698</c:v>
                </c:pt>
                <c:pt idx="64">
                  <c:v>6406</c:v>
                </c:pt>
                <c:pt idx="65">
                  <c:v>108930</c:v>
                </c:pt>
                <c:pt idx="66">
                  <c:v>17</c:v>
                </c:pt>
                <c:pt idx="67">
                  <c:v>502</c:v>
                </c:pt>
                <c:pt idx="68">
                  <c:v>38</c:v>
                </c:pt>
                <c:pt idx="69">
                  <c:v>24307</c:v>
                </c:pt>
                <c:pt idx="70">
                  <c:v>2208699</c:v>
                </c:pt>
                <c:pt idx="71">
                  <c:v>14096</c:v>
                </c:pt>
                <c:pt idx="72">
                  <c:v>9191</c:v>
                </c:pt>
                <c:pt idx="73">
                  <c:v>3734</c:v>
                </c:pt>
                <c:pt idx="74">
                  <c:v>132368</c:v>
                </c:pt>
                <c:pt idx="75">
                  <c:v>1042700</c:v>
                </c:pt>
                <c:pt idx="76">
                  <c:v>51379</c:v>
                </c:pt>
                <c:pt idx="77">
                  <c:v>1009</c:v>
                </c:pt>
                <c:pt idx="78">
                  <c:v>103034</c:v>
                </c:pt>
                <c:pt idx="79">
                  <c:v>18</c:v>
                </c:pt>
                <c:pt idx="80">
                  <c:v>41</c:v>
                </c:pt>
                <c:pt idx="81">
                  <c:v>6782</c:v>
                </c:pt>
                <c:pt idx="82">
                  <c:v>121798</c:v>
                </c:pt>
                <c:pt idx="83">
                  <c:v>286</c:v>
                </c:pt>
                <c:pt idx="84">
                  <c:v>13039</c:v>
                </c:pt>
                <c:pt idx="85">
                  <c:v>2422</c:v>
                </c:pt>
                <c:pt idx="86">
                  <c:v>5338</c:v>
                </c:pt>
                <c:pt idx="87">
                  <c:v>9264</c:v>
                </c:pt>
                <c:pt idx="88">
                  <c:v>26</c:v>
                </c:pt>
                <c:pt idx="89">
                  <c:v>107513</c:v>
                </c:pt>
                <c:pt idx="90">
                  <c:v>211527</c:v>
                </c:pt>
                <c:pt idx="91">
                  <c:v>5371</c:v>
                </c:pt>
                <c:pt idx="92">
                  <c:v>9392919</c:v>
                </c:pt>
                <c:pt idx="93">
                  <c:v>527999</c:v>
                </c:pt>
                <c:pt idx="94">
                  <c:v>935799</c:v>
                </c:pt>
                <c:pt idx="95">
                  <c:v>548821</c:v>
                </c:pt>
                <c:pt idx="96">
                  <c:v>71942</c:v>
                </c:pt>
                <c:pt idx="97">
                  <c:v>369</c:v>
                </c:pt>
                <c:pt idx="98">
                  <c:v>334998</c:v>
                </c:pt>
                <c:pt idx="99">
                  <c:v>1564532</c:v>
                </c:pt>
                <c:pt idx="100">
                  <c:v>10669</c:v>
                </c:pt>
                <c:pt idx="101">
                  <c:v>144653</c:v>
                </c:pt>
                <c:pt idx="102">
                  <c:v>928</c:v>
                </c:pt>
                <c:pt idx="103">
                  <c:v>210709</c:v>
                </c:pt>
                <c:pt idx="104">
                  <c:v>172969</c:v>
                </c:pt>
                <c:pt idx="105">
                  <c:v>82605</c:v>
                </c:pt>
                <c:pt idx="106">
                  <c:v>38431</c:v>
                </c:pt>
                <c:pt idx="107">
                  <c:v>142195</c:v>
                </c:pt>
                <c:pt idx="108">
                  <c:v>72427</c:v>
                </c:pt>
                <c:pt idx="109">
                  <c:v>39</c:v>
                </c:pt>
                <c:pt idx="110">
                  <c:v>16561</c:v>
                </c:pt>
                <c:pt idx="111">
                  <c:v>125678</c:v>
                </c:pt>
                <c:pt idx="112">
                  <c:v>2109</c:v>
                </c:pt>
                <c:pt idx="113">
                  <c:v>1595</c:v>
                </c:pt>
                <c:pt idx="114">
                  <c:v>81273</c:v>
                </c:pt>
                <c:pt idx="115">
                  <c:v>1273</c:v>
                </c:pt>
                <c:pt idx="116">
                  <c:v>60193</c:v>
                </c:pt>
                <c:pt idx="117">
                  <c:v>33409</c:v>
                </c:pt>
                <c:pt idx="118">
                  <c:v>17341</c:v>
                </c:pt>
                <c:pt idx="119">
                  <c:v>6025</c:v>
                </c:pt>
                <c:pt idx="120">
                  <c:v>63176</c:v>
                </c:pt>
                <c:pt idx="121">
                  <c:v>12947</c:v>
                </c:pt>
                <c:pt idx="122">
                  <c:v>4659</c:v>
                </c:pt>
                <c:pt idx="123">
                  <c:v>9501</c:v>
                </c:pt>
                <c:pt idx="124">
                  <c:v>4</c:v>
                </c:pt>
                <c:pt idx="125">
                  <c:v>8460</c:v>
                </c:pt>
                <c:pt idx="126">
                  <c:v>501</c:v>
                </c:pt>
                <c:pt idx="127">
                  <c:v>1100683</c:v>
                </c:pt>
                <c:pt idx="128">
                  <c:v>105852</c:v>
                </c:pt>
                <c:pt idx="129">
                  <c:v>607</c:v>
                </c:pt>
                <c:pt idx="130">
                  <c:v>784</c:v>
                </c:pt>
                <c:pt idx="131">
                  <c:v>34454</c:v>
                </c:pt>
                <c:pt idx="132">
                  <c:v>13</c:v>
                </c:pt>
                <c:pt idx="133">
                  <c:v>349688</c:v>
                </c:pt>
                <c:pt idx="134">
                  <c:v>15586</c:v>
                </c:pt>
                <c:pt idx="135">
                  <c:v>87977</c:v>
                </c:pt>
                <c:pt idx="136">
                  <c:v>14285</c:v>
                </c:pt>
                <c:pt idx="137">
                  <c:v>230723</c:v>
                </c:pt>
                <c:pt idx="138">
                  <c:v>512695</c:v>
                </c:pt>
                <c:pt idx="139">
                  <c:v>32</c:v>
                </c:pt>
                <c:pt idx="140">
                  <c:v>1694</c:v>
                </c:pt>
                <c:pt idx="141">
                  <c:v>5784</c:v>
                </c:pt>
                <c:pt idx="142">
                  <c:v>1484</c:v>
                </c:pt>
                <c:pt idx="143">
                  <c:v>67330</c:v>
                </c:pt>
                <c:pt idx="144">
                  <c:v>60723</c:v>
                </c:pt>
                <c:pt idx="145">
                  <c:v>104</c:v>
                </c:pt>
                <c:pt idx="146">
                  <c:v>34747</c:v>
                </c:pt>
                <c:pt idx="147">
                  <c:v>122579</c:v>
                </c:pt>
                <c:pt idx="148">
                  <c:v>395185</c:v>
                </c:pt>
                <c:pt idx="149">
                  <c:v>90732</c:v>
                </c:pt>
                <c:pt idx="150">
                  <c:v>163453</c:v>
                </c:pt>
                <c:pt idx="151">
                  <c:v>645</c:v>
                </c:pt>
                <c:pt idx="152">
                  <c:v>81131</c:v>
                </c:pt>
                <c:pt idx="153">
                  <c:v>960368</c:v>
                </c:pt>
                <c:pt idx="154">
                  <c:v>427797</c:v>
                </c:pt>
                <c:pt idx="155">
                  <c:v>973593</c:v>
                </c:pt>
                <c:pt idx="156">
                  <c:v>290706</c:v>
                </c:pt>
                <c:pt idx="157">
                  <c:v>90448</c:v>
                </c:pt>
                <c:pt idx="158">
                  <c:v>138477</c:v>
                </c:pt>
                <c:pt idx="159">
                  <c:v>465982</c:v>
                </c:pt>
                <c:pt idx="160">
                  <c:v>2269316</c:v>
                </c:pt>
                <c:pt idx="161">
                  <c:v>5891</c:v>
                </c:pt>
                <c:pt idx="162">
                  <c:v>22</c:v>
                </c:pt>
                <c:pt idx="163">
                  <c:v>252</c:v>
                </c:pt>
                <c:pt idx="164">
                  <c:v>85</c:v>
                </c:pt>
                <c:pt idx="165">
                  <c:v>1586</c:v>
                </c:pt>
                <c:pt idx="166">
                  <c:v>985</c:v>
                </c:pt>
                <c:pt idx="167">
                  <c:v>356911</c:v>
                </c:pt>
                <c:pt idx="168">
                  <c:v>16027</c:v>
                </c:pt>
                <c:pt idx="169">
                  <c:v>163035</c:v>
                </c:pt>
                <c:pt idx="170">
                  <c:v>173</c:v>
                </c:pt>
                <c:pt idx="171">
                  <c:v>2410</c:v>
                </c:pt>
                <c:pt idx="172">
                  <c:v>58205</c:v>
                </c:pt>
                <c:pt idx="173">
                  <c:v>1062</c:v>
                </c:pt>
                <c:pt idx="174">
                  <c:v>104632</c:v>
                </c:pt>
                <c:pt idx="175">
                  <c:v>74264</c:v>
                </c:pt>
                <c:pt idx="176">
                  <c:v>17</c:v>
                </c:pt>
                <c:pt idx="177">
                  <c:v>4445</c:v>
                </c:pt>
                <c:pt idx="178">
                  <c:v>785139</c:v>
                </c:pt>
                <c:pt idx="179">
                  <c:v>33824</c:v>
                </c:pt>
                <c:pt idx="180">
                  <c:v>3104</c:v>
                </c:pt>
                <c:pt idx="181">
                  <c:v>1628208</c:v>
                </c:pt>
                <c:pt idx="182">
                  <c:v>22988</c:v>
                </c:pt>
                <c:pt idx="183">
                  <c:v>17068</c:v>
                </c:pt>
                <c:pt idx="184">
                  <c:v>5312</c:v>
                </c:pt>
                <c:pt idx="185">
                  <c:v>243129</c:v>
                </c:pt>
                <c:pt idx="186">
                  <c:v>317017</c:v>
                </c:pt>
                <c:pt idx="187">
                  <c:v>7715</c:v>
                </c:pt>
                <c:pt idx="188">
                  <c:v>651</c:v>
                </c:pt>
                <c:pt idx="189">
                  <c:v>12118</c:v>
                </c:pt>
                <c:pt idx="190">
                  <c:v>3977</c:v>
                </c:pt>
                <c:pt idx="191">
                  <c:v>30</c:v>
                </c:pt>
                <c:pt idx="192">
                  <c:v>2946</c:v>
                </c:pt>
                <c:pt idx="193">
                  <c:v>6630</c:v>
                </c:pt>
                <c:pt idx="194">
                  <c:v>94980</c:v>
                </c:pt>
                <c:pt idx="195">
                  <c:v>487912</c:v>
                </c:pt>
                <c:pt idx="196">
                  <c:v>748</c:v>
                </c:pt>
                <c:pt idx="197">
                  <c:v>19944</c:v>
                </c:pt>
                <c:pt idx="198">
                  <c:v>693407</c:v>
                </c:pt>
                <c:pt idx="199">
                  <c:v>166502</c:v>
                </c:pt>
                <c:pt idx="200">
                  <c:v>1605172</c:v>
                </c:pt>
                <c:pt idx="201">
                  <c:v>509</c:v>
                </c:pt>
                <c:pt idx="202">
                  <c:v>13246651</c:v>
                </c:pt>
                <c:pt idx="203">
                  <c:v>1538</c:v>
                </c:pt>
                <c:pt idx="204">
                  <c:v>5511</c:v>
                </c:pt>
                <c:pt idx="205">
                  <c:v>72409</c:v>
                </c:pt>
                <c:pt idx="206">
                  <c:v>1</c:v>
                </c:pt>
                <c:pt idx="207">
                  <c:v>101524</c:v>
                </c:pt>
                <c:pt idx="208">
                  <c:v>1341</c:v>
                </c:pt>
                <c:pt idx="209">
                  <c:v>3</c:v>
                </c:pt>
                <c:pt idx="210">
                  <c:v>766</c:v>
                </c:pt>
                <c:pt idx="211">
                  <c:v>2160</c:v>
                </c:pt>
                <c:pt idx="212">
                  <c:v>17589</c:v>
                </c:pt>
                <c:pt idx="213">
                  <c:v>9822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EB-4F8E-8F2B-13F02F3D1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7103552"/>
        <c:axId val="1106743984"/>
      </c:lineChart>
      <c:catAx>
        <c:axId val="1857103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43984"/>
        <c:crosses val="autoZero"/>
        <c:auto val="1"/>
        <c:lblAlgn val="ctr"/>
        <c:lblOffset val="100"/>
        <c:noMultiLvlLbl val="0"/>
      </c:catAx>
      <c:valAx>
        <c:axId val="11067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10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[Covid19_11801452.xlsx]Pivot2!PivotTable7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Continents</a:t>
            </a:r>
            <a:r>
              <a:rPr lang="en-US" baseline="0"/>
              <a:t> wise victims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Pivot2!$A$4:$A$10</c:f>
              <c:strCache>
                <c:ptCount val="6"/>
                <c:pt idx="0">
                  <c:v>Africa</c:v>
                </c:pt>
                <c:pt idx="1">
                  <c:v>America</c:v>
                </c:pt>
                <c:pt idx="2">
                  <c:v>Asia</c:v>
                </c:pt>
                <c:pt idx="3">
                  <c:v>Europe</c:v>
                </c:pt>
                <c:pt idx="4">
                  <c:v>Oceania</c:v>
                </c:pt>
                <c:pt idx="5">
                  <c:v>Other</c:v>
                </c:pt>
              </c:strCache>
            </c:strRef>
          </c:cat>
          <c:val>
            <c:numRef>
              <c:f>Pivot2!$B$4:$B$10</c:f>
              <c:numCache>
                <c:formatCode>General</c:formatCode>
                <c:ptCount val="6"/>
                <c:pt idx="0">
                  <c:v>2150663</c:v>
                </c:pt>
                <c:pt idx="1">
                  <c:v>26626188</c:v>
                </c:pt>
                <c:pt idx="2">
                  <c:v>15604171</c:v>
                </c:pt>
                <c:pt idx="3">
                  <c:v>17838012</c:v>
                </c:pt>
                <c:pt idx="4">
                  <c:v>51301</c:v>
                </c:pt>
                <c:pt idx="5">
                  <c:v>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A5-4F65-9BD1-1AA293CCF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43640448"/>
        <c:axId val="1858378992"/>
      </c:barChart>
      <c:catAx>
        <c:axId val="164364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378992"/>
        <c:crosses val="autoZero"/>
        <c:auto val="1"/>
        <c:lblAlgn val="ctr"/>
        <c:lblOffset val="100"/>
        <c:noMultiLvlLbl val="0"/>
      </c:catAx>
      <c:valAx>
        <c:axId val="185837899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64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[Covid19_11801452.xlsx]Pivot3!PivotTable8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</a:t>
            </a:r>
            <a:r>
              <a:rPr lang="en-IN" baseline="0"/>
              <a:t> WISE cASES AND DEATHS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Pivot3!$B$3</c:f>
              <c:strCache>
                <c:ptCount val="1"/>
                <c:pt idx="0">
                  <c:v>Total no of Cases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Pivot3!$A$4:$A$16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Pivot3!$B$4:$B$16</c:f>
              <c:numCache>
                <c:formatCode>General</c:formatCode>
                <c:ptCount val="12"/>
                <c:pt idx="0">
                  <c:v>9799</c:v>
                </c:pt>
                <c:pt idx="1">
                  <c:v>75422</c:v>
                </c:pt>
                <c:pt idx="2">
                  <c:v>723736</c:v>
                </c:pt>
                <c:pt idx="3">
                  <c:v>2339583</c:v>
                </c:pt>
                <c:pt idx="4">
                  <c:v>2891996</c:v>
                </c:pt>
                <c:pt idx="5">
                  <c:v>4249526</c:v>
                </c:pt>
                <c:pt idx="6">
                  <c:v>7067524</c:v>
                </c:pt>
                <c:pt idx="7">
                  <c:v>7963836</c:v>
                </c:pt>
                <c:pt idx="8">
                  <c:v>8456249</c:v>
                </c:pt>
                <c:pt idx="9">
                  <c:v>11949038</c:v>
                </c:pt>
                <c:pt idx="10">
                  <c:v>16544295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C7-4EAB-A7DB-F24E451EBF47}"/>
            </c:ext>
          </c:extLst>
        </c:ser>
        <c:ser>
          <c:idx val="1"/>
          <c:order val="1"/>
          <c:tx>
            <c:strRef>
              <c:f>Pivot3!$C$3</c:f>
              <c:strCache>
                <c:ptCount val="1"/>
                <c:pt idx="0">
                  <c:v>Total no of Deaths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Pivot3!$A$4:$A$16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Pivot3!$C$4:$C$16</c:f>
              <c:numCache>
                <c:formatCode>General</c:formatCode>
                <c:ptCount val="12"/>
                <c:pt idx="0">
                  <c:v>213</c:v>
                </c:pt>
                <c:pt idx="1">
                  <c:v>2708</c:v>
                </c:pt>
                <c:pt idx="2">
                  <c:v>35845</c:v>
                </c:pt>
                <c:pt idx="3">
                  <c:v>189210</c:v>
                </c:pt>
                <c:pt idx="4">
                  <c:v>140110</c:v>
                </c:pt>
                <c:pt idx="5">
                  <c:v>134043</c:v>
                </c:pt>
                <c:pt idx="6">
                  <c:v>166177</c:v>
                </c:pt>
                <c:pt idx="7">
                  <c:v>178618</c:v>
                </c:pt>
                <c:pt idx="8">
                  <c:v>162171</c:v>
                </c:pt>
                <c:pt idx="9">
                  <c:v>181062</c:v>
                </c:pt>
                <c:pt idx="10">
                  <c:v>263374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7-4EAB-A7DB-F24E451EBF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0889584"/>
        <c:axId val="1858391056"/>
      </c:lineChart>
      <c:catAx>
        <c:axId val="186088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391056"/>
        <c:crosses val="autoZero"/>
        <c:auto val="1"/>
        <c:lblAlgn val="ctr"/>
        <c:lblOffset val="100"/>
        <c:noMultiLvlLbl val="0"/>
      </c:catAx>
      <c:valAx>
        <c:axId val="1858391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088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[Covid19_11801452.xlsx]Pivot4!PivotTable9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0" baseline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Major Infected Countries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0" baseline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Pivot4!$A$4:$A$9</c:f>
              <c:strCache>
                <c:ptCount val="5"/>
                <c:pt idx="0">
                  <c:v>Brazil</c:v>
                </c:pt>
                <c:pt idx="1">
                  <c:v>France</c:v>
                </c:pt>
                <c:pt idx="2">
                  <c:v>India</c:v>
                </c:pt>
                <c:pt idx="3">
                  <c:v>Russia</c:v>
                </c:pt>
                <c:pt idx="4">
                  <c:v>United_States_of_America</c:v>
                </c:pt>
              </c:strCache>
            </c:strRef>
          </c:cat>
          <c:val>
            <c:numRef>
              <c:f>Pivot4!$B$4:$B$9</c:f>
              <c:numCache>
                <c:formatCode>General</c:formatCode>
                <c:ptCount val="5"/>
                <c:pt idx="0">
                  <c:v>6290272</c:v>
                </c:pt>
                <c:pt idx="1">
                  <c:v>2208699</c:v>
                </c:pt>
                <c:pt idx="2">
                  <c:v>9392919</c:v>
                </c:pt>
                <c:pt idx="3">
                  <c:v>2269316</c:v>
                </c:pt>
                <c:pt idx="4">
                  <c:v>13246651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5A-4DAB-8122-7CC10C4DB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1714809488"/>
        <c:axId val="1622487088"/>
      </c:barChart>
      <c:catAx>
        <c:axId val="1714809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487088"/>
        <c:crosses val="autoZero"/>
        <c:auto val="1"/>
        <c:lblAlgn val="ctr"/>
        <c:lblOffset val="100"/>
        <c:noMultiLvlLbl val="0"/>
      </c:catAx>
      <c:valAx>
        <c:axId val="16224870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80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cap="none" spc="0" baseline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="0" cap="none" spc="0">
          <a:ln w="0"/>
          <a:solidFill>
            <a:schemeClr val="tx2">
              <a:lumMod val="50000"/>
            </a:schemeClr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[Covid19_11801452.xlsx]Pivot5!PivotTable10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Continents wise Deaths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8888888888888892E-2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2717994873343258E-2"/>
              <c:y val="-0.113357833074144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5797669616845891E-2"/>
                  <c:h val="6.0105006108091108E-2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3760113300751185E-2"/>
              <c:y val="-0.12671225521840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982400464723935"/>
              <c:y val="-9.23780740037881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33333333333331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49253640129403"/>
              <c:y val="4.18421069971861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982400464723935"/>
              <c:y val="-9.23780740037881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8888888888888892E-2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49253640129403"/>
              <c:y val="4.18421069971861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33333333333331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3760113300751185E-2"/>
              <c:y val="-0.12671225521840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2717994873343258E-2"/>
              <c:y val="-0.113357833074144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5797669616845891E-2"/>
                  <c:h val="6.0105006108091108E-2"/>
                </c:manualLayout>
              </c15:layout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982400464723935"/>
              <c:y val="-9.23780740037881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8888888888888892E-2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49253640129403"/>
              <c:y val="4.18421069971861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33333333333331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3760113300751185E-2"/>
              <c:y val="-0.12671225521840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2717994873343258E-2"/>
              <c:y val="-0.113357833074144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5797669616845891E-2"/>
                  <c:h val="6.0105006108091108E-2"/>
                </c:manualLayout>
              </c15:layout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Pivot5!$B$3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9A-4A1E-9CFC-86C46FB927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9A-4A1E-9CFC-86C46FB927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9A-4A1E-9CFC-86C46FB927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9A-4A1E-9CFC-86C46FB927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39A-4A1E-9CFC-86C46FB9273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39A-4A1E-9CFC-86C46FB92730}"/>
              </c:ext>
            </c:extLst>
          </c:dPt>
          <c:dLbls>
            <c:dLbl>
              <c:idx val="0"/>
              <c:layout>
                <c:manualLayout>
                  <c:x val="0.16982400464723935"/>
                  <c:y val="-9.2378074003788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9A-4A1E-9CFC-86C46FB92730}"/>
                </c:ext>
              </c:extLst>
            </c:dLbl>
            <c:dLbl>
              <c:idx val="1"/>
              <c:layout>
                <c:manualLayout>
                  <c:x val="8.8888888888888892E-2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9A-4A1E-9CFC-86C46FB92730}"/>
                </c:ext>
              </c:extLst>
            </c:dLbl>
            <c:dLbl>
              <c:idx val="2"/>
              <c:layout>
                <c:manualLayout>
                  <c:x val="-0.10849253640129403"/>
                  <c:y val="4.1842106997186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9A-4A1E-9CFC-86C46FB92730}"/>
                </c:ext>
              </c:extLst>
            </c:dLbl>
            <c:dLbl>
              <c:idx val="3"/>
              <c:layout>
                <c:manualLayout>
                  <c:x val="-0.10833333333333331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9A-4A1E-9CFC-86C46FB92730}"/>
                </c:ext>
              </c:extLst>
            </c:dLbl>
            <c:dLbl>
              <c:idx val="4"/>
              <c:layout>
                <c:manualLayout>
                  <c:x val="-8.3760113300751185E-2"/>
                  <c:y val="-0.12671225521840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9A-4A1E-9CFC-86C46FB92730}"/>
                </c:ext>
              </c:extLst>
            </c:dLbl>
            <c:dLbl>
              <c:idx val="5"/>
              <c:layout>
                <c:manualLayout>
                  <c:x val="6.2717994873343258E-2"/>
                  <c:y val="-0.1133578330741447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797669616845891E-2"/>
                      <c:h val="6.010500610809110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39A-4A1E-9CFC-86C46FB927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Pivot5!$A$4:$A$10</c:f>
              <c:strCache>
                <c:ptCount val="6"/>
                <c:pt idx="0">
                  <c:v>Africa</c:v>
                </c:pt>
                <c:pt idx="1">
                  <c:v>America</c:v>
                </c:pt>
                <c:pt idx="2">
                  <c:v>Asia</c:v>
                </c:pt>
                <c:pt idx="3">
                  <c:v>Europe</c:v>
                </c:pt>
                <c:pt idx="4">
                  <c:v>Oceania</c:v>
                </c:pt>
                <c:pt idx="5">
                  <c:v>Other</c:v>
                </c:pt>
              </c:strCache>
            </c:strRef>
          </c:cat>
          <c:val>
            <c:numRef>
              <c:f>Pivot5!$B$4:$B$10</c:f>
              <c:numCache>
                <c:formatCode>General</c:formatCode>
                <c:ptCount val="6"/>
                <c:pt idx="0">
                  <c:v>51483</c:v>
                </c:pt>
                <c:pt idx="1">
                  <c:v>724900</c:v>
                </c:pt>
                <c:pt idx="2">
                  <c:v>270969</c:v>
                </c:pt>
                <c:pt idx="3">
                  <c:v>405044</c:v>
                </c:pt>
                <c:pt idx="4">
                  <c:v>1128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39A-4A1E-9CFC-86C46FB927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4CCEB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71F47-288D-41B2-927F-0628D5B22F7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F99998F-F7A2-4029-AB5E-A680867992DA}">
      <dgm:prSet phldrT="[Text]"/>
      <dgm:spPr/>
      <dgm:t>
        <a:bodyPr/>
        <a:lstStyle/>
        <a:p>
          <a:r>
            <a:rPr lang="en-IN" dirty="0"/>
            <a:t>What is Data Analysis</a:t>
          </a:r>
        </a:p>
      </dgm:t>
    </dgm:pt>
    <dgm:pt modelId="{E98FFCBF-9F5A-499B-8A68-DCFC6718AE3A}" type="parTrans" cxnId="{22D83C4B-D970-498B-89E7-271E0E0102FA}">
      <dgm:prSet/>
      <dgm:spPr/>
      <dgm:t>
        <a:bodyPr/>
        <a:lstStyle/>
        <a:p>
          <a:endParaRPr lang="en-IN"/>
        </a:p>
      </dgm:t>
    </dgm:pt>
    <dgm:pt modelId="{B624721B-7A5F-4EFC-B129-4A36FEFD284D}" type="sibTrans" cxnId="{22D83C4B-D970-498B-89E7-271E0E0102FA}">
      <dgm:prSet/>
      <dgm:spPr/>
      <dgm:t>
        <a:bodyPr/>
        <a:lstStyle/>
        <a:p>
          <a:endParaRPr lang="en-IN"/>
        </a:p>
      </dgm:t>
    </dgm:pt>
    <dgm:pt modelId="{D4CC6EAC-CBAD-4121-B448-311118BF3CC2}">
      <dgm:prSet phldrT="[Text]"/>
      <dgm:spPr/>
      <dgm:t>
        <a:bodyPr/>
        <a:lstStyle/>
        <a:p>
          <a:r>
            <a:rPr lang="en-IN" dirty="0"/>
            <a:t>What is the need of PowerPivot</a:t>
          </a:r>
        </a:p>
      </dgm:t>
    </dgm:pt>
    <dgm:pt modelId="{74A349E3-E7AB-40BC-A8D9-A777303665C6}" type="parTrans" cxnId="{4CFE71C6-C67C-4FF9-8277-2AD43D48C807}">
      <dgm:prSet/>
      <dgm:spPr/>
      <dgm:t>
        <a:bodyPr/>
        <a:lstStyle/>
        <a:p>
          <a:endParaRPr lang="en-IN"/>
        </a:p>
      </dgm:t>
    </dgm:pt>
    <dgm:pt modelId="{1BDF8C9E-31C2-442D-BD00-50C893A7C426}" type="sibTrans" cxnId="{4CFE71C6-C67C-4FF9-8277-2AD43D48C807}">
      <dgm:prSet/>
      <dgm:spPr/>
      <dgm:t>
        <a:bodyPr/>
        <a:lstStyle/>
        <a:p>
          <a:endParaRPr lang="en-IN"/>
        </a:p>
      </dgm:t>
    </dgm:pt>
    <dgm:pt modelId="{2606CCBC-0745-4ACE-BECB-64D9440A8CF2}">
      <dgm:prSet phldrT="[Text]"/>
      <dgm:spPr/>
      <dgm:t>
        <a:bodyPr/>
        <a:lstStyle/>
        <a:p>
          <a:r>
            <a:rPr lang="en-IN" dirty="0"/>
            <a:t>ETL Process</a:t>
          </a:r>
        </a:p>
      </dgm:t>
    </dgm:pt>
    <dgm:pt modelId="{BBAFF796-2873-4C7B-AED4-BB1B984528A5}" type="parTrans" cxnId="{4C4170DB-6B8F-4B0D-ABC1-2BCB9BAB5EAE}">
      <dgm:prSet/>
      <dgm:spPr/>
      <dgm:t>
        <a:bodyPr/>
        <a:lstStyle/>
        <a:p>
          <a:endParaRPr lang="en-IN"/>
        </a:p>
      </dgm:t>
    </dgm:pt>
    <dgm:pt modelId="{6AE40FF9-3DE9-4AE8-A04A-ACD02C71FDDA}" type="sibTrans" cxnId="{4C4170DB-6B8F-4B0D-ABC1-2BCB9BAB5EAE}">
      <dgm:prSet/>
      <dgm:spPr/>
      <dgm:t>
        <a:bodyPr/>
        <a:lstStyle/>
        <a:p>
          <a:endParaRPr lang="en-IN"/>
        </a:p>
      </dgm:t>
    </dgm:pt>
    <dgm:pt modelId="{D8C1C143-A870-48D2-96E1-8809AF488E42}">
      <dgm:prSet phldrT="[Text]"/>
      <dgm:spPr/>
      <dgm:t>
        <a:bodyPr/>
        <a:lstStyle/>
        <a:p>
          <a:r>
            <a:rPr lang="en-IN" dirty="0"/>
            <a:t>What is need the necessity for analysing COVID-19 data</a:t>
          </a:r>
        </a:p>
      </dgm:t>
    </dgm:pt>
    <dgm:pt modelId="{0197D60A-AA43-4CDA-990B-C53F1CA025E8}" type="parTrans" cxnId="{8B6C8F2B-B6AD-4596-BD9C-A7090A9CAB91}">
      <dgm:prSet/>
      <dgm:spPr/>
      <dgm:t>
        <a:bodyPr/>
        <a:lstStyle/>
        <a:p>
          <a:endParaRPr lang="en-IN"/>
        </a:p>
      </dgm:t>
    </dgm:pt>
    <dgm:pt modelId="{40E5BE6B-A184-4D80-B85D-098520BFCBD5}" type="sibTrans" cxnId="{8B6C8F2B-B6AD-4596-BD9C-A7090A9CAB91}">
      <dgm:prSet/>
      <dgm:spPr/>
      <dgm:t>
        <a:bodyPr/>
        <a:lstStyle/>
        <a:p>
          <a:endParaRPr lang="en-IN"/>
        </a:p>
      </dgm:t>
    </dgm:pt>
    <dgm:pt modelId="{40F66FD1-C568-42B0-959C-B2F98F9A5819}" type="pres">
      <dgm:prSet presAssocID="{7CB71F47-288D-41B2-927F-0628D5B22F79}" presName="Name0" presStyleCnt="0">
        <dgm:presLayoutVars>
          <dgm:chMax val="7"/>
          <dgm:chPref val="7"/>
          <dgm:dir/>
        </dgm:presLayoutVars>
      </dgm:prSet>
      <dgm:spPr/>
    </dgm:pt>
    <dgm:pt modelId="{432DCE4F-9F2E-4F20-B208-E244C37BDCC8}" type="pres">
      <dgm:prSet presAssocID="{7CB71F47-288D-41B2-927F-0628D5B22F79}" presName="Name1" presStyleCnt="0"/>
      <dgm:spPr/>
    </dgm:pt>
    <dgm:pt modelId="{D4D0D045-A08F-4964-BCD2-EFC6A926FDF4}" type="pres">
      <dgm:prSet presAssocID="{7CB71F47-288D-41B2-927F-0628D5B22F79}" presName="cycle" presStyleCnt="0"/>
      <dgm:spPr/>
    </dgm:pt>
    <dgm:pt modelId="{FF5339ED-9354-468F-85B4-610084A22A5D}" type="pres">
      <dgm:prSet presAssocID="{7CB71F47-288D-41B2-927F-0628D5B22F79}" presName="srcNode" presStyleLbl="node1" presStyleIdx="0" presStyleCnt="4"/>
      <dgm:spPr/>
    </dgm:pt>
    <dgm:pt modelId="{D6405DA1-09C7-4923-B448-02BC31F6DF65}" type="pres">
      <dgm:prSet presAssocID="{7CB71F47-288D-41B2-927F-0628D5B22F79}" presName="conn" presStyleLbl="parChTrans1D2" presStyleIdx="0" presStyleCnt="1"/>
      <dgm:spPr/>
    </dgm:pt>
    <dgm:pt modelId="{76E61969-6A69-4FE5-BCFA-AC4A1138084D}" type="pres">
      <dgm:prSet presAssocID="{7CB71F47-288D-41B2-927F-0628D5B22F79}" presName="extraNode" presStyleLbl="node1" presStyleIdx="0" presStyleCnt="4"/>
      <dgm:spPr/>
    </dgm:pt>
    <dgm:pt modelId="{40EF8029-4315-4A8B-AC26-378B3077D99D}" type="pres">
      <dgm:prSet presAssocID="{7CB71F47-288D-41B2-927F-0628D5B22F79}" presName="dstNode" presStyleLbl="node1" presStyleIdx="0" presStyleCnt="4"/>
      <dgm:spPr/>
    </dgm:pt>
    <dgm:pt modelId="{3EBD70A2-0512-4407-9BEB-1253F375427B}" type="pres">
      <dgm:prSet presAssocID="{EF99998F-F7A2-4029-AB5E-A680867992DA}" presName="text_1" presStyleLbl="node1" presStyleIdx="0" presStyleCnt="4">
        <dgm:presLayoutVars>
          <dgm:bulletEnabled val="1"/>
        </dgm:presLayoutVars>
      </dgm:prSet>
      <dgm:spPr/>
    </dgm:pt>
    <dgm:pt modelId="{2E11D9F0-DC1E-409F-A152-4F27B9E3AEC3}" type="pres">
      <dgm:prSet presAssocID="{EF99998F-F7A2-4029-AB5E-A680867992DA}" presName="accent_1" presStyleCnt="0"/>
      <dgm:spPr/>
    </dgm:pt>
    <dgm:pt modelId="{E8D3C1D2-8F7B-473B-B814-ADF0FD573273}" type="pres">
      <dgm:prSet presAssocID="{EF99998F-F7A2-4029-AB5E-A680867992DA}" presName="accentRepeatNode" presStyleLbl="solidFgAcc1" presStyleIdx="0" presStyleCnt="4"/>
      <dgm:spPr/>
    </dgm:pt>
    <dgm:pt modelId="{170593A7-31C0-4E27-B951-58D6A2311E71}" type="pres">
      <dgm:prSet presAssocID="{D8C1C143-A870-48D2-96E1-8809AF488E42}" presName="text_2" presStyleLbl="node1" presStyleIdx="1" presStyleCnt="4">
        <dgm:presLayoutVars>
          <dgm:bulletEnabled val="1"/>
        </dgm:presLayoutVars>
      </dgm:prSet>
      <dgm:spPr/>
    </dgm:pt>
    <dgm:pt modelId="{75883B54-689C-4BB0-94D9-F99ABC4C750E}" type="pres">
      <dgm:prSet presAssocID="{D8C1C143-A870-48D2-96E1-8809AF488E42}" presName="accent_2" presStyleCnt="0"/>
      <dgm:spPr/>
    </dgm:pt>
    <dgm:pt modelId="{64559EE9-A83F-4B89-98F1-211421558273}" type="pres">
      <dgm:prSet presAssocID="{D8C1C143-A870-48D2-96E1-8809AF488E42}" presName="accentRepeatNode" presStyleLbl="solidFgAcc1" presStyleIdx="1" presStyleCnt="4"/>
      <dgm:spPr/>
    </dgm:pt>
    <dgm:pt modelId="{80CF7614-0DAD-4C07-AE6A-99B9B27EADAE}" type="pres">
      <dgm:prSet presAssocID="{D4CC6EAC-CBAD-4121-B448-311118BF3CC2}" presName="text_3" presStyleLbl="node1" presStyleIdx="2" presStyleCnt="4">
        <dgm:presLayoutVars>
          <dgm:bulletEnabled val="1"/>
        </dgm:presLayoutVars>
      </dgm:prSet>
      <dgm:spPr/>
    </dgm:pt>
    <dgm:pt modelId="{63C1BD99-916F-4972-8BEC-647288452BE4}" type="pres">
      <dgm:prSet presAssocID="{D4CC6EAC-CBAD-4121-B448-311118BF3CC2}" presName="accent_3" presStyleCnt="0"/>
      <dgm:spPr/>
    </dgm:pt>
    <dgm:pt modelId="{63F82FDC-6911-4FAF-915B-74C05B025BBB}" type="pres">
      <dgm:prSet presAssocID="{D4CC6EAC-CBAD-4121-B448-311118BF3CC2}" presName="accentRepeatNode" presStyleLbl="solidFgAcc1" presStyleIdx="2" presStyleCnt="4"/>
      <dgm:spPr/>
    </dgm:pt>
    <dgm:pt modelId="{7136A623-0AE3-4642-8FE3-A20BE8644FC6}" type="pres">
      <dgm:prSet presAssocID="{2606CCBC-0745-4ACE-BECB-64D9440A8CF2}" presName="text_4" presStyleLbl="node1" presStyleIdx="3" presStyleCnt="4">
        <dgm:presLayoutVars>
          <dgm:bulletEnabled val="1"/>
        </dgm:presLayoutVars>
      </dgm:prSet>
      <dgm:spPr/>
    </dgm:pt>
    <dgm:pt modelId="{08D8F701-3D3F-45C9-9610-890C35CA50E4}" type="pres">
      <dgm:prSet presAssocID="{2606CCBC-0745-4ACE-BECB-64D9440A8CF2}" presName="accent_4" presStyleCnt="0"/>
      <dgm:spPr/>
    </dgm:pt>
    <dgm:pt modelId="{10FF54BC-16AD-444E-898E-11E75D29DC99}" type="pres">
      <dgm:prSet presAssocID="{2606CCBC-0745-4ACE-BECB-64D9440A8CF2}" presName="accentRepeatNode" presStyleLbl="solidFgAcc1" presStyleIdx="3" presStyleCnt="4"/>
      <dgm:spPr/>
    </dgm:pt>
  </dgm:ptLst>
  <dgm:cxnLst>
    <dgm:cxn modelId="{8B6C8F2B-B6AD-4596-BD9C-A7090A9CAB91}" srcId="{7CB71F47-288D-41B2-927F-0628D5B22F79}" destId="{D8C1C143-A870-48D2-96E1-8809AF488E42}" srcOrd="1" destOrd="0" parTransId="{0197D60A-AA43-4CDA-990B-C53F1CA025E8}" sibTransId="{40E5BE6B-A184-4D80-B85D-098520BFCBD5}"/>
    <dgm:cxn modelId="{F1DA9F2C-F0C2-4E05-8AD7-45E04D234CBD}" type="presOf" srcId="{D4CC6EAC-CBAD-4121-B448-311118BF3CC2}" destId="{80CF7614-0DAD-4C07-AE6A-99B9B27EADAE}" srcOrd="0" destOrd="0" presId="urn:microsoft.com/office/officeart/2008/layout/VerticalCurvedList"/>
    <dgm:cxn modelId="{22D83C4B-D970-498B-89E7-271E0E0102FA}" srcId="{7CB71F47-288D-41B2-927F-0628D5B22F79}" destId="{EF99998F-F7A2-4029-AB5E-A680867992DA}" srcOrd="0" destOrd="0" parTransId="{E98FFCBF-9F5A-499B-8A68-DCFC6718AE3A}" sibTransId="{B624721B-7A5F-4EFC-B129-4A36FEFD284D}"/>
    <dgm:cxn modelId="{64761C71-4B45-48EA-B1AF-F51E1A58645A}" type="presOf" srcId="{2606CCBC-0745-4ACE-BECB-64D9440A8CF2}" destId="{7136A623-0AE3-4642-8FE3-A20BE8644FC6}" srcOrd="0" destOrd="0" presId="urn:microsoft.com/office/officeart/2008/layout/VerticalCurvedList"/>
    <dgm:cxn modelId="{2F7E66A7-7A0C-4EEC-BA68-DBE2BF20A719}" type="presOf" srcId="{D8C1C143-A870-48D2-96E1-8809AF488E42}" destId="{170593A7-31C0-4E27-B951-58D6A2311E71}" srcOrd="0" destOrd="0" presId="urn:microsoft.com/office/officeart/2008/layout/VerticalCurvedList"/>
    <dgm:cxn modelId="{E02DDEC1-FB25-4FA7-815C-283E1C9F1D91}" type="presOf" srcId="{7CB71F47-288D-41B2-927F-0628D5B22F79}" destId="{40F66FD1-C568-42B0-959C-B2F98F9A5819}" srcOrd="0" destOrd="0" presId="urn:microsoft.com/office/officeart/2008/layout/VerticalCurvedList"/>
    <dgm:cxn modelId="{4CFE71C6-C67C-4FF9-8277-2AD43D48C807}" srcId="{7CB71F47-288D-41B2-927F-0628D5B22F79}" destId="{D4CC6EAC-CBAD-4121-B448-311118BF3CC2}" srcOrd="2" destOrd="0" parTransId="{74A349E3-E7AB-40BC-A8D9-A777303665C6}" sibTransId="{1BDF8C9E-31C2-442D-BD00-50C893A7C426}"/>
    <dgm:cxn modelId="{4C4170DB-6B8F-4B0D-ABC1-2BCB9BAB5EAE}" srcId="{7CB71F47-288D-41B2-927F-0628D5B22F79}" destId="{2606CCBC-0745-4ACE-BECB-64D9440A8CF2}" srcOrd="3" destOrd="0" parTransId="{BBAFF796-2873-4C7B-AED4-BB1B984528A5}" sibTransId="{6AE40FF9-3DE9-4AE8-A04A-ACD02C71FDDA}"/>
    <dgm:cxn modelId="{C005FCDF-638A-4D7A-85EA-4836951AFF2C}" type="presOf" srcId="{EF99998F-F7A2-4029-AB5E-A680867992DA}" destId="{3EBD70A2-0512-4407-9BEB-1253F375427B}" srcOrd="0" destOrd="0" presId="urn:microsoft.com/office/officeart/2008/layout/VerticalCurvedList"/>
    <dgm:cxn modelId="{9A7FC4F5-B82D-4909-8824-2D16DC6C887A}" type="presOf" srcId="{B624721B-7A5F-4EFC-B129-4A36FEFD284D}" destId="{D6405DA1-09C7-4923-B448-02BC31F6DF65}" srcOrd="0" destOrd="0" presId="urn:microsoft.com/office/officeart/2008/layout/VerticalCurvedList"/>
    <dgm:cxn modelId="{44FD1161-3DD4-4FCF-9FDE-4912CD88D4AF}" type="presParOf" srcId="{40F66FD1-C568-42B0-959C-B2F98F9A5819}" destId="{432DCE4F-9F2E-4F20-B208-E244C37BDCC8}" srcOrd="0" destOrd="0" presId="urn:microsoft.com/office/officeart/2008/layout/VerticalCurvedList"/>
    <dgm:cxn modelId="{AED9763E-9730-42CE-B08B-348E6717AC57}" type="presParOf" srcId="{432DCE4F-9F2E-4F20-B208-E244C37BDCC8}" destId="{D4D0D045-A08F-4964-BCD2-EFC6A926FDF4}" srcOrd="0" destOrd="0" presId="urn:microsoft.com/office/officeart/2008/layout/VerticalCurvedList"/>
    <dgm:cxn modelId="{546B1278-E1CB-435D-95CB-36275CED88DA}" type="presParOf" srcId="{D4D0D045-A08F-4964-BCD2-EFC6A926FDF4}" destId="{FF5339ED-9354-468F-85B4-610084A22A5D}" srcOrd="0" destOrd="0" presId="urn:microsoft.com/office/officeart/2008/layout/VerticalCurvedList"/>
    <dgm:cxn modelId="{6454E254-3C48-40FD-9134-31422CEC9FE4}" type="presParOf" srcId="{D4D0D045-A08F-4964-BCD2-EFC6A926FDF4}" destId="{D6405DA1-09C7-4923-B448-02BC31F6DF65}" srcOrd="1" destOrd="0" presId="urn:microsoft.com/office/officeart/2008/layout/VerticalCurvedList"/>
    <dgm:cxn modelId="{6D79130B-7449-474B-932B-382C20815841}" type="presParOf" srcId="{D4D0D045-A08F-4964-BCD2-EFC6A926FDF4}" destId="{76E61969-6A69-4FE5-BCFA-AC4A1138084D}" srcOrd="2" destOrd="0" presId="urn:microsoft.com/office/officeart/2008/layout/VerticalCurvedList"/>
    <dgm:cxn modelId="{DB671F59-2C60-4043-8B45-DE587105E511}" type="presParOf" srcId="{D4D0D045-A08F-4964-BCD2-EFC6A926FDF4}" destId="{40EF8029-4315-4A8B-AC26-378B3077D99D}" srcOrd="3" destOrd="0" presId="urn:microsoft.com/office/officeart/2008/layout/VerticalCurvedList"/>
    <dgm:cxn modelId="{6410E818-E3A0-45A4-B700-509CB3435DBE}" type="presParOf" srcId="{432DCE4F-9F2E-4F20-B208-E244C37BDCC8}" destId="{3EBD70A2-0512-4407-9BEB-1253F375427B}" srcOrd="1" destOrd="0" presId="urn:microsoft.com/office/officeart/2008/layout/VerticalCurvedList"/>
    <dgm:cxn modelId="{BD63409C-FED4-4A3F-A3D6-0332EB83E2CC}" type="presParOf" srcId="{432DCE4F-9F2E-4F20-B208-E244C37BDCC8}" destId="{2E11D9F0-DC1E-409F-A152-4F27B9E3AEC3}" srcOrd="2" destOrd="0" presId="urn:microsoft.com/office/officeart/2008/layout/VerticalCurvedList"/>
    <dgm:cxn modelId="{4BA8F04B-3A59-4D2F-8D0D-00A5FDD8EB64}" type="presParOf" srcId="{2E11D9F0-DC1E-409F-A152-4F27B9E3AEC3}" destId="{E8D3C1D2-8F7B-473B-B814-ADF0FD573273}" srcOrd="0" destOrd="0" presId="urn:microsoft.com/office/officeart/2008/layout/VerticalCurvedList"/>
    <dgm:cxn modelId="{C829889C-80F8-4BA5-B71C-D2353E41BF45}" type="presParOf" srcId="{432DCE4F-9F2E-4F20-B208-E244C37BDCC8}" destId="{170593A7-31C0-4E27-B951-58D6A2311E71}" srcOrd="3" destOrd="0" presId="urn:microsoft.com/office/officeart/2008/layout/VerticalCurvedList"/>
    <dgm:cxn modelId="{235BA3C7-8B23-4029-BC29-8F6FC0F75602}" type="presParOf" srcId="{432DCE4F-9F2E-4F20-B208-E244C37BDCC8}" destId="{75883B54-689C-4BB0-94D9-F99ABC4C750E}" srcOrd="4" destOrd="0" presId="urn:microsoft.com/office/officeart/2008/layout/VerticalCurvedList"/>
    <dgm:cxn modelId="{011433F7-AFC6-49ED-976F-3DBAD6E75B96}" type="presParOf" srcId="{75883B54-689C-4BB0-94D9-F99ABC4C750E}" destId="{64559EE9-A83F-4B89-98F1-211421558273}" srcOrd="0" destOrd="0" presId="urn:microsoft.com/office/officeart/2008/layout/VerticalCurvedList"/>
    <dgm:cxn modelId="{3AED7542-746D-4370-A56B-3B283465D8B9}" type="presParOf" srcId="{432DCE4F-9F2E-4F20-B208-E244C37BDCC8}" destId="{80CF7614-0DAD-4C07-AE6A-99B9B27EADAE}" srcOrd="5" destOrd="0" presId="urn:microsoft.com/office/officeart/2008/layout/VerticalCurvedList"/>
    <dgm:cxn modelId="{EBFDFE12-6F01-49F1-8EC9-B64C4F6E752B}" type="presParOf" srcId="{432DCE4F-9F2E-4F20-B208-E244C37BDCC8}" destId="{63C1BD99-916F-4972-8BEC-647288452BE4}" srcOrd="6" destOrd="0" presId="urn:microsoft.com/office/officeart/2008/layout/VerticalCurvedList"/>
    <dgm:cxn modelId="{8C781D22-EE81-4EF3-8FFA-BEDC3FC4CA36}" type="presParOf" srcId="{63C1BD99-916F-4972-8BEC-647288452BE4}" destId="{63F82FDC-6911-4FAF-915B-74C05B025BBB}" srcOrd="0" destOrd="0" presId="urn:microsoft.com/office/officeart/2008/layout/VerticalCurvedList"/>
    <dgm:cxn modelId="{F3E65C65-B1B5-4598-B9AD-A0C198051CAE}" type="presParOf" srcId="{432DCE4F-9F2E-4F20-B208-E244C37BDCC8}" destId="{7136A623-0AE3-4642-8FE3-A20BE8644FC6}" srcOrd="7" destOrd="0" presId="urn:microsoft.com/office/officeart/2008/layout/VerticalCurvedList"/>
    <dgm:cxn modelId="{0A7E2CB8-AD2E-4CD5-B276-3465292779EE}" type="presParOf" srcId="{432DCE4F-9F2E-4F20-B208-E244C37BDCC8}" destId="{08D8F701-3D3F-45C9-9610-890C35CA50E4}" srcOrd="8" destOrd="0" presId="urn:microsoft.com/office/officeart/2008/layout/VerticalCurvedList"/>
    <dgm:cxn modelId="{9D40E5E7-6E5A-47BB-ACD2-BB798442E701}" type="presParOf" srcId="{08D8F701-3D3F-45C9-9610-890C35CA50E4}" destId="{10FF54BC-16AD-444E-898E-11E75D29DC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C88C14-5522-4EB1-98C0-96F069BA842D}" type="doc">
      <dgm:prSet loTypeId="urn:microsoft.com/office/officeart/2005/8/layout/radial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5BDAD29-4D2D-49EF-BFDE-24FF8359EBDB}">
      <dgm:prSet phldrT="[Text]"/>
      <dgm:spPr/>
      <dgm:t>
        <a:bodyPr/>
        <a:lstStyle/>
        <a:p>
          <a:r>
            <a:rPr lang="en-US" dirty="0"/>
            <a:t>ETL</a:t>
          </a:r>
          <a:endParaRPr lang="en-IN" dirty="0"/>
        </a:p>
      </dgm:t>
    </dgm:pt>
    <dgm:pt modelId="{2647137D-84B1-496D-872F-B778A13A231E}" type="parTrans" cxnId="{AD48A728-9178-4F88-AC21-6F2CADA74A18}">
      <dgm:prSet/>
      <dgm:spPr/>
      <dgm:t>
        <a:bodyPr/>
        <a:lstStyle/>
        <a:p>
          <a:endParaRPr lang="en-IN"/>
        </a:p>
      </dgm:t>
    </dgm:pt>
    <dgm:pt modelId="{F0730C28-2490-46D3-B3ED-C56E2FA18BC5}" type="sibTrans" cxnId="{AD48A728-9178-4F88-AC21-6F2CADA74A18}">
      <dgm:prSet/>
      <dgm:spPr/>
      <dgm:t>
        <a:bodyPr/>
        <a:lstStyle/>
        <a:p>
          <a:endParaRPr lang="en-IN"/>
        </a:p>
      </dgm:t>
    </dgm:pt>
    <dgm:pt modelId="{52500597-07D7-406E-9E26-FB09704608A5}">
      <dgm:prSet phldrT="[Text]"/>
      <dgm:spPr/>
      <dgm:t>
        <a:bodyPr/>
        <a:lstStyle/>
        <a:p>
          <a:r>
            <a:rPr lang="en-US" dirty="0"/>
            <a:t>Removing Blank cells</a:t>
          </a:r>
          <a:endParaRPr lang="en-IN" dirty="0"/>
        </a:p>
      </dgm:t>
    </dgm:pt>
    <dgm:pt modelId="{D32BA28F-699D-4ECC-A76C-F399303D8E8E}" type="parTrans" cxnId="{7970D1CE-4417-46BD-AB43-C34A64B512C4}">
      <dgm:prSet/>
      <dgm:spPr/>
      <dgm:t>
        <a:bodyPr/>
        <a:lstStyle/>
        <a:p>
          <a:endParaRPr lang="en-IN"/>
        </a:p>
      </dgm:t>
    </dgm:pt>
    <dgm:pt modelId="{0EA11E2E-5D98-4152-AC21-B400D50928C8}" type="sibTrans" cxnId="{7970D1CE-4417-46BD-AB43-C34A64B512C4}">
      <dgm:prSet/>
      <dgm:spPr/>
      <dgm:t>
        <a:bodyPr/>
        <a:lstStyle/>
        <a:p>
          <a:endParaRPr lang="en-IN"/>
        </a:p>
      </dgm:t>
    </dgm:pt>
    <dgm:pt modelId="{89168CB0-809A-42C5-98E6-FE887EE12E6E}">
      <dgm:prSet phldrT="[Text]"/>
      <dgm:spPr/>
      <dgm:t>
        <a:bodyPr/>
        <a:lstStyle/>
        <a:p>
          <a:r>
            <a:rPr lang="en-US" dirty="0"/>
            <a:t>Removing Non-crucial columns</a:t>
          </a:r>
          <a:endParaRPr lang="en-IN" dirty="0"/>
        </a:p>
      </dgm:t>
    </dgm:pt>
    <dgm:pt modelId="{64EC0BB4-F3B3-447D-9328-940192427FE5}" type="parTrans" cxnId="{47C02A15-8ECF-4831-B4A6-7A8BDE241CCC}">
      <dgm:prSet/>
      <dgm:spPr/>
      <dgm:t>
        <a:bodyPr/>
        <a:lstStyle/>
        <a:p>
          <a:endParaRPr lang="en-IN"/>
        </a:p>
      </dgm:t>
    </dgm:pt>
    <dgm:pt modelId="{4668BC65-5DF1-44A7-AC10-8E0ADBE854FE}" type="sibTrans" cxnId="{47C02A15-8ECF-4831-B4A6-7A8BDE241CCC}">
      <dgm:prSet/>
      <dgm:spPr/>
      <dgm:t>
        <a:bodyPr/>
        <a:lstStyle/>
        <a:p>
          <a:endParaRPr lang="en-IN"/>
        </a:p>
      </dgm:t>
    </dgm:pt>
    <dgm:pt modelId="{1754D573-5F8B-4253-832B-181DF848F4D9}">
      <dgm:prSet phldrT="[Text]"/>
      <dgm:spPr/>
      <dgm:t>
        <a:bodyPr/>
        <a:lstStyle/>
        <a:p>
          <a:r>
            <a:rPr lang="en-US" dirty="0"/>
            <a:t>Proper Naming of columns</a:t>
          </a:r>
          <a:endParaRPr lang="en-IN" dirty="0"/>
        </a:p>
      </dgm:t>
    </dgm:pt>
    <dgm:pt modelId="{33345435-F136-44A1-99F0-24CD62605538}" type="parTrans" cxnId="{C4C2201D-3857-4140-A46E-18D62EF91FF2}">
      <dgm:prSet/>
      <dgm:spPr/>
      <dgm:t>
        <a:bodyPr/>
        <a:lstStyle/>
        <a:p>
          <a:endParaRPr lang="en-IN"/>
        </a:p>
      </dgm:t>
    </dgm:pt>
    <dgm:pt modelId="{0C3CE8A5-FEAA-4EB2-8A09-9EF385AF81D3}" type="sibTrans" cxnId="{C4C2201D-3857-4140-A46E-18D62EF91FF2}">
      <dgm:prSet/>
      <dgm:spPr/>
      <dgm:t>
        <a:bodyPr/>
        <a:lstStyle/>
        <a:p>
          <a:endParaRPr lang="en-IN"/>
        </a:p>
      </dgm:t>
    </dgm:pt>
    <dgm:pt modelId="{316F1237-DE50-4CD5-8E93-F8E2C6643578}">
      <dgm:prSet phldrT="[Text]"/>
      <dgm:spPr/>
      <dgm:t>
        <a:bodyPr/>
        <a:lstStyle/>
        <a:p>
          <a:r>
            <a:rPr lang="en-US" dirty="0"/>
            <a:t>Excluding the NULL values</a:t>
          </a:r>
          <a:endParaRPr lang="en-IN" dirty="0"/>
        </a:p>
      </dgm:t>
    </dgm:pt>
    <dgm:pt modelId="{3A53844E-DFA8-4542-8559-38EA148EDB2D}" type="parTrans" cxnId="{D1B5C291-B2B4-4AFD-912A-C69B9072E34F}">
      <dgm:prSet/>
      <dgm:spPr/>
      <dgm:t>
        <a:bodyPr/>
        <a:lstStyle/>
        <a:p>
          <a:endParaRPr lang="en-IN"/>
        </a:p>
      </dgm:t>
    </dgm:pt>
    <dgm:pt modelId="{739A39C2-331A-40E7-A495-F20480C3962C}" type="sibTrans" cxnId="{D1B5C291-B2B4-4AFD-912A-C69B9072E34F}">
      <dgm:prSet/>
      <dgm:spPr/>
      <dgm:t>
        <a:bodyPr/>
        <a:lstStyle/>
        <a:p>
          <a:endParaRPr lang="en-IN"/>
        </a:p>
      </dgm:t>
    </dgm:pt>
    <dgm:pt modelId="{1E72F465-29BA-42B0-8174-8568D97D7C33}">
      <dgm:prSet phldrT="[Text]"/>
      <dgm:spPr/>
      <dgm:t>
        <a:bodyPr/>
        <a:lstStyle/>
        <a:p>
          <a:r>
            <a:rPr lang="en-US" dirty="0"/>
            <a:t>Proper Data Formatting </a:t>
          </a:r>
          <a:endParaRPr lang="en-IN" dirty="0"/>
        </a:p>
      </dgm:t>
    </dgm:pt>
    <dgm:pt modelId="{466A2EB5-04F2-404D-A4FE-CC38C0F085C1}" type="parTrans" cxnId="{CEFF32E7-34EF-4172-A1A3-4110790DD104}">
      <dgm:prSet/>
      <dgm:spPr/>
      <dgm:t>
        <a:bodyPr/>
        <a:lstStyle/>
        <a:p>
          <a:endParaRPr lang="en-IN"/>
        </a:p>
      </dgm:t>
    </dgm:pt>
    <dgm:pt modelId="{6946CE77-F1A7-477E-9CB6-9667B5B07B60}" type="sibTrans" cxnId="{CEFF32E7-34EF-4172-A1A3-4110790DD104}">
      <dgm:prSet/>
      <dgm:spPr/>
      <dgm:t>
        <a:bodyPr/>
        <a:lstStyle/>
        <a:p>
          <a:endParaRPr lang="en-IN"/>
        </a:p>
      </dgm:t>
    </dgm:pt>
    <dgm:pt modelId="{9D750467-2255-4007-B393-D883F2FF086B}">
      <dgm:prSet phldrT="[Text]"/>
      <dgm:spPr/>
      <dgm:t>
        <a:bodyPr/>
        <a:lstStyle/>
        <a:p>
          <a:r>
            <a:rPr lang="en-US" dirty="0"/>
            <a:t>Removing Duplicate values</a:t>
          </a:r>
          <a:endParaRPr lang="en-IN" dirty="0"/>
        </a:p>
      </dgm:t>
    </dgm:pt>
    <dgm:pt modelId="{6EE58AC3-6B66-49C6-A243-53E81BAC7CAA}" type="parTrans" cxnId="{AA3B5A39-BEA0-430E-88C0-FB7040948FBE}">
      <dgm:prSet/>
      <dgm:spPr/>
      <dgm:t>
        <a:bodyPr/>
        <a:lstStyle/>
        <a:p>
          <a:endParaRPr lang="en-IN"/>
        </a:p>
      </dgm:t>
    </dgm:pt>
    <dgm:pt modelId="{DF139B67-259C-44C8-B699-3892FA01FE17}" type="sibTrans" cxnId="{AA3B5A39-BEA0-430E-88C0-FB7040948FBE}">
      <dgm:prSet/>
      <dgm:spPr/>
      <dgm:t>
        <a:bodyPr/>
        <a:lstStyle/>
        <a:p>
          <a:endParaRPr lang="en-IN"/>
        </a:p>
      </dgm:t>
    </dgm:pt>
    <dgm:pt modelId="{4D5F2E33-E26D-4074-833F-198E93090F98}" type="pres">
      <dgm:prSet presAssocID="{F6C88C14-5522-4EB1-98C0-96F069BA842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FBC309-723F-4ED6-ACE4-3CFFB598E468}" type="pres">
      <dgm:prSet presAssocID="{85BDAD29-4D2D-49EF-BFDE-24FF8359EBDB}" presName="centerShape" presStyleLbl="node0" presStyleIdx="0" presStyleCnt="1"/>
      <dgm:spPr/>
    </dgm:pt>
    <dgm:pt modelId="{A141F40B-76D7-4C42-84E0-AF26A85BC682}" type="pres">
      <dgm:prSet presAssocID="{D32BA28F-699D-4ECC-A76C-F399303D8E8E}" presName="Name9" presStyleLbl="parChTrans1D2" presStyleIdx="0" presStyleCnt="6"/>
      <dgm:spPr/>
    </dgm:pt>
    <dgm:pt modelId="{F740486F-6B9B-48B2-B928-9C7D419ADFC9}" type="pres">
      <dgm:prSet presAssocID="{D32BA28F-699D-4ECC-A76C-F399303D8E8E}" presName="connTx" presStyleLbl="parChTrans1D2" presStyleIdx="0" presStyleCnt="6"/>
      <dgm:spPr/>
    </dgm:pt>
    <dgm:pt modelId="{A638B752-A329-480E-9C72-1F8B3053D621}" type="pres">
      <dgm:prSet presAssocID="{52500597-07D7-406E-9E26-FB09704608A5}" presName="node" presStyleLbl="node1" presStyleIdx="0" presStyleCnt="6">
        <dgm:presLayoutVars>
          <dgm:bulletEnabled val="1"/>
        </dgm:presLayoutVars>
      </dgm:prSet>
      <dgm:spPr/>
    </dgm:pt>
    <dgm:pt modelId="{240F6F7D-3492-4676-8033-6B868F3224CB}" type="pres">
      <dgm:prSet presAssocID="{64EC0BB4-F3B3-447D-9328-940192427FE5}" presName="Name9" presStyleLbl="parChTrans1D2" presStyleIdx="1" presStyleCnt="6"/>
      <dgm:spPr/>
    </dgm:pt>
    <dgm:pt modelId="{7F3AC8E2-B753-49D8-B114-3A653256CAA3}" type="pres">
      <dgm:prSet presAssocID="{64EC0BB4-F3B3-447D-9328-940192427FE5}" presName="connTx" presStyleLbl="parChTrans1D2" presStyleIdx="1" presStyleCnt="6"/>
      <dgm:spPr/>
    </dgm:pt>
    <dgm:pt modelId="{CD777D89-6266-497A-9B7A-1A637BB8BCD6}" type="pres">
      <dgm:prSet presAssocID="{89168CB0-809A-42C5-98E6-FE887EE12E6E}" presName="node" presStyleLbl="node1" presStyleIdx="1" presStyleCnt="6">
        <dgm:presLayoutVars>
          <dgm:bulletEnabled val="1"/>
        </dgm:presLayoutVars>
      </dgm:prSet>
      <dgm:spPr/>
    </dgm:pt>
    <dgm:pt modelId="{01303B0A-F065-4007-A0C0-24384F7B0EB6}" type="pres">
      <dgm:prSet presAssocID="{33345435-F136-44A1-99F0-24CD62605538}" presName="Name9" presStyleLbl="parChTrans1D2" presStyleIdx="2" presStyleCnt="6"/>
      <dgm:spPr/>
    </dgm:pt>
    <dgm:pt modelId="{13CC17D0-1CEE-43C0-AC4A-8F50CA8F4AD8}" type="pres">
      <dgm:prSet presAssocID="{33345435-F136-44A1-99F0-24CD62605538}" presName="connTx" presStyleLbl="parChTrans1D2" presStyleIdx="2" presStyleCnt="6"/>
      <dgm:spPr/>
    </dgm:pt>
    <dgm:pt modelId="{B9E39AD6-343D-4341-8E87-3A54E53C46BB}" type="pres">
      <dgm:prSet presAssocID="{1754D573-5F8B-4253-832B-181DF848F4D9}" presName="node" presStyleLbl="node1" presStyleIdx="2" presStyleCnt="6">
        <dgm:presLayoutVars>
          <dgm:bulletEnabled val="1"/>
        </dgm:presLayoutVars>
      </dgm:prSet>
      <dgm:spPr/>
    </dgm:pt>
    <dgm:pt modelId="{7BE8E074-0A6A-47F7-AA2B-36DC3C45D096}" type="pres">
      <dgm:prSet presAssocID="{3A53844E-DFA8-4542-8559-38EA148EDB2D}" presName="Name9" presStyleLbl="parChTrans1D2" presStyleIdx="3" presStyleCnt="6"/>
      <dgm:spPr/>
    </dgm:pt>
    <dgm:pt modelId="{2A3D4149-4430-4685-BD86-8B2C9A5F2271}" type="pres">
      <dgm:prSet presAssocID="{3A53844E-DFA8-4542-8559-38EA148EDB2D}" presName="connTx" presStyleLbl="parChTrans1D2" presStyleIdx="3" presStyleCnt="6"/>
      <dgm:spPr/>
    </dgm:pt>
    <dgm:pt modelId="{4FCEB8B3-E1F4-4E6D-9046-3B24027DAECB}" type="pres">
      <dgm:prSet presAssocID="{316F1237-DE50-4CD5-8E93-F8E2C6643578}" presName="node" presStyleLbl="node1" presStyleIdx="3" presStyleCnt="6">
        <dgm:presLayoutVars>
          <dgm:bulletEnabled val="1"/>
        </dgm:presLayoutVars>
      </dgm:prSet>
      <dgm:spPr/>
    </dgm:pt>
    <dgm:pt modelId="{6D84E1D9-1F15-4B35-9B5E-6F0274C7D631}" type="pres">
      <dgm:prSet presAssocID="{466A2EB5-04F2-404D-A4FE-CC38C0F085C1}" presName="Name9" presStyleLbl="parChTrans1D2" presStyleIdx="4" presStyleCnt="6"/>
      <dgm:spPr/>
    </dgm:pt>
    <dgm:pt modelId="{AAFC1827-8B7A-4EDE-B0EC-23D58EBC4278}" type="pres">
      <dgm:prSet presAssocID="{466A2EB5-04F2-404D-A4FE-CC38C0F085C1}" presName="connTx" presStyleLbl="parChTrans1D2" presStyleIdx="4" presStyleCnt="6"/>
      <dgm:spPr/>
    </dgm:pt>
    <dgm:pt modelId="{A45E8DF1-A7E9-418C-8934-13E9AF50A64B}" type="pres">
      <dgm:prSet presAssocID="{1E72F465-29BA-42B0-8174-8568D97D7C33}" presName="node" presStyleLbl="node1" presStyleIdx="4" presStyleCnt="6">
        <dgm:presLayoutVars>
          <dgm:bulletEnabled val="1"/>
        </dgm:presLayoutVars>
      </dgm:prSet>
      <dgm:spPr/>
    </dgm:pt>
    <dgm:pt modelId="{DCA2F09E-1B71-4B45-AEA0-DBC82EDF33F5}" type="pres">
      <dgm:prSet presAssocID="{6EE58AC3-6B66-49C6-A243-53E81BAC7CAA}" presName="Name9" presStyleLbl="parChTrans1D2" presStyleIdx="5" presStyleCnt="6"/>
      <dgm:spPr/>
    </dgm:pt>
    <dgm:pt modelId="{A5A2F716-B71B-483D-8A43-FAC963EA233D}" type="pres">
      <dgm:prSet presAssocID="{6EE58AC3-6B66-49C6-A243-53E81BAC7CAA}" presName="connTx" presStyleLbl="parChTrans1D2" presStyleIdx="5" presStyleCnt="6"/>
      <dgm:spPr/>
    </dgm:pt>
    <dgm:pt modelId="{D84CD7A7-26D4-4D15-9A4D-457F28147C49}" type="pres">
      <dgm:prSet presAssocID="{9D750467-2255-4007-B393-D883F2FF086B}" presName="node" presStyleLbl="node1" presStyleIdx="5" presStyleCnt="6">
        <dgm:presLayoutVars>
          <dgm:bulletEnabled val="1"/>
        </dgm:presLayoutVars>
      </dgm:prSet>
      <dgm:spPr/>
    </dgm:pt>
  </dgm:ptLst>
  <dgm:cxnLst>
    <dgm:cxn modelId="{7C007413-164C-4B0E-9B0F-A52C2F6DDAAC}" type="presOf" srcId="{9D750467-2255-4007-B393-D883F2FF086B}" destId="{D84CD7A7-26D4-4D15-9A4D-457F28147C49}" srcOrd="0" destOrd="0" presId="urn:microsoft.com/office/officeart/2005/8/layout/radial1"/>
    <dgm:cxn modelId="{47C02A15-8ECF-4831-B4A6-7A8BDE241CCC}" srcId="{85BDAD29-4D2D-49EF-BFDE-24FF8359EBDB}" destId="{89168CB0-809A-42C5-98E6-FE887EE12E6E}" srcOrd="1" destOrd="0" parTransId="{64EC0BB4-F3B3-447D-9328-940192427FE5}" sibTransId="{4668BC65-5DF1-44A7-AC10-8E0ADBE854FE}"/>
    <dgm:cxn modelId="{89A2E91B-90B2-407E-BA6A-2B9B032DF95D}" type="presOf" srcId="{33345435-F136-44A1-99F0-24CD62605538}" destId="{13CC17D0-1CEE-43C0-AC4A-8F50CA8F4AD8}" srcOrd="1" destOrd="0" presId="urn:microsoft.com/office/officeart/2005/8/layout/radial1"/>
    <dgm:cxn modelId="{C4C2201D-3857-4140-A46E-18D62EF91FF2}" srcId="{85BDAD29-4D2D-49EF-BFDE-24FF8359EBDB}" destId="{1754D573-5F8B-4253-832B-181DF848F4D9}" srcOrd="2" destOrd="0" parTransId="{33345435-F136-44A1-99F0-24CD62605538}" sibTransId="{0C3CE8A5-FEAA-4EB2-8A09-9EF385AF81D3}"/>
    <dgm:cxn modelId="{BA324528-CD9C-4BF0-B7A3-DE0F96218BB1}" type="presOf" srcId="{D32BA28F-699D-4ECC-A76C-F399303D8E8E}" destId="{A141F40B-76D7-4C42-84E0-AF26A85BC682}" srcOrd="0" destOrd="0" presId="urn:microsoft.com/office/officeart/2005/8/layout/radial1"/>
    <dgm:cxn modelId="{AD48A728-9178-4F88-AC21-6F2CADA74A18}" srcId="{F6C88C14-5522-4EB1-98C0-96F069BA842D}" destId="{85BDAD29-4D2D-49EF-BFDE-24FF8359EBDB}" srcOrd="0" destOrd="0" parTransId="{2647137D-84B1-496D-872F-B778A13A231E}" sibTransId="{F0730C28-2490-46D3-B3ED-C56E2FA18BC5}"/>
    <dgm:cxn modelId="{AA3B5A39-BEA0-430E-88C0-FB7040948FBE}" srcId="{85BDAD29-4D2D-49EF-BFDE-24FF8359EBDB}" destId="{9D750467-2255-4007-B393-D883F2FF086B}" srcOrd="5" destOrd="0" parTransId="{6EE58AC3-6B66-49C6-A243-53E81BAC7CAA}" sibTransId="{DF139B67-259C-44C8-B699-3892FA01FE17}"/>
    <dgm:cxn modelId="{A54FD03D-32DB-4B16-8A75-89024E6C20AF}" type="presOf" srcId="{3A53844E-DFA8-4542-8559-38EA148EDB2D}" destId="{2A3D4149-4430-4685-BD86-8B2C9A5F2271}" srcOrd="1" destOrd="0" presId="urn:microsoft.com/office/officeart/2005/8/layout/radial1"/>
    <dgm:cxn modelId="{BA767262-B670-4290-8292-EF28AA896F52}" type="presOf" srcId="{6EE58AC3-6B66-49C6-A243-53E81BAC7CAA}" destId="{A5A2F716-B71B-483D-8A43-FAC963EA233D}" srcOrd="1" destOrd="0" presId="urn:microsoft.com/office/officeart/2005/8/layout/radial1"/>
    <dgm:cxn modelId="{800B9B42-8FAA-4C75-A122-00326B15C690}" type="presOf" srcId="{466A2EB5-04F2-404D-A4FE-CC38C0F085C1}" destId="{AAFC1827-8B7A-4EDE-B0EC-23D58EBC4278}" srcOrd="1" destOrd="0" presId="urn:microsoft.com/office/officeart/2005/8/layout/radial1"/>
    <dgm:cxn modelId="{B8452043-188D-4F4D-9181-5D46A0D2CE2D}" type="presOf" srcId="{1754D573-5F8B-4253-832B-181DF848F4D9}" destId="{B9E39AD6-343D-4341-8E87-3A54E53C46BB}" srcOrd="0" destOrd="0" presId="urn:microsoft.com/office/officeart/2005/8/layout/radial1"/>
    <dgm:cxn modelId="{191A0464-8B4D-40BC-B884-179B35A46DE1}" type="presOf" srcId="{64EC0BB4-F3B3-447D-9328-940192427FE5}" destId="{240F6F7D-3492-4676-8033-6B868F3224CB}" srcOrd="0" destOrd="0" presId="urn:microsoft.com/office/officeart/2005/8/layout/radial1"/>
    <dgm:cxn modelId="{92502E67-3F3D-49AB-BA33-7A0113EBD3C8}" type="presOf" srcId="{89168CB0-809A-42C5-98E6-FE887EE12E6E}" destId="{CD777D89-6266-497A-9B7A-1A637BB8BCD6}" srcOrd="0" destOrd="0" presId="urn:microsoft.com/office/officeart/2005/8/layout/radial1"/>
    <dgm:cxn modelId="{5F49944B-FF54-49F3-A929-62F9B39A74EE}" type="presOf" srcId="{64EC0BB4-F3B3-447D-9328-940192427FE5}" destId="{7F3AC8E2-B753-49D8-B114-3A653256CAA3}" srcOrd="1" destOrd="0" presId="urn:microsoft.com/office/officeart/2005/8/layout/radial1"/>
    <dgm:cxn modelId="{8F649D51-55A1-4212-AE7F-A17AA8C34EE3}" type="presOf" srcId="{33345435-F136-44A1-99F0-24CD62605538}" destId="{01303B0A-F065-4007-A0C0-24384F7B0EB6}" srcOrd="0" destOrd="0" presId="urn:microsoft.com/office/officeart/2005/8/layout/radial1"/>
    <dgm:cxn modelId="{E652A87F-50E4-4A6B-AC91-960960A347D9}" type="presOf" srcId="{D32BA28F-699D-4ECC-A76C-F399303D8E8E}" destId="{F740486F-6B9B-48B2-B928-9C7D419ADFC9}" srcOrd="1" destOrd="0" presId="urn:microsoft.com/office/officeart/2005/8/layout/radial1"/>
    <dgm:cxn modelId="{D1B5C291-B2B4-4AFD-912A-C69B9072E34F}" srcId="{85BDAD29-4D2D-49EF-BFDE-24FF8359EBDB}" destId="{316F1237-DE50-4CD5-8E93-F8E2C6643578}" srcOrd="3" destOrd="0" parTransId="{3A53844E-DFA8-4542-8559-38EA148EDB2D}" sibTransId="{739A39C2-331A-40E7-A495-F20480C3962C}"/>
    <dgm:cxn modelId="{3CFB6AA0-5092-4880-9C75-432F4B9B6DB0}" type="presOf" srcId="{85BDAD29-4D2D-49EF-BFDE-24FF8359EBDB}" destId="{08FBC309-723F-4ED6-ACE4-3CFFB598E468}" srcOrd="0" destOrd="0" presId="urn:microsoft.com/office/officeart/2005/8/layout/radial1"/>
    <dgm:cxn modelId="{E8D1EDA3-9A72-409A-A527-5AFA781B314B}" type="presOf" srcId="{52500597-07D7-406E-9E26-FB09704608A5}" destId="{A638B752-A329-480E-9C72-1F8B3053D621}" srcOrd="0" destOrd="0" presId="urn:microsoft.com/office/officeart/2005/8/layout/radial1"/>
    <dgm:cxn modelId="{2E646AC8-6B2D-47E1-82B2-52E29826A2BC}" type="presOf" srcId="{1E72F465-29BA-42B0-8174-8568D97D7C33}" destId="{A45E8DF1-A7E9-418C-8934-13E9AF50A64B}" srcOrd="0" destOrd="0" presId="urn:microsoft.com/office/officeart/2005/8/layout/radial1"/>
    <dgm:cxn modelId="{7970D1CE-4417-46BD-AB43-C34A64B512C4}" srcId="{85BDAD29-4D2D-49EF-BFDE-24FF8359EBDB}" destId="{52500597-07D7-406E-9E26-FB09704608A5}" srcOrd="0" destOrd="0" parTransId="{D32BA28F-699D-4ECC-A76C-F399303D8E8E}" sibTransId="{0EA11E2E-5D98-4152-AC21-B400D50928C8}"/>
    <dgm:cxn modelId="{273F94D5-1DD3-42DA-9CF5-EC92B25FFB60}" type="presOf" srcId="{3A53844E-DFA8-4542-8559-38EA148EDB2D}" destId="{7BE8E074-0A6A-47F7-AA2B-36DC3C45D096}" srcOrd="0" destOrd="0" presId="urn:microsoft.com/office/officeart/2005/8/layout/radial1"/>
    <dgm:cxn modelId="{CEFF32E7-34EF-4172-A1A3-4110790DD104}" srcId="{85BDAD29-4D2D-49EF-BFDE-24FF8359EBDB}" destId="{1E72F465-29BA-42B0-8174-8568D97D7C33}" srcOrd="4" destOrd="0" parTransId="{466A2EB5-04F2-404D-A4FE-CC38C0F085C1}" sibTransId="{6946CE77-F1A7-477E-9CB6-9667B5B07B60}"/>
    <dgm:cxn modelId="{924B3CF3-F61D-4100-B6B2-60ACB9046AD8}" type="presOf" srcId="{6EE58AC3-6B66-49C6-A243-53E81BAC7CAA}" destId="{DCA2F09E-1B71-4B45-AEA0-DBC82EDF33F5}" srcOrd="0" destOrd="0" presId="urn:microsoft.com/office/officeart/2005/8/layout/radial1"/>
    <dgm:cxn modelId="{70FD79F3-90CC-4DD1-823E-96C5A3AAF678}" type="presOf" srcId="{F6C88C14-5522-4EB1-98C0-96F069BA842D}" destId="{4D5F2E33-E26D-4074-833F-198E93090F98}" srcOrd="0" destOrd="0" presId="urn:microsoft.com/office/officeart/2005/8/layout/radial1"/>
    <dgm:cxn modelId="{5E8079F6-BECA-49CE-86C4-BB65077FD008}" type="presOf" srcId="{316F1237-DE50-4CD5-8E93-F8E2C6643578}" destId="{4FCEB8B3-E1F4-4E6D-9046-3B24027DAECB}" srcOrd="0" destOrd="0" presId="urn:microsoft.com/office/officeart/2005/8/layout/radial1"/>
    <dgm:cxn modelId="{B81A6CF8-31C3-4D65-9B36-B50C236269BE}" type="presOf" srcId="{466A2EB5-04F2-404D-A4FE-CC38C0F085C1}" destId="{6D84E1D9-1F15-4B35-9B5E-6F0274C7D631}" srcOrd="0" destOrd="0" presId="urn:microsoft.com/office/officeart/2005/8/layout/radial1"/>
    <dgm:cxn modelId="{BB16DB1F-BACD-44F7-90A0-453E7DA53C77}" type="presParOf" srcId="{4D5F2E33-E26D-4074-833F-198E93090F98}" destId="{08FBC309-723F-4ED6-ACE4-3CFFB598E468}" srcOrd="0" destOrd="0" presId="urn:microsoft.com/office/officeart/2005/8/layout/radial1"/>
    <dgm:cxn modelId="{9328D6EB-5D73-4B49-A096-61F90B62F653}" type="presParOf" srcId="{4D5F2E33-E26D-4074-833F-198E93090F98}" destId="{A141F40B-76D7-4C42-84E0-AF26A85BC682}" srcOrd="1" destOrd="0" presId="urn:microsoft.com/office/officeart/2005/8/layout/radial1"/>
    <dgm:cxn modelId="{54728230-491A-4195-9390-B095ECAE98D9}" type="presParOf" srcId="{A141F40B-76D7-4C42-84E0-AF26A85BC682}" destId="{F740486F-6B9B-48B2-B928-9C7D419ADFC9}" srcOrd="0" destOrd="0" presId="urn:microsoft.com/office/officeart/2005/8/layout/radial1"/>
    <dgm:cxn modelId="{E559C0DB-8E1A-4AF5-993A-C0FCCA9C48A3}" type="presParOf" srcId="{4D5F2E33-E26D-4074-833F-198E93090F98}" destId="{A638B752-A329-480E-9C72-1F8B3053D621}" srcOrd="2" destOrd="0" presId="urn:microsoft.com/office/officeart/2005/8/layout/radial1"/>
    <dgm:cxn modelId="{94BE2867-623B-4F98-8854-DE876D387724}" type="presParOf" srcId="{4D5F2E33-E26D-4074-833F-198E93090F98}" destId="{240F6F7D-3492-4676-8033-6B868F3224CB}" srcOrd="3" destOrd="0" presId="urn:microsoft.com/office/officeart/2005/8/layout/radial1"/>
    <dgm:cxn modelId="{FF5E63AC-326D-4AB3-A43F-6A1149747577}" type="presParOf" srcId="{240F6F7D-3492-4676-8033-6B868F3224CB}" destId="{7F3AC8E2-B753-49D8-B114-3A653256CAA3}" srcOrd="0" destOrd="0" presId="urn:microsoft.com/office/officeart/2005/8/layout/radial1"/>
    <dgm:cxn modelId="{A4D6E5EE-A19F-40A8-8C24-7CA2F63FEC4D}" type="presParOf" srcId="{4D5F2E33-E26D-4074-833F-198E93090F98}" destId="{CD777D89-6266-497A-9B7A-1A637BB8BCD6}" srcOrd="4" destOrd="0" presId="urn:microsoft.com/office/officeart/2005/8/layout/radial1"/>
    <dgm:cxn modelId="{D6285263-C21F-4C1C-B0DB-A71EE80752D3}" type="presParOf" srcId="{4D5F2E33-E26D-4074-833F-198E93090F98}" destId="{01303B0A-F065-4007-A0C0-24384F7B0EB6}" srcOrd="5" destOrd="0" presId="urn:microsoft.com/office/officeart/2005/8/layout/radial1"/>
    <dgm:cxn modelId="{B580B2D5-FBBA-42A7-99F5-A386158C46F4}" type="presParOf" srcId="{01303B0A-F065-4007-A0C0-24384F7B0EB6}" destId="{13CC17D0-1CEE-43C0-AC4A-8F50CA8F4AD8}" srcOrd="0" destOrd="0" presId="urn:microsoft.com/office/officeart/2005/8/layout/radial1"/>
    <dgm:cxn modelId="{028AD29F-6C08-4143-A697-F78F194C8948}" type="presParOf" srcId="{4D5F2E33-E26D-4074-833F-198E93090F98}" destId="{B9E39AD6-343D-4341-8E87-3A54E53C46BB}" srcOrd="6" destOrd="0" presId="urn:microsoft.com/office/officeart/2005/8/layout/radial1"/>
    <dgm:cxn modelId="{46B92E8A-1A6D-4287-8011-636B4127D775}" type="presParOf" srcId="{4D5F2E33-E26D-4074-833F-198E93090F98}" destId="{7BE8E074-0A6A-47F7-AA2B-36DC3C45D096}" srcOrd="7" destOrd="0" presId="urn:microsoft.com/office/officeart/2005/8/layout/radial1"/>
    <dgm:cxn modelId="{471BAEC1-F3CF-4385-AAD3-1CCB046CAB26}" type="presParOf" srcId="{7BE8E074-0A6A-47F7-AA2B-36DC3C45D096}" destId="{2A3D4149-4430-4685-BD86-8B2C9A5F2271}" srcOrd="0" destOrd="0" presId="urn:microsoft.com/office/officeart/2005/8/layout/radial1"/>
    <dgm:cxn modelId="{98EAAF3E-C2B2-433E-B0DC-363EFE8D95EE}" type="presParOf" srcId="{4D5F2E33-E26D-4074-833F-198E93090F98}" destId="{4FCEB8B3-E1F4-4E6D-9046-3B24027DAECB}" srcOrd="8" destOrd="0" presId="urn:microsoft.com/office/officeart/2005/8/layout/radial1"/>
    <dgm:cxn modelId="{DFC3304E-77C5-4608-B768-D3C1A40EB7D9}" type="presParOf" srcId="{4D5F2E33-E26D-4074-833F-198E93090F98}" destId="{6D84E1D9-1F15-4B35-9B5E-6F0274C7D631}" srcOrd="9" destOrd="0" presId="urn:microsoft.com/office/officeart/2005/8/layout/radial1"/>
    <dgm:cxn modelId="{72966617-ECCA-48A0-B6BF-E01ED315296B}" type="presParOf" srcId="{6D84E1D9-1F15-4B35-9B5E-6F0274C7D631}" destId="{AAFC1827-8B7A-4EDE-B0EC-23D58EBC4278}" srcOrd="0" destOrd="0" presId="urn:microsoft.com/office/officeart/2005/8/layout/radial1"/>
    <dgm:cxn modelId="{986E62DA-D95C-4006-83AC-D393C728239C}" type="presParOf" srcId="{4D5F2E33-E26D-4074-833F-198E93090F98}" destId="{A45E8DF1-A7E9-418C-8934-13E9AF50A64B}" srcOrd="10" destOrd="0" presId="urn:microsoft.com/office/officeart/2005/8/layout/radial1"/>
    <dgm:cxn modelId="{45FCC0D7-1B18-4DF8-B468-4443C3BB248E}" type="presParOf" srcId="{4D5F2E33-E26D-4074-833F-198E93090F98}" destId="{DCA2F09E-1B71-4B45-AEA0-DBC82EDF33F5}" srcOrd="11" destOrd="0" presId="urn:microsoft.com/office/officeart/2005/8/layout/radial1"/>
    <dgm:cxn modelId="{9162524F-5507-4C50-8AD3-509ECF64DB63}" type="presParOf" srcId="{DCA2F09E-1B71-4B45-AEA0-DBC82EDF33F5}" destId="{A5A2F716-B71B-483D-8A43-FAC963EA233D}" srcOrd="0" destOrd="0" presId="urn:microsoft.com/office/officeart/2005/8/layout/radial1"/>
    <dgm:cxn modelId="{137F77B0-5CEC-4929-8E63-6E216C65533E}" type="presParOf" srcId="{4D5F2E33-E26D-4074-833F-198E93090F98}" destId="{D84CD7A7-26D4-4D15-9A4D-457F28147C49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05DA1-09C7-4923-B448-02BC31F6DF65}">
      <dsp:nvSpPr>
        <dsp:cNvPr id="0" name=""/>
        <dsp:cNvSpPr/>
      </dsp:nvSpPr>
      <dsp:spPr>
        <a:xfrm>
          <a:off x="-4138134" y="-635053"/>
          <a:ext cx="4930881" cy="4930881"/>
        </a:xfrm>
        <a:prstGeom prst="blockArc">
          <a:avLst>
            <a:gd name="adj1" fmla="val 18900000"/>
            <a:gd name="adj2" fmla="val 2700000"/>
            <a:gd name="adj3" fmla="val 438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D70A2-0512-4407-9BEB-1253F375427B}">
      <dsp:nvSpPr>
        <dsp:cNvPr id="0" name=""/>
        <dsp:cNvSpPr/>
      </dsp:nvSpPr>
      <dsp:spPr>
        <a:xfrm>
          <a:off x="415368" y="281440"/>
          <a:ext cx="9824401" cy="5631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01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What is Data Analysis</a:t>
          </a:r>
        </a:p>
      </dsp:txBody>
      <dsp:txXfrm>
        <a:off x="415368" y="281440"/>
        <a:ext cx="9824401" cy="563173"/>
      </dsp:txXfrm>
    </dsp:sp>
    <dsp:sp modelId="{E8D3C1D2-8F7B-473B-B814-ADF0FD573273}">
      <dsp:nvSpPr>
        <dsp:cNvPr id="0" name=""/>
        <dsp:cNvSpPr/>
      </dsp:nvSpPr>
      <dsp:spPr>
        <a:xfrm>
          <a:off x="63384" y="211043"/>
          <a:ext cx="703967" cy="703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93A7-31C0-4E27-B951-58D6A2311E71}">
      <dsp:nvSpPr>
        <dsp:cNvPr id="0" name=""/>
        <dsp:cNvSpPr/>
      </dsp:nvSpPr>
      <dsp:spPr>
        <a:xfrm>
          <a:off x="738248" y="1126347"/>
          <a:ext cx="9501521" cy="563173"/>
        </a:xfrm>
        <a:prstGeom prst="rect">
          <a:avLst/>
        </a:prstGeom>
        <a:solidFill>
          <a:schemeClr val="accent5">
            <a:hueOff val="2774019"/>
            <a:satOff val="471"/>
            <a:lumOff val="-20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01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What is need the necessity for analysing COVID-19 data</a:t>
          </a:r>
        </a:p>
      </dsp:txBody>
      <dsp:txXfrm>
        <a:off x="738248" y="1126347"/>
        <a:ext cx="9501521" cy="563173"/>
      </dsp:txXfrm>
    </dsp:sp>
    <dsp:sp modelId="{64559EE9-A83F-4B89-98F1-211421558273}">
      <dsp:nvSpPr>
        <dsp:cNvPr id="0" name=""/>
        <dsp:cNvSpPr/>
      </dsp:nvSpPr>
      <dsp:spPr>
        <a:xfrm>
          <a:off x="386265" y="1055950"/>
          <a:ext cx="703967" cy="703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774019"/>
              <a:satOff val="471"/>
              <a:lumOff val="-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F7614-0DAD-4C07-AE6A-99B9B27EADAE}">
      <dsp:nvSpPr>
        <dsp:cNvPr id="0" name=""/>
        <dsp:cNvSpPr/>
      </dsp:nvSpPr>
      <dsp:spPr>
        <a:xfrm>
          <a:off x="738248" y="1971254"/>
          <a:ext cx="9501521" cy="563173"/>
        </a:xfrm>
        <a:prstGeom prst="rect">
          <a:avLst/>
        </a:prstGeom>
        <a:solidFill>
          <a:schemeClr val="accent5">
            <a:hueOff val="5548038"/>
            <a:satOff val="942"/>
            <a:lumOff val="-41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01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What is the need of PowerPivot</a:t>
          </a:r>
        </a:p>
      </dsp:txBody>
      <dsp:txXfrm>
        <a:off x="738248" y="1971254"/>
        <a:ext cx="9501521" cy="563173"/>
      </dsp:txXfrm>
    </dsp:sp>
    <dsp:sp modelId="{63F82FDC-6911-4FAF-915B-74C05B025BBB}">
      <dsp:nvSpPr>
        <dsp:cNvPr id="0" name=""/>
        <dsp:cNvSpPr/>
      </dsp:nvSpPr>
      <dsp:spPr>
        <a:xfrm>
          <a:off x="386265" y="1900857"/>
          <a:ext cx="703967" cy="703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5548038"/>
              <a:satOff val="942"/>
              <a:lumOff val="-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6A623-0AE3-4642-8FE3-A20BE8644FC6}">
      <dsp:nvSpPr>
        <dsp:cNvPr id="0" name=""/>
        <dsp:cNvSpPr/>
      </dsp:nvSpPr>
      <dsp:spPr>
        <a:xfrm>
          <a:off x="415368" y="2816160"/>
          <a:ext cx="9824401" cy="563173"/>
        </a:xfrm>
        <a:prstGeom prst="rect">
          <a:avLst/>
        </a:prstGeom>
        <a:solidFill>
          <a:schemeClr val="accent5">
            <a:hueOff val="8322057"/>
            <a:satOff val="1413"/>
            <a:lumOff val="-6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01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ETL Process</a:t>
          </a:r>
        </a:p>
      </dsp:txBody>
      <dsp:txXfrm>
        <a:off x="415368" y="2816160"/>
        <a:ext cx="9824401" cy="563173"/>
      </dsp:txXfrm>
    </dsp:sp>
    <dsp:sp modelId="{10FF54BC-16AD-444E-898E-11E75D29DC99}">
      <dsp:nvSpPr>
        <dsp:cNvPr id="0" name=""/>
        <dsp:cNvSpPr/>
      </dsp:nvSpPr>
      <dsp:spPr>
        <a:xfrm>
          <a:off x="63384" y="2745764"/>
          <a:ext cx="703967" cy="703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8322057"/>
              <a:satOff val="1413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BC309-723F-4ED6-ACE4-3CFFB598E468}">
      <dsp:nvSpPr>
        <dsp:cNvPr id="0" name=""/>
        <dsp:cNvSpPr/>
      </dsp:nvSpPr>
      <dsp:spPr>
        <a:xfrm>
          <a:off x="3347897" y="1621733"/>
          <a:ext cx="1244557" cy="12445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ETL</a:t>
          </a:r>
          <a:endParaRPr lang="en-IN" sz="5000" kern="1200" dirty="0"/>
        </a:p>
      </dsp:txBody>
      <dsp:txXfrm>
        <a:off x="3530158" y="1803994"/>
        <a:ext cx="880035" cy="880035"/>
      </dsp:txXfrm>
    </dsp:sp>
    <dsp:sp modelId="{A141F40B-76D7-4C42-84E0-AF26A85BC682}">
      <dsp:nvSpPr>
        <dsp:cNvPr id="0" name=""/>
        <dsp:cNvSpPr/>
      </dsp:nvSpPr>
      <dsp:spPr>
        <a:xfrm rot="16200000">
          <a:off x="3783013" y="1420464"/>
          <a:ext cx="374325" cy="28212"/>
        </a:xfrm>
        <a:custGeom>
          <a:avLst/>
          <a:gdLst/>
          <a:ahLst/>
          <a:cxnLst/>
          <a:rect l="0" t="0" r="0" b="0"/>
          <a:pathLst>
            <a:path>
              <a:moveTo>
                <a:pt x="0" y="14106"/>
              </a:moveTo>
              <a:lnTo>
                <a:pt x="374325" y="1410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60817" y="1425212"/>
        <a:ext cx="18716" cy="18716"/>
      </dsp:txXfrm>
    </dsp:sp>
    <dsp:sp modelId="{A638B752-A329-480E-9C72-1F8B3053D621}">
      <dsp:nvSpPr>
        <dsp:cNvPr id="0" name=""/>
        <dsp:cNvSpPr/>
      </dsp:nvSpPr>
      <dsp:spPr>
        <a:xfrm>
          <a:off x="3347897" y="2850"/>
          <a:ext cx="1244557" cy="12445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Removing Blank cells</a:t>
          </a:r>
          <a:endParaRPr lang="en-IN" sz="1500" kern="1200" dirty="0"/>
        </a:p>
      </dsp:txBody>
      <dsp:txXfrm>
        <a:off x="3530158" y="185111"/>
        <a:ext cx="880035" cy="880035"/>
      </dsp:txXfrm>
    </dsp:sp>
    <dsp:sp modelId="{240F6F7D-3492-4676-8033-6B868F3224CB}">
      <dsp:nvSpPr>
        <dsp:cNvPr id="0" name=""/>
        <dsp:cNvSpPr/>
      </dsp:nvSpPr>
      <dsp:spPr>
        <a:xfrm rot="19800000">
          <a:off x="4484009" y="1825184"/>
          <a:ext cx="374325" cy="28212"/>
        </a:xfrm>
        <a:custGeom>
          <a:avLst/>
          <a:gdLst/>
          <a:ahLst/>
          <a:cxnLst/>
          <a:rect l="0" t="0" r="0" b="0"/>
          <a:pathLst>
            <a:path>
              <a:moveTo>
                <a:pt x="0" y="14106"/>
              </a:moveTo>
              <a:lnTo>
                <a:pt x="374325" y="1410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61814" y="1829933"/>
        <a:ext cx="18716" cy="18716"/>
      </dsp:txXfrm>
    </dsp:sp>
    <dsp:sp modelId="{CD777D89-6266-497A-9B7A-1A637BB8BCD6}">
      <dsp:nvSpPr>
        <dsp:cNvPr id="0" name=""/>
        <dsp:cNvSpPr/>
      </dsp:nvSpPr>
      <dsp:spPr>
        <a:xfrm>
          <a:off x="4749891" y="812291"/>
          <a:ext cx="1244557" cy="124455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Removing Non-crucial columns</a:t>
          </a:r>
          <a:endParaRPr lang="en-IN" sz="1500" kern="1200" dirty="0"/>
        </a:p>
      </dsp:txBody>
      <dsp:txXfrm>
        <a:off x="4932152" y="994552"/>
        <a:ext cx="880035" cy="880035"/>
      </dsp:txXfrm>
    </dsp:sp>
    <dsp:sp modelId="{01303B0A-F065-4007-A0C0-24384F7B0EB6}">
      <dsp:nvSpPr>
        <dsp:cNvPr id="0" name=""/>
        <dsp:cNvSpPr/>
      </dsp:nvSpPr>
      <dsp:spPr>
        <a:xfrm rot="1800000">
          <a:off x="4484009" y="2634626"/>
          <a:ext cx="374325" cy="28212"/>
        </a:xfrm>
        <a:custGeom>
          <a:avLst/>
          <a:gdLst/>
          <a:ahLst/>
          <a:cxnLst/>
          <a:rect l="0" t="0" r="0" b="0"/>
          <a:pathLst>
            <a:path>
              <a:moveTo>
                <a:pt x="0" y="14106"/>
              </a:moveTo>
              <a:lnTo>
                <a:pt x="374325" y="1410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61814" y="2639374"/>
        <a:ext cx="18716" cy="18716"/>
      </dsp:txXfrm>
    </dsp:sp>
    <dsp:sp modelId="{B9E39AD6-343D-4341-8E87-3A54E53C46BB}">
      <dsp:nvSpPr>
        <dsp:cNvPr id="0" name=""/>
        <dsp:cNvSpPr/>
      </dsp:nvSpPr>
      <dsp:spPr>
        <a:xfrm>
          <a:off x="4749891" y="2431174"/>
          <a:ext cx="1244557" cy="124455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Proper Naming of columns</a:t>
          </a:r>
          <a:endParaRPr lang="en-IN" sz="1500" kern="1200" dirty="0"/>
        </a:p>
      </dsp:txBody>
      <dsp:txXfrm>
        <a:off x="4932152" y="2613435"/>
        <a:ext cx="880035" cy="880035"/>
      </dsp:txXfrm>
    </dsp:sp>
    <dsp:sp modelId="{7BE8E074-0A6A-47F7-AA2B-36DC3C45D096}">
      <dsp:nvSpPr>
        <dsp:cNvPr id="0" name=""/>
        <dsp:cNvSpPr/>
      </dsp:nvSpPr>
      <dsp:spPr>
        <a:xfrm rot="5400000">
          <a:off x="3783013" y="3039347"/>
          <a:ext cx="374325" cy="28212"/>
        </a:xfrm>
        <a:custGeom>
          <a:avLst/>
          <a:gdLst/>
          <a:ahLst/>
          <a:cxnLst/>
          <a:rect l="0" t="0" r="0" b="0"/>
          <a:pathLst>
            <a:path>
              <a:moveTo>
                <a:pt x="0" y="14106"/>
              </a:moveTo>
              <a:lnTo>
                <a:pt x="374325" y="1410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60817" y="3044095"/>
        <a:ext cx="18716" cy="18716"/>
      </dsp:txXfrm>
    </dsp:sp>
    <dsp:sp modelId="{4FCEB8B3-E1F4-4E6D-9046-3B24027DAECB}">
      <dsp:nvSpPr>
        <dsp:cNvPr id="0" name=""/>
        <dsp:cNvSpPr/>
      </dsp:nvSpPr>
      <dsp:spPr>
        <a:xfrm>
          <a:off x="3347897" y="3240616"/>
          <a:ext cx="1244557" cy="124455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Excluding the NULL values</a:t>
          </a:r>
          <a:endParaRPr lang="en-IN" sz="1500" kern="1200" dirty="0"/>
        </a:p>
      </dsp:txBody>
      <dsp:txXfrm>
        <a:off x="3530158" y="3422877"/>
        <a:ext cx="880035" cy="880035"/>
      </dsp:txXfrm>
    </dsp:sp>
    <dsp:sp modelId="{6D84E1D9-1F15-4B35-9B5E-6F0274C7D631}">
      <dsp:nvSpPr>
        <dsp:cNvPr id="0" name=""/>
        <dsp:cNvSpPr/>
      </dsp:nvSpPr>
      <dsp:spPr>
        <a:xfrm rot="9000000">
          <a:off x="3082016" y="2634626"/>
          <a:ext cx="374325" cy="28212"/>
        </a:xfrm>
        <a:custGeom>
          <a:avLst/>
          <a:gdLst/>
          <a:ahLst/>
          <a:cxnLst/>
          <a:rect l="0" t="0" r="0" b="0"/>
          <a:pathLst>
            <a:path>
              <a:moveTo>
                <a:pt x="0" y="14106"/>
              </a:moveTo>
              <a:lnTo>
                <a:pt x="374325" y="1410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259820" y="2639374"/>
        <a:ext cx="18716" cy="18716"/>
      </dsp:txXfrm>
    </dsp:sp>
    <dsp:sp modelId="{A45E8DF1-A7E9-418C-8934-13E9AF50A64B}">
      <dsp:nvSpPr>
        <dsp:cNvPr id="0" name=""/>
        <dsp:cNvSpPr/>
      </dsp:nvSpPr>
      <dsp:spPr>
        <a:xfrm>
          <a:off x="1945903" y="2431174"/>
          <a:ext cx="1244557" cy="124455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Proper Data Formatting </a:t>
          </a:r>
          <a:endParaRPr lang="en-IN" sz="1500" kern="1200" dirty="0"/>
        </a:p>
      </dsp:txBody>
      <dsp:txXfrm>
        <a:off x="2128164" y="2613435"/>
        <a:ext cx="880035" cy="880035"/>
      </dsp:txXfrm>
    </dsp:sp>
    <dsp:sp modelId="{DCA2F09E-1B71-4B45-AEA0-DBC82EDF33F5}">
      <dsp:nvSpPr>
        <dsp:cNvPr id="0" name=""/>
        <dsp:cNvSpPr/>
      </dsp:nvSpPr>
      <dsp:spPr>
        <a:xfrm rot="12600000">
          <a:off x="3082016" y="1825184"/>
          <a:ext cx="374325" cy="28212"/>
        </a:xfrm>
        <a:custGeom>
          <a:avLst/>
          <a:gdLst/>
          <a:ahLst/>
          <a:cxnLst/>
          <a:rect l="0" t="0" r="0" b="0"/>
          <a:pathLst>
            <a:path>
              <a:moveTo>
                <a:pt x="0" y="14106"/>
              </a:moveTo>
              <a:lnTo>
                <a:pt x="374325" y="1410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259820" y="1829933"/>
        <a:ext cx="18716" cy="18716"/>
      </dsp:txXfrm>
    </dsp:sp>
    <dsp:sp modelId="{D84CD7A7-26D4-4D15-9A4D-457F28147C49}">
      <dsp:nvSpPr>
        <dsp:cNvPr id="0" name=""/>
        <dsp:cNvSpPr/>
      </dsp:nvSpPr>
      <dsp:spPr>
        <a:xfrm>
          <a:off x="1945903" y="812291"/>
          <a:ext cx="1244557" cy="12445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Removing Duplicate values</a:t>
          </a:r>
          <a:endParaRPr lang="en-IN" sz="1500" kern="1200" dirty="0"/>
        </a:p>
      </dsp:txBody>
      <dsp:txXfrm>
        <a:off x="2128164" y="994552"/>
        <a:ext cx="880035" cy="880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12/17/2020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12/17/2020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ipette dripping into a petri dish">
            <a:extLst>
              <a:ext uri="{FF2B5EF4-FFF2-40B4-BE49-F238E27FC236}">
                <a16:creationId xmlns:a16="http://schemas.microsoft.com/office/drawing/2014/main" id="{AB4F3551-24E7-486B-8B7E-02EDA562712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729"/>
          <a:stretch/>
        </p:blipFill>
        <p:spPr>
          <a:xfrm>
            <a:off x="3124200" y="10"/>
            <a:ext cx="9067800" cy="6857990"/>
          </a:xfrm>
          <a:prstGeom prst="rect">
            <a:avLst/>
          </a:prstGeom>
          <a:noFill/>
        </p:spPr>
      </p:pic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7875D498-F3B6-4A1F-AD56-1E44DECC1C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400" y="266700"/>
            <a:ext cx="5105400" cy="632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Data Analysis of COVID-19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By: Bhavesh Gujjula </a:t>
            </a:r>
          </a:p>
          <a:p>
            <a:pPr algn="r"/>
            <a:r>
              <a:rPr lang="en-US" sz="1600" dirty="0"/>
              <a:t>11801452</a:t>
            </a:r>
            <a:endParaRPr lang="en-IN" sz="16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53413076-2D8E-4576-9EA8-D269AC299B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314325" y="4953000"/>
            <a:ext cx="1143000" cy="1790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3E3E-7EC9-4A60-8340-7FBC5DFE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B2F546-3DE8-4621-A8E2-3322AE3634B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83352109"/>
              </p:ext>
            </p:extLst>
          </p:nvPr>
        </p:nvGraphicFramePr>
        <p:xfrm>
          <a:off x="549275" y="2667000"/>
          <a:ext cx="10288588" cy="366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8ADA9-01D6-470C-AF33-71D5858F6E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4FF8-103A-46FA-8AA5-43DCB764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98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2DD2A4-6F68-4897-9A7B-B17413FC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ETL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87E35-C07B-400C-8DDA-94551F74B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38E1A21-4B7C-4D9F-A91C-D7A78C7DE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55505"/>
              </p:ext>
            </p:extLst>
          </p:nvPr>
        </p:nvGraphicFramePr>
        <p:xfrm>
          <a:off x="1931438" y="1791907"/>
          <a:ext cx="7940352" cy="448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80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889F-D8EC-423D-83B8-9FFFE068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Objective1: To calculate and visualize the total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Number of Positive cases reported in each country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0D177-8F7D-4632-91B7-6B146CD20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69D335-578C-419B-9EE8-35AFC6C74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601136"/>
              </p:ext>
            </p:extLst>
          </p:nvPr>
        </p:nvGraphicFramePr>
        <p:xfrm>
          <a:off x="1220136" y="1844824"/>
          <a:ext cx="9196344" cy="4208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21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E8BA-85CC-4DD9-ACEF-BD8B4D18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Objective2: Finding the total Number of Positive cases reported in each Continent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54BD5-1507-4DAC-84CF-4775F03A0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0F4C6F-00C9-413B-920F-233DA6D8B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938691"/>
              </p:ext>
            </p:extLst>
          </p:nvPr>
        </p:nvGraphicFramePr>
        <p:xfrm>
          <a:off x="1220135" y="1844824"/>
          <a:ext cx="9198000" cy="42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257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9DC5-F18B-4ED7-9349-698907D0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Objective3: Analyzing total Number of Positive cases and deaths recorded month wise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30137-F89C-4E0D-9646-B6119BC35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9644AC-0B62-4284-BBED-A91389EDA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025568"/>
              </p:ext>
            </p:extLst>
          </p:nvPr>
        </p:nvGraphicFramePr>
        <p:xfrm>
          <a:off x="1220137" y="1819468"/>
          <a:ext cx="9198000" cy="42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80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BDB-DFD7-4B38-B4D5-67156E45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Objective4: To observe Top 5 countries which are worst affected by virus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721E2-D06B-48BF-B851-3C73C1CF0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747FE5-74F8-401D-9381-61C86C024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91715"/>
              </p:ext>
            </p:extLst>
          </p:nvPr>
        </p:nvGraphicFramePr>
        <p:xfrm>
          <a:off x="1220137" y="1819468"/>
          <a:ext cx="9198000" cy="42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081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57E3-4B1E-44B9-B88F-BEB0ECDE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Objective5: Visualizing the Deaths in each continent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30484-AEE3-4998-9E14-1440A5B0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ED0F3F-7D8A-4426-9ADD-1CD3C1A1C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262070"/>
              </p:ext>
            </p:extLst>
          </p:nvPr>
        </p:nvGraphicFramePr>
        <p:xfrm>
          <a:off x="1220137" y="1819468"/>
          <a:ext cx="9198000" cy="42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17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BEE863D-A6DE-4F37-B807-FCE57E7A09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9594102">
            <a:off x="584131" y="-142449"/>
            <a:ext cx="1218268" cy="6177109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BDAF6-FAF8-490B-8020-D24223588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5" r="5416" b="-1"/>
          <a:stretch/>
        </p:blipFill>
        <p:spPr>
          <a:xfrm>
            <a:off x="3124200" y="10"/>
            <a:ext cx="9067800" cy="685799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E87840C-96E9-450B-B550-CF0206236C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400" y="266700"/>
            <a:ext cx="5105400" cy="632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6B4E02-7BFF-4158-A510-C46E4694B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/>
          <a:p>
            <a:r>
              <a:rPr lang="en-IN" dirty="0"/>
              <a:t>Thank YOU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DA86E6-83EB-4568-A98D-05BA37F79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314325" y="4953000"/>
            <a:ext cx="1143000" cy="1790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156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ModernClassicBlock-3</vt:lpstr>
      <vt:lpstr>Data Analysis of COVID-19 </vt:lpstr>
      <vt:lpstr>Introduction</vt:lpstr>
      <vt:lpstr>ETL Process</vt:lpstr>
      <vt:lpstr>Objective1: To calculate and visualize the total Number of Positive cases reported in each country</vt:lpstr>
      <vt:lpstr>Objective2: Finding the total Number of Positive cases reported in each Continent </vt:lpstr>
      <vt:lpstr>Objective3: Analyzing total Number of Positive cases and deaths recorded month wise </vt:lpstr>
      <vt:lpstr>Objective4: To observe Top 5 countries which are worst affected by virus</vt:lpstr>
      <vt:lpstr>Objective5: Visualizing the Deaths in each continent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COVID-19 </dc:title>
  <dc:creator>Gujjula Bhavesh</dc:creator>
  <cp:lastModifiedBy>Gujjula Bhavesh</cp:lastModifiedBy>
  <cp:revision>5</cp:revision>
  <dcterms:created xsi:type="dcterms:W3CDTF">2020-12-17T02:32:58Z</dcterms:created>
  <dcterms:modified xsi:type="dcterms:W3CDTF">2020-12-17T03:50:51Z</dcterms:modified>
</cp:coreProperties>
</file>