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3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577CDC-6971-43F0-8DAF-8B75BCECC4D2}" v="2" dt="2025-09-22T18:45:24.9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95" d="100"/>
          <a:sy n="95" d="100"/>
        </p:scale>
        <p:origin x="677" y="53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vesh Khobre" userId="159f914db7bc505a" providerId="LiveId" clId="{1187070E-E39F-4B0A-BCAC-32FF98BD97EA}"/>
    <pc:docChg chg="custSel modSld">
      <pc:chgData name="Bhavesh Khobre" userId="159f914db7bc505a" providerId="LiveId" clId="{1187070E-E39F-4B0A-BCAC-32FF98BD97EA}" dt="2025-09-22T18:47:04.182" v="35" actId="1076"/>
      <pc:docMkLst>
        <pc:docMk/>
      </pc:docMkLst>
      <pc:sldChg chg="modSp mod">
        <pc:chgData name="Bhavesh Khobre" userId="159f914db7bc505a" providerId="LiveId" clId="{1187070E-E39F-4B0A-BCAC-32FF98BD97EA}" dt="2025-09-22T18:47:04.182" v="35" actId="1076"/>
        <pc:sldMkLst>
          <pc:docMk/>
          <pc:sldMk cId="0" sldId="261"/>
        </pc:sldMkLst>
        <pc:picChg chg="mod">
          <ac:chgData name="Bhavesh Khobre" userId="159f914db7bc505a" providerId="LiveId" clId="{1187070E-E39F-4B0A-BCAC-32FF98BD97EA}" dt="2025-09-22T18:47:04.182" v="35" actId="1076"/>
          <ac:picMkLst>
            <pc:docMk/>
            <pc:sldMk cId="0" sldId="261"/>
            <ac:picMk id="73" creationId="{00000000-0000-0000-0000-000000000000}"/>
          </ac:picMkLst>
        </pc:picChg>
      </pc:sldChg>
      <pc:sldChg chg="addSp delSp modSp mod">
        <pc:chgData name="Bhavesh Khobre" userId="159f914db7bc505a" providerId="LiveId" clId="{1187070E-E39F-4B0A-BCAC-32FF98BD97EA}" dt="2025-09-22T18:46:44.438" v="32" actId="14100"/>
        <pc:sldMkLst>
          <pc:docMk/>
          <pc:sldMk cId="0" sldId="263"/>
        </pc:sldMkLst>
        <pc:spChg chg="mod">
          <ac:chgData name="Bhavesh Khobre" userId="159f914db7bc505a" providerId="LiveId" clId="{1187070E-E39F-4B0A-BCAC-32FF98BD97EA}" dt="2025-09-22T16:43:58.997" v="8" actId="20577"/>
          <ac:spMkLst>
            <pc:docMk/>
            <pc:sldMk cId="0" sldId="263"/>
            <ac:spMk id="13" creationId="{00000000-0000-0000-0000-000000000000}"/>
          </ac:spMkLst>
        </pc:spChg>
        <pc:picChg chg="add del mod">
          <ac:chgData name="Bhavesh Khobre" userId="159f914db7bc505a" providerId="LiveId" clId="{1187070E-E39F-4B0A-BCAC-32FF98BD97EA}" dt="2025-09-22T18:44:23.943" v="14" actId="21"/>
          <ac:picMkLst>
            <pc:docMk/>
            <pc:sldMk cId="0" sldId="263"/>
            <ac:picMk id="4" creationId="{88EFC846-888E-6D74-3857-A60D5CFDD6BF}"/>
          </ac:picMkLst>
        </pc:picChg>
        <pc:picChg chg="del">
          <ac:chgData name="Bhavesh Khobre" userId="159f914db7bc505a" providerId="LiveId" clId="{1187070E-E39F-4B0A-BCAC-32FF98BD97EA}" dt="2025-09-22T18:43:27.196" v="9" actId="21"/>
          <ac:picMkLst>
            <pc:docMk/>
            <pc:sldMk cId="0" sldId="263"/>
            <ac:picMk id="7" creationId="{00000000-0000-0000-0000-000000000000}"/>
          </ac:picMkLst>
        </pc:picChg>
        <pc:picChg chg="add mod">
          <ac:chgData name="Bhavesh Khobre" userId="159f914db7bc505a" providerId="LiveId" clId="{1187070E-E39F-4B0A-BCAC-32FF98BD97EA}" dt="2025-09-22T18:46:44.438" v="32" actId="14100"/>
          <ac:picMkLst>
            <pc:docMk/>
            <pc:sldMk cId="0" sldId="263"/>
            <ac:picMk id="9" creationId="{CEDC8CE6-FCA0-BAA4-DF1F-1051B864F54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move the slide</a:t>
            </a: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IN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notes format</a:t>
            </a:r>
          </a:p>
        </p:txBody>
      </p:sp>
      <p:sp>
        <p:nvSpPr>
          <p:cNvPr id="1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IN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&lt;header&gt;</a:t>
            </a:r>
          </a:p>
        </p:txBody>
      </p:sp>
      <p:sp>
        <p:nvSpPr>
          <p:cNvPr id="13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IN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IN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</a:p>
        </p:txBody>
      </p:sp>
      <p:sp>
        <p:nvSpPr>
          <p:cNvPr id="14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IN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IN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</a:p>
        </p:txBody>
      </p:sp>
      <p:sp>
        <p:nvSpPr>
          <p:cNvPr id="15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IN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9AE772B1-24A7-4F7E-848A-696B10638067}" type="slidenum">
              <a:rPr lang="en-IN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pPr indent="0" algn="r">
                <a:buNone/>
              </a:pPr>
              <a:t>‹#›</a:t>
            </a:fld>
            <a:endParaRPr lang="en-IN" sz="1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prstGeom prst="rect">
            <a:avLst/>
          </a:prstGeom>
          <a:ln w="0">
            <a:noFill/>
          </a:ln>
        </p:spPr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buNone/>
            </a:pPr>
            <a:endParaRPr lang="en-IN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sldNum" idx="12"/>
          </p:nvPr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IN" sz="1400" b="0" u="none" strike="noStrike">
                <a:solidFill>
                  <a:srgbClr val="000000"/>
                </a:solidFill>
                <a:effectLst/>
                <a:uFillTx/>
                <a:latin typeface="Times New Roman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8F12FDEF-B8DD-43CC-95B0-23EED4CEB55A}" type="slidenum">
              <a:rPr lang="en-IN" sz="1400" b="0" u="none" strike="noStrike">
                <a:solidFill>
                  <a:srgbClr val="000000"/>
                </a:solidFill>
                <a:effectLst/>
                <a:uFillTx/>
                <a:latin typeface="Times New Roman"/>
                <a:ea typeface="+mn-ea"/>
              </a:rPr>
              <a:pPr indent="0" algn="r" defTabSz="914400">
                <a:lnSpc>
                  <a:spcPct val="100000"/>
                </a:lnSpc>
                <a:buNone/>
                <a:tabLst>
                  <a:tab pos="0" algn="l"/>
                </a:tabLst>
              </a:pPr>
              <a:t>2</a:t>
            </a:fld>
            <a:endParaRPr lang="en-IN" sz="1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4413" cy="3429000"/>
          </a:xfrm>
          <a:prstGeom prst="rect">
            <a:avLst/>
          </a:prstGeom>
          <a:ln w="0">
            <a:noFill/>
          </a:ln>
        </p:spPr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t">
            <a:noAutofit/>
          </a:bodyPr>
          <a:lstStyle/>
          <a:p>
            <a:pPr indent="0">
              <a:buNone/>
            </a:pPr>
            <a:endParaRPr lang="en-IN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000000"/>
                </a:solidFill>
                <a:effectLst/>
                <a:uFillTx/>
                <a:latin typeface="Calibri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F51E72B9-149D-499B-8227-0FF818A4A04E}" type="slidenum">
              <a:rPr lang="en-US" sz="1200" b="0" u="none" strike="noStrike">
                <a:solidFill>
                  <a:srgbClr val="000000"/>
                </a:solidFill>
                <a:effectLst/>
                <a:uFillTx/>
                <a:latin typeface="Calibri"/>
                <a:ea typeface="ＭＳ Ｐゴシック"/>
              </a:rPr>
              <a:pPr indent="0" algn="r" defTabSz="457200">
                <a:lnSpc>
                  <a:spcPct val="100000"/>
                </a:lnSpc>
                <a:buNone/>
                <a:tabLst>
                  <a:tab pos="0" algn="l"/>
                </a:tabLst>
              </a:pPr>
              <a:t>6</a:t>
            </a:fld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385920"/>
            <a:ext cx="10971720" cy="27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sp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lang="en-IN" sz="4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095480"/>
            <a:ext cx="10971720" cy="5029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outline text format</a:t>
            </a:r>
            <a:endParaRPr lang="en-IN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Second Outline Level</a:t>
            </a:r>
            <a:endParaRPr lang="en-IN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Third Outline Level</a:t>
            </a:r>
            <a:endParaRPr lang="en-IN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Fourth Outline Level</a:t>
            </a:r>
            <a:endParaRPr lang="en-IN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Fifth Outline Level</a:t>
            </a:r>
            <a:endParaRPr lang="en-IN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Sixth Outline Level</a:t>
            </a:r>
            <a:endParaRPr lang="en-IN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Seventh Outline Level</a:t>
            </a:r>
            <a:endParaRPr lang="en-IN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4165560" y="6356520"/>
            <a:ext cx="385956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TradeGothic"/>
                <a:ea typeface="DejaVu Sans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TradeGothic"/>
                <a:ea typeface="DejaVu Sans"/>
              </a:rPr>
              <a:t>&lt;footer&gt;</a:t>
            </a:r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8737560" y="6356520"/>
            <a:ext cx="28436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898989"/>
                </a:solidFill>
                <a:effectLst/>
                <a:uFillTx/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E3902ECD-11AC-4DF1-8BE1-C936AF8544BE}" type="slidenum">
              <a:rPr lang="en-US" sz="1200" b="0" u="none" strike="noStrike">
                <a:solidFill>
                  <a:srgbClr val="898989"/>
                </a:solidFill>
                <a:effectLst/>
                <a:uFillTx/>
                <a:latin typeface="TradeGothic"/>
                <a:ea typeface="ＭＳ Ｐゴシック"/>
              </a:rPr>
              <a:pPr indent="0" algn="r" defTabSz="457200">
                <a:lnSpc>
                  <a:spcPct val="100000"/>
                </a:lnSpc>
                <a:buNone/>
                <a:tabLst>
                  <a:tab pos="0" algn="l"/>
                </a:tabLst>
              </a:pPr>
              <a:t>‹#›</a:t>
            </a:fld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609480" y="6356520"/>
            <a:ext cx="28436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n-IN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385920"/>
            <a:ext cx="10971720" cy="27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sp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lang="en-IN" sz="4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ftr" idx="4"/>
          </p:nvPr>
        </p:nvSpPr>
        <p:spPr>
          <a:xfrm>
            <a:off x="4165560" y="6356520"/>
            <a:ext cx="385956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TradeGothic"/>
                <a:ea typeface="DejaVu Sans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TradeGothic"/>
                <a:ea typeface="DejaVu Sans"/>
              </a:rPr>
              <a:t>&lt;footer&gt;</a:t>
            </a:r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sldNum" idx="5"/>
          </p:nvPr>
        </p:nvSpPr>
        <p:spPr>
          <a:xfrm>
            <a:off x="8737560" y="6356520"/>
            <a:ext cx="28436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898989"/>
                </a:solidFill>
                <a:effectLst/>
                <a:uFillTx/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BD31BE12-C009-4B06-8876-187BCE3F3BC0}" type="slidenum">
              <a:rPr lang="en-US" sz="1200" b="0" u="none" strike="noStrike">
                <a:solidFill>
                  <a:srgbClr val="898989"/>
                </a:solidFill>
                <a:effectLst/>
                <a:uFillTx/>
                <a:latin typeface="TradeGothic"/>
                <a:ea typeface="ＭＳ Ｐゴシック"/>
              </a:rPr>
              <a:pPr indent="0" algn="r" defTabSz="457200">
                <a:lnSpc>
                  <a:spcPct val="100000"/>
                </a:lnSpc>
                <a:buNone/>
                <a:tabLst>
                  <a:tab pos="0" algn="l"/>
                </a:tabLst>
              </a:pPr>
              <a:t>‹#›</a:t>
            </a:fld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dt" idx="6"/>
          </p:nvPr>
        </p:nvSpPr>
        <p:spPr>
          <a:xfrm>
            <a:off x="609480" y="6356520"/>
            <a:ext cx="28436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en-IN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</a:p>
        </p:txBody>
      </p:sp>
      <p:sp>
        <p:nvSpPr>
          <p:cNvPr id="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outline text format</a:t>
            </a:r>
            <a:endParaRPr lang="en-IN" sz="2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Second Outline Level</a:t>
            </a:r>
            <a:endParaRPr lang="en-IN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Third Outline Level</a:t>
            </a:r>
            <a:endParaRPr lang="en-IN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Fourth Outline Level</a:t>
            </a:r>
            <a:endParaRPr lang="en-IN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Fifth Outline Level</a:t>
            </a:r>
            <a:endParaRPr lang="en-IN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Sixth Outline Level</a:t>
            </a:r>
            <a:endParaRPr lang="en-IN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Seventh Outline Level</a:t>
            </a:r>
            <a:endParaRPr lang="en-IN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23880" y="0"/>
            <a:ext cx="9142920" cy="6856920"/>
          </a:xfrm>
          <a:prstGeom prst="rect">
            <a:avLst/>
          </a:prstGeom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bri"/>
              <a:ea typeface="ＭＳ Ｐゴシック"/>
            </a:endParaRPr>
          </a:p>
        </p:txBody>
      </p:sp>
      <p:sp>
        <p:nvSpPr>
          <p:cNvPr id="17" name="Freeform: Shape 2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56680" y="851400"/>
            <a:ext cx="4637520" cy="5153760"/>
          </a:xfrm>
          <a:custGeom>
            <a:avLst/>
            <a:gdLst>
              <a:gd name="textAreaLeft" fmla="*/ 0 w 4637520"/>
              <a:gd name="textAreaRight" fmla="*/ 4638600 w 4637520"/>
              <a:gd name="textAreaTop" fmla="*/ 0 h 5153760"/>
              <a:gd name="textAreaBottom" fmla="*/ 5154840 h 5153760"/>
              <a:gd name="GluePoint1X" fmla="*/ 363179 w 6184806"/>
              <a:gd name="GluePoint1Y" fmla="*/ 3125191 h 5154967"/>
              <a:gd name="GluePoint2X" fmla="*/ 898270 w 6184806"/>
              <a:gd name="GluePoint2Y" fmla="*/ 3125191 h 5154967"/>
              <a:gd name="GluePoint3X" fmla="*/ 980326 w 6184806"/>
              <a:gd name="GluePoint3Y" fmla="*/ 3173551 h 5154967"/>
              <a:gd name="GluePoint4X" fmla="*/ 1248448 w 6184806"/>
              <a:gd name="GluePoint4Y" fmla="*/ 3635277 h 5154967"/>
              <a:gd name="GluePoint5X" fmla="*/ 1248448 w 6184806"/>
              <a:gd name="GluePoint5Y" fmla="*/ 3729695 h 5154967"/>
              <a:gd name="GluePoint6X" fmla="*/ 980326 w 6184806"/>
              <a:gd name="GluePoint6Y" fmla="*/ 4191421 h 5154967"/>
              <a:gd name="GluePoint7X" fmla="*/ 898270 w 6184806"/>
              <a:gd name="GluePoint7Y" fmla="*/ 4239781 h 5154967"/>
              <a:gd name="GluePoint8X" fmla="*/ 363179 w 6184806"/>
              <a:gd name="GluePoint8Y" fmla="*/ 4239781 h 5154967"/>
              <a:gd name="GluePoint9X" fmla="*/ 279969 w 6184806"/>
              <a:gd name="GluePoint9Y" fmla="*/ 4191421 h 5154967"/>
              <a:gd name="GluePoint10X" fmla="*/ 13002 w 6184806"/>
              <a:gd name="GluePoint10Y" fmla="*/ 3729695 h 5154967"/>
              <a:gd name="GluePoint11X" fmla="*/ 13002 w 6184806"/>
              <a:gd name="GluePoint11Y" fmla="*/ 3635277 h 5154967"/>
              <a:gd name="GluePoint12X" fmla="*/ 279969 w 6184806"/>
              <a:gd name="GluePoint12Y" fmla="*/ 3173551 h 5154967"/>
              <a:gd name="GluePoint13X" fmla="*/ 363179 w 6184806"/>
              <a:gd name="GluePoint13Y" fmla="*/ 3125191 h 5154967"/>
              <a:gd name="GluePoint14X" fmla="*/ 2489721 w 6184806"/>
              <a:gd name="GluePoint14Y" fmla="*/ 570035 h 5154967"/>
              <a:gd name="GluePoint15X" fmla="*/ 2764862 w 6184806"/>
              <a:gd name="GluePoint15Y" fmla="*/ 570035 h 5154967"/>
              <a:gd name="GluePoint16X" fmla="*/ 2796959 w 6184806"/>
              <a:gd name="GluePoint16Y" fmla="*/ 570035 h 5154967"/>
              <a:gd name="GluePoint17X" fmla="*/ 2827587 w 6184806"/>
              <a:gd name="GluePoint17Y" fmla="*/ 622777 h 5154967"/>
              <a:gd name="GluePoint18X" fmla="*/ 2977604 w 6184806"/>
              <a:gd name="GluePoint18Y" fmla="*/ 881117 h 5154967"/>
              <a:gd name="GluePoint19X" fmla="*/ 2977604 w 6184806"/>
              <a:gd name="GluePoint19Y" fmla="*/ 1025720 h 5154967"/>
              <a:gd name="GluePoint20X" fmla="*/ 2566968 w 6184806"/>
              <a:gd name="GluePoint20Y" fmla="*/ 1732863 h 5154967"/>
              <a:gd name="GluePoint21X" fmla="*/ 2441299 w 6184806"/>
              <a:gd name="GluePoint21Y" fmla="*/ 1806927 h 5154967"/>
              <a:gd name="GluePoint22X" fmla="*/ 1621798 w 6184806"/>
              <a:gd name="GluePoint22Y" fmla="*/ 1806927 h 5154967"/>
              <a:gd name="GluePoint23X" fmla="*/ 1583218 w 6184806"/>
              <a:gd name="GluePoint23Y" fmla="*/ 1801802 h 5154967"/>
              <a:gd name="GluePoint24X" fmla="*/ 1556683 w 6184806"/>
              <a:gd name="GluePoint24Y" fmla="*/ 1790677 h 5154967"/>
              <a:gd name="GluePoint25X" fmla="*/ 1572899 w 6184806"/>
              <a:gd name="GluePoint25Y" fmla="*/ 1762630 h 5154967"/>
              <a:gd name="GluePoint26X" fmla="*/ 2147429 w 6184806"/>
              <a:gd name="GluePoint26Y" fmla="*/ 768968 h 5154967"/>
              <a:gd name="GluePoint27X" fmla="*/ 2489721 w 6184806"/>
              <a:gd name="GluePoint27Y" fmla="*/ 570035 h 5154967"/>
              <a:gd name="GluePoint28X" fmla="*/ 1573268 w 6184806"/>
              <a:gd name="GluePoint28Y" fmla="*/ 0 h 5154967"/>
              <a:gd name="GluePoint29X" fmla="*/ 2497662 w 6184806"/>
              <a:gd name="GluePoint29Y" fmla="*/ 0 h 5154967"/>
              <a:gd name="GluePoint30X" fmla="*/ 2639415 w 6184806"/>
              <a:gd name="GluePoint30Y" fmla="*/ 83546 h 5154967"/>
              <a:gd name="GluePoint31X" fmla="*/ 2887862 w 6184806"/>
              <a:gd name="GluePoint31Y" fmla="*/ 511387 h 5154967"/>
              <a:gd name="GluePoint32X" fmla="*/ 2915928 w 6184806"/>
              <a:gd name="GluePoint32Y" fmla="*/ 559720 h 5154967"/>
              <a:gd name="GluePoint33X" fmla="*/ 2893844 w 6184806"/>
              <a:gd name="GluePoint33Y" fmla="*/ 559720 h 5154967"/>
              <a:gd name="GluePoint34X" fmla="*/ 2789466 w 6184806"/>
              <a:gd name="GluePoint34Y" fmla="*/ 559720 h 5154967"/>
              <a:gd name="GluePoint35X" fmla="*/ 2744122 w 6184806"/>
              <a:gd name="GluePoint35Y" fmla="*/ 481634 h 5154967"/>
              <a:gd name="GluePoint36X" fmla="*/ 2570885 w 6184806"/>
              <a:gd name="GluePoint36Y" fmla="*/ 183309 h 5154967"/>
              <a:gd name="GluePoint37X" fmla="*/ 2445216 w 6184806"/>
              <a:gd name="GluePoint37Y" fmla="*/ 109243 h 5154967"/>
              <a:gd name="GluePoint38X" fmla="*/ 1625714 w 6184806"/>
              <a:gd name="GluePoint38Y" fmla="*/ 109243 h 5154967"/>
              <a:gd name="GluePoint39X" fmla="*/ 1498276 w 6184806"/>
              <a:gd name="GluePoint39Y" fmla="*/ 183309 h 5154967"/>
              <a:gd name="GluePoint40X" fmla="*/ 1089410 w 6184806"/>
              <a:gd name="GluePoint40Y" fmla="*/ 890450 h 5154967"/>
              <a:gd name="GluePoint41X" fmla="*/ 1089410 w 6184806"/>
              <a:gd name="GluePoint41Y" fmla="*/ 1035054 h 5154967"/>
              <a:gd name="GluePoint42X" fmla="*/ 1498276 w 6184806"/>
              <a:gd name="GluePoint42Y" fmla="*/ 1742196 h 5154967"/>
              <a:gd name="GluePoint43X" fmla="*/ 1552039 w 6184806"/>
              <a:gd name="GluePoint43Y" fmla="*/ 1796422 h 5154967"/>
              <a:gd name="GluePoint44X" fmla="*/ 1558260 w 6184806"/>
              <a:gd name="GluePoint44Y" fmla="*/ 1799029 h 5154967"/>
              <a:gd name="GluePoint45X" fmla="*/ 1524911 w 6184806"/>
              <a:gd name="GluePoint45Y" fmla="*/ 1856707 h 5154967"/>
              <a:gd name="GluePoint46X" fmla="*/ 1500108 w 6184806"/>
              <a:gd name="GluePoint46Y" fmla="*/ 1899604 h 5154967"/>
              <a:gd name="GluePoint47X" fmla="*/ 1525834 w 6184806"/>
              <a:gd name="GluePoint47Y" fmla="*/ 1910390 h 5154967"/>
              <a:gd name="GluePoint48X" fmla="*/ 1569352 w 6184806"/>
              <a:gd name="GluePoint48Y" fmla="*/ 1916170 h 5154967"/>
              <a:gd name="GluePoint49X" fmla="*/ 2493745 w 6184806"/>
              <a:gd name="GluePoint49Y" fmla="*/ 1916170 h 5154967"/>
              <a:gd name="GluePoint50X" fmla="*/ 2635498 w 6184806"/>
              <a:gd name="GluePoint50Y" fmla="*/ 1832627 h 5154967"/>
              <a:gd name="GluePoint51X" fmla="*/ 3098693 w 6184806"/>
              <a:gd name="GluePoint51Y" fmla="*/ 1034974 h 5154967"/>
              <a:gd name="GluePoint52X" fmla="*/ 3098693 w 6184806"/>
              <a:gd name="GluePoint52Y" fmla="*/ 871863 h 5154967"/>
              <a:gd name="GluePoint53X" fmla="*/ 2945803 w 6184806"/>
              <a:gd name="GluePoint53Y" fmla="*/ 608576 h 5154967"/>
              <a:gd name="GluePoint54X" fmla="*/ 2923422 w 6184806"/>
              <a:gd name="GluePoint54Y" fmla="*/ 570035 h 5154967"/>
              <a:gd name="GluePoint55X" fmla="*/ 3027104 w 6184806"/>
              <a:gd name="GluePoint55Y" fmla="*/ 570035 h 5154967"/>
              <a:gd name="GluePoint56X" fmla="*/ 4690846 w 6184806"/>
              <a:gd name="GluePoint56Y" fmla="*/ 570035 h 5154967"/>
              <a:gd name="GluePoint57X" fmla="*/ 5028384 w 6184806"/>
              <a:gd name="GluePoint57Y" fmla="*/ 768968 h 5154967"/>
              <a:gd name="GluePoint58X" fmla="*/ 6131323 w 6184806"/>
              <a:gd name="GluePoint58Y" fmla="*/ 2668304 h 5154967"/>
              <a:gd name="GluePoint59X" fmla="*/ 6131323 w 6184806"/>
              <a:gd name="GluePoint59Y" fmla="*/ 3056698 h 5154967"/>
              <a:gd name="GluePoint60X" fmla="*/ 5028384 w 6184806"/>
              <a:gd name="GluePoint60Y" fmla="*/ 4956035 h 5154967"/>
              <a:gd name="GluePoint61X" fmla="*/ 4690846 w 6184806"/>
              <a:gd name="GluePoint61Y" fmla="*/ 5154967 h 5154967"/>
              <a:gd name="GluePoint62X" fmla="*/ 2489721 w 6184806"/>
              <a:gd name="GluePoint62Y" fmla="*/ 5154967 h 5154967"/>
              <a:gd name="GluePoint63X" fmla="*/ 2147429 w 6184806"/>
              <a:gd name="GluePoint63Y" fmla="*/ 4956035 h 5154967"/>
              <a:gd name="GluePoint64X" fmla="*/ 1049243 w 6184806"/>
              <a:gd name="GluePoint64Y" fmla="*/ 3056698 h 5154967"/>
              <a:gd name="GluePoint65X" fmla="*/ 1049243 w 6184806"/>
              <a:gd name="GluePoint65Y" fmla="*/ 2668304 h 5154967"/>
              <a:gd name="GluePoint66X" fmla="*/ 1457007 w 6184806"/>
              <a:gd name="GluePoint66Y" fmla="*/ 1963067 h 5154967"/>
              <a:gd name="GluePoint67X" fmla="*/ 1491373 w 6184806"/>
              <a:gd name="GluePoint67Y" fmla="*/ 1903634 h 5154967"/>
              <a:gd name="GluePoint68X" fmla="*/ 1490164 w 6184806"/>
              <a:gd name="GluePoint68Y" fmla="*/ 1903127 h 5154967"/>
              <a:gd name="GluePoint69X" fmla="*/ 1429519 w 6184806"/>
              <a:gd name="GluePoint69Y" fmla="*/ 1841960 h 5154967"/>
              <a:gd name="GluePoint70X" fmla="*/ 968320 w 6184806"/>
              <a:gd name="GluePoint70Y" fmla="*/ 1044307 h 5154967"/>
              <a:gd name="GluePoint71X" fmla="*/ 968320 w 6184806"/>
              <a:gd name="GluePoint71Y" fmla="*/ 881196 h 5154967"/>
              <a:gd name="GluePoint72X" fmla="*/ 1429519 w 6184806"/>
              <a:gd name="GluePoint72Y" fmla="*/ 83546 h 5154967"/>
              <a:gd name="GluePoint73X" fmla="*/ 1573268 w 6184806"/>
              <a:gd name="GluePoint73Y" fmla="*/ 0 h 5154967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  <a:cxn ang="0">
                <a:pos x="GluePoint5X" y="GluePoint5Y"/>
              </a:cxn>
              <a:cxn ang="0">
                <a:pos x="GluePoint6X" y="GluePoint6Y"/>
              </a:cxn>
              <a:cxn ang="0">
                <a:pos x="GluePoint7X" y="GluePoint7Y"/>
              </a:cxn>
              <a:cxn ang="0">
                <a:pos x="GluePoint8X" y="GluePoint8Y"/>
              </a:cxn>
              <a:cxn ang="0">
                <a:pos x="GluePoint9X" y="GluePoint9Y"/>
              </a:cxn>
              <a:cxn ang="0">
                <a:pos x="GluePoint10X" y="GluePoint10Y"/>
              </a:cxn>
              <a:cxn ang="0">
                <a:pos x="GluePoint11X" y="GluePoint11Y"/>
              </a:cxn>
              <a:cxn ang="0">
                <a:pos x="GluePoint12X" y="GluePoint12Y"/>
              </a:cxn>
              <a:cxn ang="0">
                <a:pos x="GluePoint13X" y="GluePoint13Y"/>
              </a:cxn>
              <a:cxn ang="0">
                <a:pos x="GluePoint14X" y="GluePoint14Y"/>
              </a:cxn>
              <a:cxn ang="0">
                <a:pos x="GluePoint15X" y="GluePoint15Y"/>
              </a:cxn>
              <a:cxn ang="0">
                <a:pos x="GluePoint16X" y="GluePoint16Y"/>
              </a:cxn>
              <a:cxn ang="0">
                <a:pos x="GluePoint17X" y="GluePoint17Y"/>
              </a:cxn>
              <a:cxn ang="0">
                <a:pos x="GluePoint18X" y="GluePoint18Y"/>
              </a:cxn>
              <a:cxn ang="0">
                <a:pos x="GluePoint19X" y="GluePoint19Y"/>
              </a:cxn>
              <a:cxn ang="0">
                <a:pos x="GluePoint20X" y="GluePoint20Y"/>
              </a:cxn>
              <a:cxn ang="0">
                <a:pos x="GluePoint21X" y="GluePoint21Y"/>
              </a:cxn>
              <a:cxn ang="0">
                <a:pos x="GluePoint22X" y="GluePoint22Y"/>
              </a:cxn>
              <a:cxn ang="0">
                <a:pos x="GluePoint23X" y="GluePoint23Y"/>
              </a:cxn>
              <a:cxn ang="0">
                <a:pos x="GluePoint24X" y="GluePoint24Y"/>
              </a:cxn>
              <a:cxn ang="0">
                <a:pos x="GluePoint25X" y="GluePoint25Y"/>
              </a:cxn>
              <a:cxn ang="0">
                <a:pos x="GluePoint26X" y="GluePoint26Y"/>
              </a:cxn>
              <a:cxn ang="0">
                <a:pos x="GluePoint27X" y="GluePoint27Y"/>
              </a:cxn>
              <a:cxn ang="0">
                <a:pos x="GluePoint28X" y="GluePoint28Y"/>
              </a:cxn>
              <a:cxn ang="0">
                <a:pos x="GluePoint29X" y="GluePoint29Y"/>
              </a:cxn>
              <a:cxn ang="0">
                <a:pos x="GluePoint30X" y="GluePoint30Y"/>
              </a:cxn>
              <a:cxn ang="0">
                <a:pos x="GluePoint31X" y="GluePoint31Y"/>
              </a:cxn>
              <a:cxn ang="0">
                <a:pos x="GluePoint32X" y="GluePoint32Y"/>
              </a:cxn>
              <a:cxn ang="0">
                <a:pos x="GluePoint33X" y="GluePoint33Y"/>
              </a:cxn>
              <a:cxn ang="0">
                <a:pos x="GluePoint34X" y="GluePoint34Y"/>
              </a:cxn>
              <a:cxn ang="0">
                <a:pos x="GluePoint35X" y="GluePoint35Y"/>
              </a:cxn>
              <a:cxn ang="0">
                <a:pos x="GluePoint36X" y="GluePoint36Y"/>
              </a:cxn>
              <a:cxn ang="0">
                <a:pos x="GluePoint37X" y="GluePoint37Y"/>
              </a:cxn>
              <a:cxn ang="0">
                <a:pos x="GluePoint38X" y="GluePoint38Y"/>
              </a:cxn>
              <a:cxn ang="0">
                <a:pos x="GluePoint39X" y="GluePoint39Y"/>
              </a:cxn>
              <a:cxn ang="0">
                <a:pos x="GluePoint40X" y="GluePoint40Y"/>
              </a:cxn>
              <a:cxn ang="0">
                <a:pos x="GluePoint41X" y="GluePoint41Y"/>
              </a:cxn>
              <a:cxn ang="0">
                <a:pos x="GluePoint42X" y="GluePoint42Y"/>
              </a:cxn>
              <a:cxn ang="0">
                <a:pos x="GluePoint43X" y="GluePoint43Y"/>
              </a:cxn>
              <a:cxn ang="0">
                <a:pos x="GluePoint44X" y="GluePoint44Y"/>
              </a:cxn>
              <a:cxn ang="0">
                <a:pos x="GluePoint45X" y="GluePoint45Y"/>
              </a:cxn>
              <a:cxn ang="0">
                <a:pos x="GluePoint46X" y="GluePoint46Y"/>
              </a:cxn>
              <a:cxn ang="0">
                <a:pos x="GluePoint47X" y="GluePoint47Y"/>
              </a:cxn>
              <a:cxn ang="0">
                <a:pos x="GluePoint48X" y="GluePoint48Y"/>
              </a:cxn>
              <a:cxn ang="0">
                <a:pos x="GluePoint49X" y="GluePoint49Y"/>
              </a:cxn>
              <a:cxn ang="0">
                <a:pos x="GluePoint50X" y="GluePoint50Y"/>
              </a:cxn>
              <a:cxn ang="0">
                <a:pos x="GluePoint51X" y="GluePoint51Y"/>
              </a:cxn>
              <a:cxn ang="0">
                <a:pos x="GluePoint52X" y="GluePoint52Y"/>
              </a:cxn>
              <a:cxn ang="0">
                <a:pos x="GluePoint53X" y="GluePoint53Y"/>
              </a:cxn>
              <a:cxn ang="0">
                <a:pos x="GluePoint54X" y="GluePoint54Y"/>
              </a:cxn>
              <a:cxn ang="0">
                <a:pos x="GluePoint55X" y="GluePoint55Y"/>
              </a:cxn>
              <a:cxn ang="0">
                <a:pos x="GluePoint56X" y="GluePoint56Y"/>
              </a:cxn>
              <a:cxn ang="0">
                <a:pos x="GluePoint57X" y="GluePoint57Y"/>
              </a:cxn>
              <a:cxn ang="0">
                <a:pos x="GluePoint58X" y="GluePoint58Y"/>
              </a:cxn>
              <a:cxn ang="0">
                <a:pos x="GluePoint59X" y="GluePoint59Y"/>
              </a:cxn>
              <a:cxn ang="0">
                <a:pos x="GluePoint60X" y="GluePoint60Y"/>
              </a:cxn>
              <a:cxn ang="0">
                <a:pos x="GluePoint61X" y="GluePoint61Y"/>
              </a:cxn>
              <a:cxn ang="0">
                <a:pos x="GluePoint62X" y="GluePoint62Y"/>
              </a:cxn>
              <a:cxn ang="0">
                <a:pos x="GluePoint63X" y="GluePoint63Y"/>
              </a:cxn>
              <a:cxn ang="0">
                <a:pos x="GluePoint64X" y="GluePoint64Y"/>
              </a:cxn>
              <a:cxn ang="0">
                <a:pos x="GluePoint65X" y="GluePoint65Y"/>
              </a:cxn>
              <a:cxn ang="0">
                <a:pos x="GluePoint66X" y="GluePoint66Y"/>
              </a:cxn>
              <a:cxn ang="0">
                <a:pos x="GluePoint67X" y="GluePoint67Y"/>
              </a:cxn>
              <a:cxn ang="0">
                <a:pos x="GluePoint68X" y="GluePoint68Y"/>
              </a:cxn>
              <a:cxn ang="0">
                <a:pos x="GluePoint69X" y="GluePoint69Y"/>
              </a:cxn>
              <a:cxn ang="0">
                <a:pos x="GluePoint70X" y="GluePoint70Y"/>
              </a:cxn>
              <a:cxn ang="0">
                <a:pos x="GluePoint71X" y="GluePoint71Y"/>
              </a:cxn>
              <a:cxn ang="0">
                <a:pos x="GluePoint72X" y="GluePoint72Y"/>
              </a:cxn>
              <a:cxn ang="0">
                <a:pos x="GluePoint73X" y="GluePoint73Y"/>
              </a:cxn>
            </a:cxnLst>
            <a:rect l="textAreaLeft" t="textAreaTop" r="textAreaRight" b="textAreaBottom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dk1">
              <a:lumMod val="50000"/>
              <a:lumOff val="50000"/>
              <a:alpha val="15000"/>
            </a:schemeClr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bri"/>
              <a:ea typeface="ＭＳ Ｐゴシック"/>
            </a:endParaRPr>
          </a:p>
        </p:txBody>
      </p:sp>
      <p:pic>
        <p:nvPicPr>
          <p:cNvPr id="18" name="Picture 4"/>
          <p:cNvPicPr/>
          <p:nvPr/>
        </p:nvPicPr>
        <p:blipFill>
          <a:blip r:embed="rId2"/>
          <a:srcRect r="59916"/>
          <a:stretch/>
        </p:blipFill>
        <p:spPr>
          <a:xfrm>
            <a:off x="6854760" y="1715760"/>
            <a:ext cx="3202560" cy="34250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1245600" y="648720"/>
            <a:ext cx="8533440" cy="175140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t">
            <a:noAutofit/>
          </a:bodyPr>
          <a:lstStyle/>
          <a:p>
            <a:pPr algn="ctr" defTabSz="45720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IN" sz="32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algn="ctr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tabLst>
                <a:tab pos="0" algn="l"/>
              </a:tabLst>
            </a:pPr>
            <a:r>
              <a:rPr lang="en-US" sz="3200" b="1" u="none" strike="noStrike" dirty="0">
                <a:solidFill>
                  <a:schemeClr val="dk1"/>
                </a:solidFill>
                <a:effectLst/>
                <a:uFillTx/>
                <a:latin typeface="Times New Roman"/>
                <a:ea typeface="ＭＳ Ｐゴシック"/>
              </a:rPr>
              <a:t> KACHRA SETU</a:t>
            </a:r>
            <a:endParaRPr lang="en-IN" sz="32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title"/>
          </p:nvPr>
        </p:nvSpPr>
        <p:spPr>
          <a:xfrm>
            <a:off x="387360" y="-144000"/>
            <a:ext cx="10362240" cy="172044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000" b="1" u="none" strike="noStrike" dirty="0">
                <a:solidFill>
                  <a:schemeClr val="dk2"/>
                </a:solidFill>
                <a:effectLst/>
                <a:uFillTx/>
                <a:latin typeface="Garamond"/>
                <a:ea typeface="ＭＳ Ｐゴシック"/>
              </a:rPr>
              <a:t>SMART INDIA HACKATHON 2025</a:t>
            </a:r>
            <a:endParaRPr lang="en-IN" sz="4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" name="TextBox 9"/>
          <p:cNvSpPr/>
          <p:nvPr/>
        </p:nvSpPr>
        <p:spPr>
          <a:xfrm>
            <a:off x="0" y="1311840"/>
            <a:ext cx="6669720" cy="5546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endParaRPr lang="en-IN" sz="18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algn="just" defTabSz="45720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u="none" strike="noStrike" dirty="0">
                <a:solidFill>
                  <a:schemeClr val="dk1"/>
                </a:solidFill>
                <a:effectLst/>
                <a:uFillTx/>
                <a:latin typeface="Arial"/>
                <a:ea typeface="ＭＳ Ｐゴシック"/>
              </a:rPr>
              <a:t>Problem Statement ID – </a:t>
            </a:r>
            <a:r>
              <a:rPr lang="en-IN" sz="2400" b="0" u="none" strike="noStrike" dirty="0">
                <a:solidFill>
                  <a:srgbClr val="000000"/>
                </a:solidFill>
                <a:effectLst/>
                <a:uFillTx/>
                <a:latin typeface="Arial Rounded MT Bold"/>
                <a:ea typeface="DejaVu Sans"/>
              </a:rPr>
              <a:t>25060</a:t>
            </a:r>
            <a:endParaRPr lang="en-IN" sz="24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algn="just" defTabSz="45720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u="none" strike="noStrike" dirty="0">
                <a:solidFill>
                  <a:schemeClr val="dk1"/>
                </a:solidFill>
                <a:effectLst/>
                <a:uFillTx/>
                <a:latin typeface="Arial"/>
                <a:ea typeface="ＭＳ Ｐゴシック"/>
              </a:rPr>
              <a:t>Problem Statement Title-  </a:t>
            </a:r>
            <a:r>
              <a:rPr lang="en-US" sz="2000" b="0" u="none" strike="noStrike" dirty="0">
                <a:solidFill>
                  <a:srgbClr val="000000"/>
                </a:solidFill>
                <a:effectLst/>
                <a:uFillTx/>
                <a:latin typeface="Arial Rounded MT Bold"/>
                <a:ea typeface="Cambria"/>
              </a:rPr>
              <a:t>Real life solutions f</a:t>
            </a:r>
            <a:r>
              <a:rPr lang="en-US" sz="2400" b="0" u="none" strike="noStrike" dirty="0">
                <a:solidFill>
                  <a:srgbClr val="000000"/>
                </a:solidFill>
                <a:effectLst/>
                <a:uFillTx/>
                <a:latin typeface="Arial Rounded MT Bold"/>
                <a:ea typeface="Cambria"/>
              </a:rPr>
              <a:t>or </a:t>
            </a:r>
            <a:r>
              <a:rPr lang="en-US" sz="2000" b="0" u="none" strike="noStrike" dirty="0">
                <a:solidFill>
                  <a:srgbClr val="000000"/>
                </a:solidFill>
                <a:effectLst/>
                <a:uFillTx/>
                <a:latin typeface="Arial Rounded MT Bold"/>
                <a:ea typeface="Cambria"/>
              </a:rPr>
              <a:t>Wast</a:t>
            </a:r>
            <a:r>
              <a:rPr lang="en-US" sz="1800" b="0" u="none" strike="noStrike" dirty="0">
                <a:solidFill>
                  <a:srgbClr val="000000"/>
                </a:solidFill>
                <a:effectLst/>
                <a:uFillTx/>
                <a:latin typeface="Arial Rounded MT Bold"/>
                <a:ea typeface="DejaVu Sans"/>
              </a:rPr>
              <a:t>e Management.</a:t>
            </a:r>
            <a:endParaRPr lang="en-IN" sz="18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algn="just" defTabSz="45720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u="none" strike="noStrike" dirty="0">
                <a:solidFill>
                  <a:schemeClr val="dk1"/>
                </a:solidFill>
                <a:effectLst/>
                <a:uFillTx/>
                <a:latin typeface="Arial"/>
                <a:ea typeface="ＭＳ Ｐゴシック"/>
              </a:rPr>
              <a:t>Theme- </a:t>
            </a:r>
            <a:r>
              <a:rPr lang="en-IN" sz="1800" b="0" u="none" strike="noStrike" dirty="0">
                <a:solidFill>
                  <a:srgbClr val="000000"/>
                </a:solidFill>
                <a:effectLst/>
                <a:uFillTx/>
                <a:latin typeface="Arial Rounded MT Bold"/>
                <a:ea typeface="DejaVu Sans"/>
              </a:rPr>
              <a:t>Clean &amp; Green Technology</a:t>
            </a:r>
            <a:endParaRPr lang="en-IN" sz="18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algn="just" defTabSz="45720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u="none" strike="noStrike" dirty="0">
                <a:solidFill>
                  <a:schemeClr val="dk1"/>
                </a:solidFill>
                <a:effectLst/>
                <a:uFillTx/>
                <a:latin typeface="Arial"/>
                <a:ea typeface="ＭＳ Ｐゴシック"/>
              </a:rPr>
              <a:t>PS Category-  </a:t>
            </a:r>
            <a:r>
              <a:rPr lang="en-IN" sz="1800" b="0" u="none" strike="noStrike" dirty="0">
                <a:solidFill>
                  <a:srgbClr val="000000"/>
                </a:solidFill>
                <a:effectLst/>
                <a:uFillTx/>
                <a:latin typeface="Arial Rounded MT Bold"/>
                <a:ea typeface="DejaVu Sans"/>
              </a:rPr>
              <a:t>Software</a:t>
            </a:r>
            <a:endParaRPr lang="en-IN" sz="18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algn="just" defTabSz="45720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u="none" strike="noStrike" dirty="0">
                <a:solidFill>
                  <a:schemeClr val="dk1"/>
                </a:solidFill>
                <a:effectLst/>
                <a:uFillTx/>
                <a:latin typeface="Arial"/>
                <a:ea typeface="ＭＳ Ｐゴシック"/>
              </a:rPr>
              <a:t>Team ID- </a:t>
            </a:r>
            <a:endParaRPr lang="en-IN" sz="24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algn="just" defTabSz="45720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u="none" strike="noStrike" dirty="0">
                <a:solidFill>
                  <a:schemeClr val="dk1"/>
                </a:solidFill>
                <a:effectLst/>
                <a:uFillTx/>
                <a:latin typeface="Arial"/>
                <a:ea typeface="ＭＳ Ｐゴシック"/>
              </a:rPr>
              <a:t>Team Name- Quantum coders</a:t>
            </a:r>
            <a:endParaRPr lang="en-IN" sz="24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22" name="Picture 2" descr="https://www.sih.gov.in/img1/SIH-Logo.png"/>
          <p:cNvPicPr/>
          <p:nvPr/>
        </p:nvPicPr>
        <p:blipFill>
          <a:blip r:embed="rId3"/>
          <a:stretch/>
        </p:blipFill>
        <p:spPr>
          <a:xfrm>
            <a:off x="9841320" y="6120"/>
            <a:ext cx="2207880" cy="11217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345396" cy="116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"/>
          <p:cNvPicPr/>
          <p:nvPr/>
        </p:nvPicPr>
        <p:blipFill>
          <a:blip r:embed="rId3"/>
          <a:stretch/>
        </p:blipFill>
        <p:spPr>
          <a:xfrm>
            <a:off x="0" y="861840"/>
            <a:ext cx="6343920" cy="5761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5" name="Picture 1" descr="https://www.sih.gov.in/img1/SIH-Logo.png"/>
          <p:cNvPicPr/>
          <p:nvPr/>
        </p:nvPicPr>
        <p:blipFill>
          <a:blip r:embed="rId4"/>
          <a:stretch/>
        </p:blipFill>
        <p:spPr>
          <a:xfrm>
            <a:off x="0" y="0"/>
            <a:ext cx="1725120" cy="727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6" name="Rectangle 5"/>
          <p:cNvSpPr/>
          <p:nvPr/>
        </p:nvSpPr>
        <p:spPr>
          <a:xfrm>
            <a:off x="3220560" y="192960"/>
            <a:ext cx="6430680" cy="738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IN" sz="2400" b="1" i="1" u="sng" strike="noStrike">
                <a:solidFill>
                  <a:srgbClr val="000000"/>
                </a:solidFill>
                <a:effectLst/>
                <a:uFillTx/>
                <a:latin typeface="Arial Rounded MT Bold"/>
                <a:ea typeface="DejaVu Sans"/>
              </a:rPr>
              <a:t>WASTE  MANAGEMENT - Kachra Setu</a:t>
            </a:r>
            <a:endParaRPr lang="en-IN" sz="2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IN" sz="1800" b="1" i="1" u="sng" strike="noStrik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 </a:t>
            </a:r>
            <a:endParaRPr lang="en-IN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27" name="Picture 2"/>
          <p:cNvPicPr/>
          <p:nvPr/>
        </p:nvPicPr>
        <p:blipFill>
          <a:blip r:embed="rId5" cstate="print"/>
          <a:stretch/>
        </p:blipFill>
        <p:spPr>
          <a:xfrm>
            <a:off x="10837440" y="0"/>
            <a:ext cx="1167840" cy="944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8" name="Rectangle 7"/>
          <p:cNvSpPr/>
          <p:nvPr/>
        </p:nvSpPr>
        <p:spPr>
          <a:xfrm>
            <a:off x="6393600" y="958320"/>
            <a:ext cx="4890240" cy="36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IN" sz="1800" b="1" i="1" u="sng" strike="noStrike">
                <a:solidFill>
                  <a:srgbClr val="FF0000"/>
                </a:solidFill>
                <a:effectLst/>
                <a:uFillTx/>
                <a:latin typeface="Arial"/>
                <a:ea typeface="DejaVu Sans"/>
              </a:rPr>
              <a:t>Problem Statements and their  solutions :- </a:t>
            </a:r>
            <a:endParaRPr lang="en-IN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9" name="Rectangle 8"/>
          <p:cNvSpPr/>
          <p:nvPr/>
        </p:nvSpPr>
        <p:spPr>
          <a:xfrm>
            <a:off x="6532920" y="1386000"/>
            <a:ext cx="5820840" cy="1137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800" b="1" u="none" strike="noStrike">
                <a:solidFill>
                  <a:srgbClr val="FF0000"/>
                </a:solidFill>
                <a:effectLst/>
                <a:uFillTx/>
                <a:latin typeface="Arial"/>
                <a:ea typeface="DejaVu Sans"/>
              </a:rPr>
              <a:t>1. </a:t>
            </a:r>
            <a:r>
              <a:rPr lang="en-US" sz="1800" b="0" u="none" strike="noStrike">
                <a:solidFill>
                  <a:schemeClr val="lt1">
                    <a:lumMod val="65000"/>
                  </a:schemeClr>
                </a:solidFill>
                <a:effectLst/>
                <a:uFillTx/>
                <a:latin typeface="Arial"/>
                <a:ea typeface="DejaVu Sans"/>
              </a:rPr>
              <a:t>🗑</a:t>
            </a: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 </a:t>
            </a:r>
            <a:r>
              <a:rPr lang="en-US" sz="1800" b="1" u="none" strike="noStrike">
                <a:solidFill>
                  <a:srgbClr val="FF0000"/>
                </a:solidFill>
                <a:effectLst/>
                <a:uFillTx/>
                <a:latin typeface="Arial"/>
                <a:ea typeface="DejaVu Sans"/>
              </a:rPr>
              <a:t>Lack of Source Segregation</a:t>
            </a:r>
            <a:endParaRPr lang="en-IN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           </a:t>
            </a: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Train workers &amp; citizens</a:t>
            </a:r>
            <a:endParaRPr lang="en-IN" sz="1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             Awareness via videos &amp; programs</a:t>
            </a:r>
            <a:endParaRPr lang="en-IN" sz="1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IN" sz="1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0" name="Chevron 9"/>
          <p:cNvSpPr/>
          <p:nvPr/>
        </p:nvSpPr>
        <p:spPr>
          <a:xfrm>
            <a:off x="7104240" y="2052360"/>
            <a:ext cx="121320" cy="162000"/>
          </a:xfrm>
          <a:prstGeom prst="chevron">
            <a:avLst>
              <a:gd name="adj" fmla="val 50000"/>
            </a:avLst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   </a:t>
            </a:r>
            <a:endParaRPr lang="en-IN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1" name="Chevron 10"/>
          <p:cNvSpPr/>
          <p:nvPr/>
        </p:nvSpPr>
        <p:spPr>
          <a:xfrm>
            <a:off x="7104240" y="1808640"/>
            <a:ext cx="121320" cy="162000"/>
          </a:xfrm>
          <a:prstGeom prst="chevron">
            <a:avLst>
              <a:gd name="adj" fmla="val 50000"/>
            </a:avLst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   </a:t>
            </a:r>
            <a:endParaRPr lang="en-IN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2" name="Rectangle 12"/>
          <p:cNvSpPr/>
          <p:nvPr/>
        </p:nvSpPr>
        <p:spPr>
          <a:xfrm>
            <a:off x="6543000" y="2184840"/>
            <a:ext cx="6095160" cy="922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800" b="1" u="none" strike="noStrike">
                <a:solidFill>
                  <a:srgbClr val="FF0000"/>
                </a:solidFill>
                <a:effectLst/>
                <a:uFillTx/>
                <a:latin typeface="Arial"/>
                <a:ea typeface="DejaVu Sans"/>
              </a:rPr>
              <a:t>2. </a:t>
            </a: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👷</a:t>
            </a:r>
            <a:r>
              <a:rPr lang="en-US" sz="1800" b="1" u="none" strike="noStrike">
                <a:solidFill>
                  <a:srgbClr val="FF0000"/>
                </a:solidFill>
                <a:effectLst/>
                <a:uFillTx/>
                <a:latin typeface="Arial"/>
                <a:ea typeface="DejaVu Sans"/>
              </a:rPr>
              <a:t>Unsafe Conditions for Workers</a:t>
            </a:r>
            <a:endParaRPr lang="en-IN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           </a:t>
            </a: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Mandatory registration &amp; gear check  (AI verified)</a:t>
            </a:r>
            <a:endParaRPr lang="en-IN" sz="1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            Insurance &amp; healthcare support</a:t>
            </a:r>
            <a:endParaRPr lang="en-IN" sz="1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3" name="Chevron 13"/>
          <p:cNvSpPr/>
          <p:nvPr/>
        </p:nvSpPr>
        <p:spPr>
          <a:xfrm>
            <a:off x="7134840" y="2844720"/>
            <a:ext cx="121320" cy="162000"/>
          </a:xfrm>
          <a:prstGeom prst="chevron">
            <a:avLst>
              <a:gd name="adj" fmla="val 50000"/>
            </a:avLst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   </a:t>
            </a:r>
            <a:endParaRPr lang="en-IN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4" name="Chevron 14"/>
          <p:cNvSpPr/>
          <p:nvPr/>
        </p:nvSpPr>
        <p:spPr>
          <a:xfrm>
            <a:off x="7134840" y="2570400"/>
            <a:ext cx="121320" cy="162000"/>
          </a:xfrm>
          <a:prstGeom prst="chevron">
            <a:avLst>
              <a:gd name="adj" fmla="val 50000"/>
            </a:avLst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   </a:t>
            </a:r>
            <a:endParaRPr lang="en-IN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5" name="Rectangle 15"/>
          <p:cNvSpPr/>
          <p:nvPr/>
        </p:nvSpPr>
        <p:spPr>
          <a:xfrm>
            <a:off x="6522840" y="3007800"/>
            <a:ext cx="6095160" cy="922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800" b="1" u="none" strike="noStrike">
                <a:solidFill>
                  <a:srgbClr val="FF0000"/>
                </a:solidFill>
                <a:effectLst/>
                <a:uFillTx/>
                <a:latin typeface="Arial"/>
                <a:ea typeface="DejaVu Sans"/>
              </a:rPr>
              <a:t>3. </a:t>
            </a:r>
            <a:r>
              <a:rPr lang="en-US" sz="1800" b="1" u="none" strike="noStrik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📡</a:t>
            </a:r>
            <a:r>
              <a:rPr lang="en-US" sz="1800" b="1" u="none" strike="noStrike">
                <a:solidFill>
                  <a:srgbClr val="FF0000"/>
                </a:solidFill>
                <a:effectLst/>
                <a:uFillTx/>
                <a:latin typeface="Arial"/>
                <a:ea typeface="DejaVu Sans"/>
              </a:rPr>
              <a:t>Technology &amp; Monitoring</a:t>
            </a:r>
            <a:endParaRPr lang="en-IN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           </a:t>
            </a: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GPS tracking &amp; digital mapping</a:t>
            </a:r>
            <a:endParaRPr lang="en-IN" sz="1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            AI chatbot &amp; online scrap selling</a:t>
            </a:r>
            <a:endParaRPr lang="en-IN" sz="1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6" name="Chevron 16"/>
          <p:cNvSpPr/>
          <p:nvPr/>
        </p:nvSpPr>
        <p:spPr>
          <a:xfrm>
            <a:off x="7134840" y="3383280"/>
            <a:ext cx="121320" cy="162000"/>
          </a:xfrm>
          <a:prstGeom prst="chevron">
            <a:avLst>
              <a:gd name="adj" fmla="val 50000"/>
            </a:avLst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   </a:t>
            </a:r>
            <a:endParaRPr lang="en-IN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7" name="Chevron 17"/>
          <p:cNvSpPr/>
          <p:nvPr/>
        </p:nvSpPr>
        <p:spPr>
          <a:xfrm>
            <a:off x="7124760" y="3637440"/>
            <a:ext cx="121320" cy="162000"/>
          </a:xfrm>
          <a:prstGeom prst="chevron">
            <a:avLst>
              <a:gd name="adj" fmla="val 50000"/>
            </a:avLst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   </a:t>
            </a:r>
            <a:endParaRPr lang="en-IN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8" name="Rectangle 18"/>
          <p:cNvSpPr/>
          <p:nvPr/>
        </p:nvSpPr>
        <p:spPr>
          <a:xfrm>
            <a:off x="6502320" y="3820680"/>
            <a:ext cx="6095160" cy="922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800" b="1" u="none" strike="noStrike">
                <a:solidFill>
                  <a:srgbClr val="FF0000"/>
                </a:solidFill>
                <a:effectLst/>
                <a:uFillTx/>
                <a:latin typeface="Arial"/>
                <a:ea typeface="DejaVu Sans"/>
              </a:rPr>
              <a:t>4. </a:t>
            </a:r>
            <a:r>
              <a:rPr lang="en-US" sz="1800" b="1" u="none" strike="noStrik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🆔</a:t>
            </a:r>
            <a:r>
              <a:rPr lang="en-US" sz="1800" b="1" u="none" strike="noStrike">
                <a:solidFill>
                  <a:srgbClr val="FF0000"/>
                </a:solidFill>
                <a:effectLst/>
                <a:uFillTx/>
                <a:latin typeface="Arial"/>
                <a:ea typeface="DejaVu Sans"/>
              </a:rPr>
              <a:t> Weak Ground-level Monitoring</a:t>
            </a:r>
            <a:endParaRPr lang="en-IN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           </a:t>
            </a: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Worker login/logout with ID</a:t>
            </a:r>
            <a:endParaRPr lang="en-IN" sz="1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            Daily segregation &amp; disposal monitoring</a:t>
            </a:r>
            <a:endParaRPr lang="en-IN" sz="1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9" name="Chevron 19"/>
          <p:cNvSpPr/>
          <p:nvPr/>
        </p:nvSpPr>
        <p:spPr>
          <a:xfrm>
            <a:off x="7104240" y="4206240"/>
            <a:ext cx="121320" cy="162000"/>
          </a:xfrm>
          <a:prstGeom prst="chevron">
            <a:avLst>
              <a:gd name="adj" fmla="val 50000"/>
            </a:avLst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   </a:t>
            </a:r>
            <a:endParaRPr lang="en-IN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0" name="Chevron 20"/>
          <p:cNvSpPr/>
          <p:nvPr/>
        </p:nvSpPr>
        <p:spPr>
          <a:xfrm>
            <a:off x="7114680" y="4460400"/>
            <a:ext cx="121320" cy="162000"/>
          </a:xfrm>
          <a:prstGeom prst="chevron">
            <a:avLst>
              <a:gd name="adj" fmla="val 50000"/>
            </a:avLst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   </a:t>
            </a:r>
            <a:endParaRPr lang="en-IN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1" name="Rectangle 21"/>
          <p:cNvSpPr/>
          <p:nvPr/>
        </p:nvSpPr>
        <p:spPr>
          <a:xfrm>
            <a:off x="6543000" y="4670640"/>
            <a:ext cx="6095160" cy="645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800" b="1" u="none" strike="noStrike" dirty="0">
                <a:solidFill>
                  <a:srgbClr val="FF0000"/>
                </a:solidFill>
                <a:effectLst/>
                <a:uFillTx/>
                <a:latin typeface="Arial"/>
                <a:ea typeface="DejaVu Sans"/>
              </a:rPr>
              <a:t>5. </a:t>
            </a:r>
            <a:r>
              <a:rPr lang="en-US" sz="1800" b="1" u="none" strike="noStrike" dirty="0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⚠</a:t>
            </a:r>
            <a:r>
              <a:rPr lang="en-US" sz="1800" b="1" u="none" strike="noStrike" dirty="0">
                <a:solidFill>
                  <a:srgbClr val="FF0000"/>
                </a:solidFill>
                <a:effectLst/>
                <a:uFillTx/>
                <a:latin typeface="Arial"/>
                <a:ea typeface="DejaVu Sans"/>
              </a:rPr>
              <a:t>  Weak Penalty Enforcement</a:t>
            </a:r>
            <a:endParaRPr lang="en-IN" sz="18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US" sz="1800" b="0" u="none" strike="noStrike" dirty="0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            </a:t>
            </a:r>
            <a:r>
              <a:rPr lang="en-US" sz="1600" b="0" u="none" strike="noStrike" dirty="0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Strict fines for non-segregation</a:t>
            </a:r>
            <a:endParaRPr lang="en-IN" sz="16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2" name="Chevron 22"/>
          <p:cNvSpPr/>
          <p:nvPr/>
        </p:nvSpPr>
        <p:spPr>
          <a:xfrm>
            <a:off x="7114680" y="5659200"/>
            <a:ext cx="121320" cy="162000"/>
          </a:xfrm>
          <a:prstGeom prst="chevron">
            <a:avLst>
              <a:gd name="adj" fmla="val 50000"/>
            </a:avLst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   </a:t>
            </a:r>
            <a:endParaRPr lang="en-IN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3" name="Chevron 23"/>
          <p:cNvSpPr/>
          <p:nvPr/>
        </p:nvSpPr>
        <p:spPr>
          <a:xfrm>
            <a:off x="7114680" y="5069880"/>
            <a:ext cx="121320" cy="162000"/>
          </a:xfrm>
          <a:prstGeom prst="chevron">
            <a:avLst>
              <a:gd name="adj" fmla="val 50000"/>
            </a:avLst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   </a:t>
            </a:r>
            <a:endParaRPr lang="en-IN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4" name="Rectangle 24"/>
          <p:cNvSpPr/>
          <p:nvPr/>
        </p:nvSpPr>
        <p:spPr>
          <a:xfrm>
            <a:off x="6573600" y="5222880"/>
            <a:ext cx="6014160" cy="89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800" b="1" u="none" strike="noStrike" dirty="0">
                <a:solidFill>
                  <a:srgbClr val="FF0000"/>
                </a:solidFill>
                <a:effectLst/>
                <a:uFillTx/>
                <a:latin typeface="Arial"/>
                <a:ea typeface="DejaVu Sans"/>
              </a:rPr>
              <a:t>6.</a:t>
            </a:r>
            <a:r>
              <a:rPr lang="en-US" sz="1800" b="1" u="none" strike="noStrike" dirty="0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 🎁 </a:t>
            </a:r>
            <a:r>
              <a:rPr lang="en-US" sz="1800" b="1" u="none" strike="noStrike" dirty="0">
                <a:solidFill>
                  <a:srgbClr val="FF0000"/>
                </a:solidFill>
                <a:effectLst/>
                <a:uFillTx/>
                <a:latin typeface="Arial"/>
                <a:ea typeface="DejaVu Sans"/>
              </a:rPr>
              <a:t>Low Motivation among Bulk Generators</a:t>
            </a:r>
            <a:endParaRPr lang="en-IN" sz="18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US" sz="1800" b="0" u="none" strike="noStrike" dirty="0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           </a:t>
            </a:r>
            <a:r>
              <a:rPr lang="en-US" sz="1600" b="0" u="none" strike="noStrike" dirty="0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Tax rebates for compliant groups</a:t>
            </a:r>
            <a:endParaRPr lang="en-IN" sz="16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US" sz="1600" b="0" u="none" strike="noStrike" dirty="0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            Credit points redeemable for rewards</a:t>
            </a:r>
            <a:endParaRPr lang="en-IN" sz="16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5" name="Rectangle 25"/>
          <p:cNvSpPr/>
          <p:nvPr/>
        </p:nvSpPr>
        <p:spPr>
          <a:xfrm>
            <a:off x="6461640" y="5965560"/>
            <a:ext cx="6095160" cy="89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800" b="1" u="none" strike="noStrike">
                <a:solidFill>
                  <a:srgbClr val="FF0000"/>
                </a:solidFill>
                <a:effectLst/>
                <a:uFillTx/>
                <a:latin typeface="Arial"/>
                <a:ea typeface="DejaVu Sans"/>
              </a:rPr>
              <a:t>  7. </a:t>
            </a:r>
            <a:r>
              <a:rPr lang="en-US" sz="1800" b="1" u="none" strike="noStrik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🤝</a:t>
            </a:r>
            <a:r>
              <a:rPr lang="en-US" sz="1800" b="1" u="none" strike="noStrike">
                <a:solidFill>
                  <a:srgbClr val="FF0000"/>
                </a:solidFill>
                <a:effectLst/>
                <a:uFillTx/>
                <a:latin typeface="Arial"/>
                <a:ea typeface="DejaVu Sans"/>
              </a:rPr>
              <a:t> Registration &amp; Partnerships</a:t>
            </a:r>
            <a:endParaRPr lang="en-IN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            </a:t>
            </a: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Public-private partnerships</a:t>
            </a:r>
            <a:endParaRPr lang="en-IN" sz="1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             Biogas plant setups for wet waste</a:t>
            </a:r>
            <a:endParaRPr lang="en-IN" sz="1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6" name="Chevron 26"/>
          <p:cNvSpPr/>
          <p:nvPr/>
        </p:nvSpPr>
        <p:spPr>
          <a:xfrm>
            <a:off x="7144920" y="6380640"/>
            <a:ext cx="121320" cy="162000"/>
          </a:xfrm>
          <a:prstGeom prst="chevron">
            <a:avLst>
              <a:gd name="adj" fmla="val 50000"/>
            </a:avLst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   </a:t>
            </a:r>
            <a:endParaRPr lang="en-IN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7" name="Chevron 27"/>
          <p:cNvSpPr/>
          <p:nvPr/>
        </p:nvSpPr>
        <p:spPr>
          <a:xfrm>
            <a:off x="7134840" y="6573600"/>
            <a:ext cx="121320" cy="162000"/>
          </a:xfrm>
          <a:prstGeom prst="chevron">
            <a:avLst>
              <a:gd name="adj" fmla="val 50000"/>
            </a:avLst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   </a:t>
            </a:r>
            <a:endParaRPr lang="en-IN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9" name="Chevron 13"/>
          <p:cNvSpPr/>
          <p:nvPr/>
        </p:nvSpPr>
        <p:spPr>
          <a:xfrm>
            <a:off x="7096132" y="5857892"/>
            <a:ext cx="121320" cy="162000"/>
          </a:xfrm>
          <a:prstGeom prst="chevron">
            <a:avLst>
              <a:gd name="adj" fmla="val 50000"/>
            </a:avLst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   </a:t>
            </a:r>
            <a:endParaRPr lang="en-IN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19240"/>
            <a:ext cx="10971720" cy="60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400" b="1" u="none" strike="noStrike">
                <a:solidFill>
                  <a:schemeClr val="dk1"/>
                </a:solidFill>
                <a:effectLst/>
                <a:uFillTx/>
                <a:latin typeface="Bahnschrift Light"/>
                <a:ea typeface="DejaVu Sans"/>
              </a:rPr>
              <a:t>         OUR MODEL</a:t>
            </a:r>
            <a:endParaRPr lang="en-IN" sz="4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49" name="Content Placeholder 6"/>
          <p:cNvPicPr/>
          <p:nvPr/>
        </p:nvPicPr>
        <p:blipFill>
          <a:blip r:embed="rId2"/>
          <a:stretch/>
        </p:blipFill>
        <p:spPr>
          <a:xfrm>
            <a:off x="6095880" y="0"/>
            <a:ext cx="6095520" cy="6744240"/>
          </a:xfrm>
          <a:prstGeom prst="rect">
            <a:avLst/>
          </a:prstGeom>
          <a:noFill/>
          <a:ln w="9360">
            <a:noFill/>
          </a:ln>
        </p:spPr>
      </p:pic>
      <p:pic>
        <p:nvPicPr>
          <p:cNvPr id="50" name="Picture 2"/>
          <p:cNvPicPr/>
          <p:nvPr/>
        </p:nvPicPr>
        <p:blipFill>
          <a:blip r:embed="rId3"/>
          <a:stretch/>
        </p:blipFill>
        <p:spPr>
          <a:xfrm>
            <a:off x="11602800" y="152280"/>
            <a:ext cx="588600" cy="6087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51" name="Picture 3"/>
          <p:cNvPicPr/>
          <p:nvPr/>
        </p:nvPicPr>
        <p:blipFill>
          <a:blip r:embed="rId4"/>
          <a:stretch/>
        </p:blipFill>
        <p:spPr>
          <a:xfrm>
            <a:off x="0" y="985680"/>
            <a:ext cx="6236280" cy="5871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2" name="Picture 1" descr="https://www.sih.gov.in/img1/SIH-Logo.png"/>
          <p:cNvPicPr/>
          <p:nvPr/>
        </p:nvPicPr>
        <p:blipFill>
          <a:blip r:embed="rId5"/>
          <a:stretch/>
        </p:blipFill>
        <p:spPr>
          <a:xfrm>
            <a:off x="0" y="0"/>
            <a:ext cx="1725120" cy="72720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5406" y="571480"/>
            <a:ext cx="12091826" cy="430887"/>
          </a:xfrm>
        </p:spPr>
        <p:txBody>
          <a:bodyPr/>
          <a:lstStyle/>
          <a:p>
            <a:r>
              <a:rPr lang="en-US" sz="2800" b="1" dirty="0">
                <a:solidFill>
                  <a:schemeClr val="tx1"/>
                </a:solidFill>
                <a:latin typeface="Times New Roman"/>
                <a:ea typeface="ＭＳ Ｐゴシック"/>
              </a:rPr>
              <a:t>Technical approach</a:t>
            </a:r>
            <a:endParaRPr lang="en-US" sz="2800" b="1" dirty="0">
              <a:solidFill>
                <a:schemeClr val="tx1"/>
              </a:solidFill>
            </a:endParaRPr>
          </a:p>
        </p:txBody>
      </p:sp>
      <p:pic>
        <p:nvPicPr>
          <p:cNvPr id="5" name="Picture 2" descr="https://www.sih.gov.in/img1/SIH-Logo.png"/>
          <p:cNvPicPr/>
          <p:nvPr/>
        </p:nvPicPr>
        <p:blipFill>
          <a:blip r:embed="rId2"/>
          <a:stretch/>
        </p:blipFill>
        <p:spPr>
          <a:xfrm>
            <a:off x="9841320" y="57240"/>
            <a:ext cx="2208600" cy="11224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5D5FCAD9-E49E-A595-2DB5-A48CA2C9E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7" y="0"/>
            <a:ext cx="1261533" cy="1058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498F250-BF0D-0D48-F4A1-19C7F7407E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7174" y="0"/>
            <a:ext cx="7327540" cy="119487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453190" y="1500174"/>
            <a:ext cx="3929090" cy="45243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Frontend</a:t>
            </a:r>
          </a:p>
          <a:p>
            <a:r>
              <a:rPr lang="en-US" dirty="0"/>
              <a:t>• ReactJS</a:t>
            </a:r>
          </a:p>
          <a:p>
            <a:endParaRPr lang="en-US" dirty="0"/>
          </a:p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Backend</a:t>
            </a:r>
          </a:p>
          <a:p>
            <a:r>
              <a:rPr lang="en-US" dirty="0"/>
              <a:t>• </a:t>
            </a:r>
            <a:r>
              <a:rPr lang="en-US" dirty="0" err="1"/>
              <a:t>FastAPI</a:t>
            </a:r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Database</a:t>
            </a:r>
          </a:p>
          <a:p>
            <a:r>
              <a:rPr lang="en-US" dirty="0"/>
              <a:t>• </a:t>
            </a:r>
            <a:r>
              <a:rPr lang="en-US" dirty="0" err="1"/>
              <a:t>ChromaDB</a:t>
            </a:r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APIs</a:t>
            </a:r>
          </a:p>
          <a:p>
            <a:r>
              <a:rPr lang="en-US" dirty="0"/>
              <a:t>• </a:t>
            </a:r>
            <a:r>
              <a:rPr lang="en-US" dirty="0" err="1"/>
              <a:t>Chroma</a:t>
            </a:r>
            <a:r>
              <a:rPr lang="en-US" dirty="0"/>
              <a:t> API – for Database</a:t>
            </a:r>
          </a:p>
          <a:p>
            <a:r>
              <a:rPr lang="en-US" dirty="0"/>
              <a:t>• Gemini API – for </a:t>
            </a:r>
            <a:r>
              <a:rPr lang="en-US" dirty="0" err="1"/>
              <a:t>chatbot</a:t>
            </a:r>
            <a:endParaRPr lang="en-US" dirty="0"/>
          </a:p>
          <a:p>
            <a:r>
              <a:rPr lang="en-US" dirty="0"/>
              <a:t>• Open route service – for maps</a:t>
            </a:r>
          </a:p>
          <a:p>
            <a:endParaRPr lang="en-US" dirty="0"/>
          </a:p>
          <a:p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Deploymtent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/>
              <a:t>• Ola </a:t>
            </a:r>
            <a:r>
              <a:rPr lang="en-US" dirty="0" err="1"/>
              <a:t>Krutrium</a:t>
            </a:r>
            <a:r>
              <a:rPr lang="en-US" dirty="0"/>
              <a:t> Cloud</a:t>
            </a:r>
          </a:p>
        </p:txBody>
      </p:sp>
      <p:sp>
        <p:nvSpPr>
          <p:cNvPr id="1026" name="AutoShape 2" descr="Django icon"/>
          <p:cNvSpPr>
            <a:spLocks noChangeAspect="1" noChangeArrowheads="1"/>
          </p:cNvSpPr>
          <p:nvPr/>
        </p:nvSpPr>
        <p:spPr bwMode="auto">
          <a:xfrm>
            <a:off x="155575" y="-228600"/>
            <a:ext cx="476250" cy="476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 descr="A diagram of a software system&#10;&#10;AI-generated content may be incorrect.">
            <a:extLst>
              <a:ext uri="{FF2B5EF4-FFF2-40B4-BE49-F238E27FC236}">
                <a16:creationId xmlns:a16="http://schemas.microsoft.com/office/drawing/2014/main" id="{CEDC8CE6-FCA0-BAA4-DF1F-1051B864F5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84" y="1058332"/>
            <a:ext cx="5146051" cy="579966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2"/>
          <p:cNvPicPr/>
          <p:nvPr/>
        </p:nvPicPr>
        <p:blipFill>
          <a:blip r:embed="rId2"/>
          <a:stretch/>
        </p:blipFill>
        <p:spPr>
          <a:xfrm>
            <a:off x="59400" y="0"/>
            <a:ext cx="986400" cy="827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2" name="Picture 2" descr="https://www.sih.gov.in/img1/SIH-Logo.png"/>
          <p:cNvPicPr/>
          <p:nvPr/>
        </p:nvPicPr>
        <p:blipFill>
          <a:blip r:embed="rId3"/>
          <a:stretch/>
        </p:blipFill>
        <p:spPr>
          <a:xfrm>
            <a:off x="10271880" y="57240"/>
            <a:ext cx="1777320" cy="9680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3" name="Picture 4"/>
          <p:cNvPicPr/>
          <p:nvPr/>
        </p:nvPicPr>
        <p:blipFill>
          <a:blip r:embed="rId4"/>
          <a:stretch/>
        </p:blipFill>
        <p:spPr>
          <a:xfrm>
            <a:off x="0" y="720"/>
            <a:ext cx="5770080" cy="68572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4" name="Picture 2"/>
          <p:cNvPicPr/>
          <p:nvPr/>
        </p:nvPicPr>
        <p:blipFill>
          <a:blip r:embed="rId5"/>
          <a:stretch/>
        </p:blipFill>
        <p:spPr>
          <a:xfrm>
            <a:off x="0" y="0"/>
            <a:ext cx="641880" cy="7614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667372" y="0"/>
            <a:ext cx="477078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sldNum" idx="10"/>
          </p:nvPr>
        </p:nvSpPr>
        <p:spPr>
          <a:xfrm>
            <a:off x="8737560" y="6356520"/>
            <a:ext cx="284364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1" u="none" strike="noStrike">
                <a:solidFill>
                  <a:srgbClr val="FFFFFF"/>
                </a:solidFill>
                <a:effectLst/>
                <a:uFillTx/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D0EF589F-9A25-4E1C-8096-F5FBFE31A0C1}" type="slidenum">
              <a:rPr lang="en-US" sz="1200" b="1" u="none" strike="noStrike">
                <a:solidFill>
                  <a:srgbClr val="FFFFFF"/>
                </a:solidFill>
                <a:effectLst/>
                <a:uFillTx/>
                <a:latin typeface="TradeGothic"/>
                <a:ea typeface="ＭＳ Ｐゴシック"/>
              </a:rPr>
              <a:pPr indent="0" algn="r" defTabSz="457200">
                <a:lnSpc>
                  <a:spcPct val="100000"/>
                </a:lnSpc>
                <a:buNone/>
                <a:tabLst>
                  <a:tab pos="0" algn="l"/>
                </a:tabLst>
              </a:pPr>
              <a:t>6</a:t>
            </a:fld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ftr" idx="11"/>
          </p:nvPr>
        </p:nvSpPr>
        <p:spPr>
          <a:xfrm>
            <a:off x="4648320" y="6356520"/>
            <a:ext cx="3202920" cy="363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FFFFFF"/>
                </a:solidFill>
                <a:effectLst/>
                <a:uFillTx/>
                <a:latin typeface="TradeGothic"/>
                <a:ea typeface="DejaVu Sans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rgbClr val="FFFFFF"/>
                </a:solidFill>
                <a:effectLst/>
                <a:uFillTx/>
                <a:latin typeface="TradeGothic"/>
                <a:ea typeface="DejaVu Sans"/>
              </a:rPr>
              <a:t>@SIH Idea submission- Template</a:t>
            </a:r>
            <a:endParaRPr lang="en-IN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72" name="Picture 2" descr="https://www.sih.gov.in/img1/SIH-Logo.png"/>
          <p:cNvPicPr/>
          <p:nvPr/>
        </p:nvPicPr>
        <p:blipFill>
          <a:blip r:embed="rId3"/>
          <a:stretch/>
        </p:blipFill>
        <p:spPr>
          <a:xfrm>
            <a:off x="9841320" y="57240"/>
            <a:ext cx="2207880" cy="11217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3" name="Picture 4"/>
          <p:cNvPicPr/>
          <p:nvPr/>
        </p:nvPicPr>
        <p:blipFill>
          <a:blip r:embed="rId4"/>
          <a:stretch/>
        </p:blipFill>
        <p:spPr>
          <a:xfrm>
            <a:off x="9472" y="0"/>
            <a:ext cx="12188880" cy="731448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9943</TotalTime>
  <Words>234</Words>
  <Application>Microsoft Office PowerPoint</Application>
  <PresentationFormat>Widescreen</PresentationFormat>
  <Paragraphs>68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Arial Rounded MT Bold</vt:lpstr>
      <vt:lpstr>Bahnschrift Light</vt:lpstr>
      <vt:lpstr>Calibri</vt:lpstr>
      <vt:lpstr>Garamond</vt:lpstr>
      <vt:lpstr>Symbol</vt:lpstr>
      <vt:lpstr>Times New Roman</vt:lpstr>
      <vt:lpstr>TradeGothic</vt:lpstr>
      <vt:lpstr>Wingdings</vt:lpstr>
      <vt:lpstr>Office Theme</vt:lpstr>
      <vt:lpstr>SMART INDIA HACKATHON 2025</vt:lpstr>
      <vt:lpstr>PowerPoint Presentation</vt:lpstr>
      <vt:lpstr>         OUR MODEL</vt:lpstr>
      <vt:lpstr>Technical approach</vt:lpstr>
      <vt:lpstr>PowerPoint Presentation</vt:lpstr>
      <vt:lpstr>PowerPoint Presentation</vt:lpstr>
    </vt:vector>
  </TitlesOfParts>
  <Company>Crowdfunder,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creator>Crowdfunder</dc:creator>
  <cp:lastModifiedBy>Bhavesh Khobre</cp:lastModifiedBy>
  <cp:revision>336</cp:revision>
  <dcterms:created xsi:type="dcterms:W3CDTF">2013-12-12T18:46:50Z</dcterms:created>
  <dcterms:modified xsi:type="dcterms:W3CDTF">2025-09-22T18:47:04Z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3</vt:i4>
  </property>
  <property fmtid="{D5CDD505-2E9C-101B-9397-08002B2CF9AE}" pid="3" name="PresentationFormat">
    <vt:lpwstr>Custom</vt:lpwstr>
  </property>
  <property fmtid="{D5CDD505-2E9C-101B-9397-08002B2CF9AE}" pid="4" name="Slides">
    <vt:i4>6</vt:i4>
  </property>
</Properties>
</file>