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BB2D-7F71-48B0-9D93-E66D18A21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605A1-C489-41F0-AA42-FF3336321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8C676-CE82-49E0-AB3F-014A9945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5FEC-01EA-49F2-8F9D-D04948489245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B897B-72D6-4AC5-8EB8-DAE1A6A6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FDEE1-5DFB-428C-8723-EF1F8A4C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B74A-AEEF-4FD5-82AA-A80573133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43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6FE1-2255-4A28-8490-40A1A88F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3EBDD-BEF5-40F0-9FAC-B5E78A4A2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8EB3F-B449-42E5-9B8B-976DD17C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5FEC-01EA-49F2-8F9D-D04948489245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28776-6A47-4987-8696-B8FF1014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D23C1-768B-479F-901F-752BD28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B74A-AEEF-4FD5-82AA-A80573133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48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D8EE61-EB4E-4D4F-A7A7-885B2B47A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8F625-533F-4E5B-9B64-6516A135A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1A230-702A-4B8E-BAAF-D7A5E011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5FEC-01EA-49F2-8F9D-D04948489245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65026-5B42-421D-876C-EB3636FD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3D5F3-3ADF-44D2-8884-1F7EFEF1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B74A-AEEF-4FD5-82AA-A80573133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18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FC0E-1A24-4AB2-92E8-45BFBB6D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55281-9A26-46F2-9F9F-33FD076B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7408A-9BC1-4498-A8FB-362BB5BE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5FEC-01EA-49F2-8F9D-D04948489245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9982D-1F92-4508-939A-93679A8B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EA678-C005-43FC-BFC6-8781B2C7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B74A-AEEF-4FD5-82AA-A80573133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85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1116-460A-4408-9F04-61D7731D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BB7E-3020-4BDD-99BB-D7EF35621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BBDE1-8663-4C2F-A208-6771A854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5FEC-01EA-49F2-8F9D-D04948489245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9D8B3-069D-4876-A816-C0D0E2D2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2E47E-6712-4481-B0EA-44C0B9F7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B74A-AEEF-4FD5-82AA-A80573133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09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1DA-9D67-432B-807A-E7001EEC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7D113-5F2E-4AE2-BB2E-8C44E4A7B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CCF04-AFF8-4615-996C-234A21B64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2A51E-8BF4-417E-ADAC-DA97E89B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5FEC-01EA-49F2-8F9D-D04948489245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F0F14-C0E2-401C-A0DB-1BA46797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8EF8B-003A-477D-90E8-1FAC9D54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B74A-AEEF-4FD5-82AA-A80573133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49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D88E-A6F8-4A99-860F-A0B411C5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2FD5A-9388-4F1B-BCE2-D205D3017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B3AD3-8814-4134-A8D2-AAB18CA8C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DAD69-488C-4D9B-B087-96B36EF2A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2198F-6008-4110-98C4-CE0144892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E294B-09D7-4F69-88C0-C1D3789E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5FEC-01EA-49F2-8F9D-D04948489245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A5ED6-C0BA-4E78-AC73-4935E166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E6949-6746-427A-B870-77C81E9B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B74A-AEEF-4FD5-82AA-A80573133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1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0E9C-CFD7-46B5-8D4D-B789D8A9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FA081-5875-4D8F-B81F-9F523146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5FEC-01EA-49F2-8F9D-D04948489245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81067-F696-46BD-95DC-2B1E588C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FF2D9-DC3E-440B-80AD-519EACD0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B74A-AEEF-4FD5-82AA-A80573133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3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0E0A1-B735-4CEF-B0C4-9D17E56C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5FEC-01EA-49F2-8F9D-D04948489245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14C4D-E607-4A72-9317-34814875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7FCD3-F7E0-4E3D-B087-FA8A43A5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B74A-AEEF-4FD5-82AA-A80573133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05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8376-B2D5-4435-9765-D91E0786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92C1-F691-40FD-918F-D3BFE601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5951B-2A2F-4AD5-A0B5-DF47E4929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D9294-D7E6-4C35-A59E-43758015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5FEC-01EA-49F2-8F9D-D04948489245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2B650-A037-474B-9ACD-C999E606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CACE0-2495-45A1-BC39-86C2CF66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B74A-AEEF-4FD5-82AA-A80573133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04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AD03-D7D7-49F8-9543-786A1E26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98DDEB-91A2-4373-8E4F-5DDFF4932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3F40B-D451-4ECD-B3E2-0B1439D43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AD66B-F7A6-4111-9305-4E84EB56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5FEC-01EA-49F2-8F9D-D04948489245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2363E-48F8-4503-B07D-098A1FA2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6ABF4-439A-4AE8-AEA6-CEABED8E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B74A-AEEF-4FD5-82AA-A80573133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07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B06EFD-4B27-449C-8A3A-100F137A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89CEE-EDB0-4C0F-83EF-C8D0EBA4C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85011-ED97-443C-8600-1F98EE437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75FEC-01EA-49F2-8F9D-D04948489245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4E67D-FEA1-4861-A08B-8135B0CB1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ABD94-0831-4E96-A9BE-9E10E6564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BB74A-AEEF-4FD5-82AA-A80573133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55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104B-9D66-4278-A273-ECED78E90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Load Management System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06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E5C4-7F18-4F2F-BB12-7E351C5D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3FACF-63F4-4370-B6DB-6B13DE0ED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6052"/>
            <a:ext cx="10137050" cy="466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6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6EDE-AAC9-488B-BAB8-F859C93E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Outputs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F3C95-18F6-40E1-8D99-22FA96B20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643543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4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3B4F-7D41-47D4-91E7-6F0BE735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Distribution of Range left (km)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F8559-FF2E-400F-BDDE-4BAA76086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74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4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69F8-3195-44EA-A2AE-13F17370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Probability Distribution of Plug In values on Weekdays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33126-FA2E-4DF9-BF00-443F2DFF2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44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7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EA5E-E710-4E83-9465-647C73BE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Distribution of Plug In values on Weekdays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CAFC2-B0EF-44A5-ACC8-8C86959D3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57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Load Management System </vt:lpstr>
      <vt:lpstr>Linear Transformation</vt:lpstr>
      <vt:lpstr>Model Outputs </vt:lpstr>
      <vt:lpstr>Probability Distribution of Range left (km)</vt:lpstr>
      <vt:lpstr>Probability Distribution of Plug In values on Weekdays</vt:lpstr>
      <vt:lpstr>Probability Distribution of Plug In values on Weekdays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Management System</dc:title>
  <dc:creator>Bhavesh Suthar</dc:creator>
  <cp:lastModifiedBy>Bhavesh Suthar</cp:lastModifiedBy>
  <cp:revision>3</cp:revision>
  <dcterms:created xsi:type="dcterms:W3CDTF">2021-07-12T16:41:44Z</dcterms:created>
  <dcterms:modified xsi:type="dcterms:W3CDTF">2021-07-12T16:55:48Z</dcterms:modified>
</cp:coreProperties>
</file>