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Georgia" panose="02040502050405020303" pitchFamily="18" charset="0"/>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Roboto Slab"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0f458a351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0f458a351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0f458a351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0f458a351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0f458a351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0f458a351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0f458a351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0f458a351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0f458a41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0f458a4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2" name="Google Shape;12;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3" name="Google Shape;13;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4" name="Google Shape;14;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5" name="Google Shape;15;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9" name="Google Shape;19;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8" name="Google Shape;28;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6" name="Google Shape;46;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7" name="Google Shape;47;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mt="56000"/>
          </a:blip>
          <a:stretch>
            <a:fillRect/>
          </a:stretch>
        </p:blipFill>
        <p:spPr>
          <a:xfrm>
            <a:off x="2810250" y="543225"/>
            <a:ext cx="3926100" cy="3926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idx="4294967295"/>
          </p:nvPr>
        </p:nvSpPr>
        <p:spPr>
          <a:xfrm>
            <a:off x="1689645" y="1779150"/>
            <a:ext cx="5651295"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Career Guidance System</a:t>
            </a:r>
            <a:endParaRPr sz="3600" dirty="0"/>
          </a:p>
        </p:txBody>
      </p:sp>
      <p:sp>
        <p:nvSpPr>
          <p:cNvPr id="65" name="Google Shape;65;p13"/>
          <p:cNvSpPr txBox="1">
            <a:spLocks noGrp="1"/>
          </p:cNvSpPr>
          <p:nvPr>
            <p:ph type="subTitle" idx="4294967295"/>
          </p:nvPr>
        </p:nvSpPr>
        <p:spPr>
          <a:xfrm>
            <a:off x="2355665" y="3098379"/>
            <a:ext cx="4855535" cy="173299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solidFill>
                  <a:srgbClr val="FFFFFF"/>
                </a:solidFill>
              </a:rPr>
              <a:t>Team Members:</a:t>
            </a:r>
          </a:p>
          <a:p>
            <a:pPr marL="0" lvl="0" indent="0" algn="l" rtl="0">
              <a:spcBef>
                <a:spcPts val="0"/>
              </a:spcBef>
              <a:spcAft>
                <a:spcPts val="1600"/>
              </a:spcAft>
              <a:buNone/>
            </a:pPr>
            <a:r>
              <a:rPr lang="en" sz="1200" dirty="0">
                <a:solidFill>
                  <a:srgbClr val="FFFFFF"/>
                </a:solidFill>
              </a:rPr>
              <a:t>Bhavesh Lohana(</a:t>
            </a:r>
            <a:r>
              <a:rPr lang="en-IN" sz="1200" dirty="0">
                <a:solidFill>
                  <a:srgbClr val="FFFFFF"/>
                </a:solidFill>
              </a:rPr>
              <a:t>Team Leader)</a:t>
            </a:r>
            <a:endParaRPr lang="en" sz="1200" dirty="0">
              <a:solidFill>
                <a:srgbClr val="FFFFFF"/>
              </a:solidFill>
            </a:endParaRPr>
          </a:p>
          <a:p>
            <a:pPr marL="0" lvl="0" indent="0" algn="l" rtl="0">
              <a:spcBef>
                <a:spcPts val="0"/>
              </a:spcBef>
              <a:spcAft>
                <a:spcPts val="1600"/>
              </a:spcAft>
              <a:buNone/>
            </a:pPr>
            <a:r>
              <a:rPr lang="en" sz="1200" dirty="0">
                <a:solidFill>
                  <a:srgbClr val="FFFFFF"/>
                </a:solidFill>
              </a:rPr>
              <a:t>Tina Rajpal</a:t>
            </a:r>
          </a:p>
          <a:p>
            <a:pPr marL="0" lvl="0" indent="0" algn="l" rtl="0">
              <a:spcBef>
                <a:spcPts val="0"/>
              </a:spcBef>
              <a:spcAft>
                <a:spcPts val="1600"/>
              </a:spcAft>
              <a:buNone/>
            </a:pPr>
            <a:r>
              <a:rPr lang="en" sz="1200" dirty="0">
                <a:solidFill>
                  <a:srgbClr val="FFFFFF"/>
                </a:solidFill>
              </a:rPr>
              <a:t>Aakash Chauhan</a:t>
            </a:r>
          </a:p>
          <a:p>
            <a:pPr marL="0" lvl="0" indent="0" algn="l" rtl="0">
              <a:spcBef>
                <a:spcPts val="0"/>
              </a:spcBef>
              <a:spcAft>
                <a:spcPts val="1600"/>
              </a:spcAft>
              <a:buNone/>
            </a:pPr>
            <a:endParaRPr dirty="0">
              <a:solidFill>
                <a:srgbClr val="FFFFFF"/>
              </a:solidFill>
            </a:endParaRPr>
          </a:p>
        </p:txBody>
      </p:sp>
      <p:sp>
        <p:nvSpPr>
          <p:cNvPr id="66" name="Google Shape;66;p13"/>
          <p:cNvSpPr txBox="1">
            <a:spLocks noGrp="1"/>
          </p:cNvSpPr>
          <p:nvPr>
            <p:ph type="subTitle" idx="4294967295"/>
          </p:nvPr>
        </p:nvSpPr>
        <p:spPr>
          <a:xfrm>
            <a:off x="1170875" y="189100"/>
            <a:ext cx="6543600" cy="887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solidFill>
                  <a:srgbClr val="FFFFFF"/>
                </a:solidFill>
                <a:latin typeface="Georgia"/>
                <a:ea typeface="Georgia"/>
                <a:cs typeface="Georgia"/>
                <a:sym typeface="Georgia"/>
              </a:rPr>
              <a:t>Vivekananda Education Society’s Institute of Technology, Computer Department</a:t>
            </a:r>
            <a:endParaRPr sz="2400">
              <a:solidFill>
                <a:srgbClr val="FFFFFF"/>
              </a:solidFill>
              <a:latin typeface="Georgia"/>
              <a:ea typeface="Georgia"/>
              <a:cs typeface="Georgia"/>
              <a:sym typeface="Georgia"/>
            </a:endParaRPr>
          </a:p>
        </p:txBody>
      </p:sp>
      <p:pic>
        <p:nvPicPr>
          <p:cNvPr id="67" name="Google Shape;67;p13"/>
          <p:cNvPicPr preferRelativeResize="0"/>
          <p:nvPr/>
        </p:nvPicPr>
        <p:blipFill>
          <a:blip r:embed="rId3">
            <a:alphaModFix/>
          </a:blip>
          <a:stretch>
            <a:fillRect/>
          </a:stretch>
        </p:blipFill>
        <p:spPr>
          <a:xfrm>
            <a:off x="77550" y="142875"/>
            <a:ext cx="1204075" cy="1204075"/>
          </a:xfrm>
          <a:prstGeom prst="rect">
            <a:avLst/>
          </a:prstGeom>
          <a:noFill/>
          <a:ln>
            <a:noFill/>
          </a:ln>
        </p:spPr>
      </p:pic>
      <p:pic>
        <p:nvPicPr>
          <p:cNvPr id="68" name="Google Shape;68;p13"/>
          <p:cNvPicPr preferRelativeResize="0"/>
          <p:nvPr/>
        </p:nvPicPr>
        <p:blipFill>
          <a:blip r:embed="rId4">
            <a:alphaModFix/>
          </a:blip>
          <a:stretch>
            <a:fillRect/>
          </a:stretch>
        </p:blipFill>
        <p:spPr>
          <a:xfrm>
            <a:off x="7714475" y="105900"/>
            <a:ext cx="1278026" cy="1278026"/>
          </a:xfrm>
          <a:prstGeom prst="rect">
            <a:avLst/>
          </a:prstGeom>
          <a:noFill/>
          <a:ln>
            <a:noFill/>
          </a:ln>
        </p:spPr>
      </p:pic>
      <p:sp>
        <p:nvSpPr>
          <p:cNvPr id="69" name="Google Shape;69;p13"/>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Abstract.</a:t>
            </a:r>
            <a:endParaRPr/>
          </a:p>
        </p:txBody>
      </p:sp>
      <p:sp>
        <p:nvSpPr>
          <p:cNvPr id="75" name="Google Shape;75;p14"/>
          <p:cNvSpPr txBox="1">
            <a:spLocks noGrp="1"/>
          </p:cNvSpPr>
          <p:nvPr>
            <p:ph type="body" idx="1"/>
          </p:nvPr>
        </p:nvSpPr>
        <p:spPr>
          <a:xfrm>
            <a:off x="387900" y="1410586"/>
            <a:ext cx="8368200" cy="3158138"/>
          </a:xfrm>
          <a:prstGeom prst="rect">
            <a:avLst/>
          </a:prstGeom>
        </p:spPr>
        <p:txBody>
          <a:bodyPr spcFirstLastPara="1" wrap="square" lIns="91425" tIns="91425" rIns="91425" bIns="91425" anchor="t" anchorCtr="0">
            <a:noAutofit/>
          </a:bodyPr>
          <a:lstStyle/>
          <a:p>
            <a:pPr marL="0" lvl="0" indent="0">
              <a:spcAft>
                <a:spcPts val="1600"/>
              </a:spcAft>
              <a:buNone/>
            </a:pPr>
            <a:r>
              <a:rPr lang="en-US" sz="1600" dirty="0"/>
              <a:t>Students after 10th/12th, face problems in terms of choosing a field from a vast collection of choices. The choice doesn't end at Science, Arts and Commerce, there are various branches under each. Hence, The major problem faced during career guidance is seeking correct guidance. The consulting would not just remain to a particular field, our assessment would help student to choose a stream first and there on, get the guidance under that stream. Our solution to this, is a web portal where the student can create his account to keep track of the assessments. The student would take an assessment consisting of 30-40 questions under each category. Django and Postgres will be used to handle backend and bootstrap for frontend. Another problem that is to be tackled, is to make the student understand the result efficiently, hence graphs will be used.</a:t>
            </a:r>
            <a:endParaRPr sz="1600" dirty="0"/>
          </a:p>
        </p:txBody>
      </p:sp>
      <p:sp>
        <p:nvSpPr>
          <p:cNvPr id="76" name="Google Shape;76;p14"/>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Proposed Architecture/Diagram</a:t>
            </a:r>
            <a:endParaRPr/>
          </a:p>
        </p:txBody>
      </p:sp>
      <p:sp>
        <p:nvSpPr>
          <p:cNvPr id="82" name="Google Shape;82;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83" name="Google Shape;83;p15"/>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pic>
        <p:nvPicPr>
          <p:cNvPr id="3" name="Picture 2">
            <a:extLst>
              <a:ext uri="{FF2B5EF4-FFF2-40B4-BE49-F238E27FC236}">
                <a16:creationId xmlns:a16="http://schemas.microsoft.com/office/drawing/2014/main" id="{70B00CB1-430A-4BCA-A8AD-955E86A52B5C}"/>
              </a:ext>
            </a:extLst>
          </p:cNvPr>
          <p:cNvPicPr>
            <a:picLocks noChangeAspect="1"/>
          </p:cNvPicPr>
          <p:nvPr/>
        </p:nvPicPr>
        <p:blipFill>
          <a:blip r:embed="rId3"/>
          <a:stretch>
            <a:fillRect/>
          </a:stretch>
        </p:blipFill>
        <p:spPr>
          <a:xfrm>
            <a:off x="1396741" y="1011850"/>
            <a:ext cx="6010275" cy="3819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Technology Stack</a:t>
            </a:r>
            <a:endParaRPr dirty="0"/>
          </a:p>
        </p:txBody>
      </p:sp>
      <p:sp>
        <p:nvSpPr>
          <p:cNvPr id="89" name="Google Shape;89;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endParaRPr lang="en-US" sz="1400" dirty="0"/>
          </a:p>
          <a:p>
            <a:pPr marL="0" lvl="0" indent="0" algn="l" rtl="0">
              <a:spcBef>
                <a:spcPts val="0"/>
              </a:spcBef>
              <a:spcAft>
                <a:spcPts val="1600"/>
              </a:spcAft>
              <a:buNone/>
            </a:pPr>
            <a:endParaRPr sz="1400" dirty="0"/>
          </a:p>
        </p:txBody>
      </p:sp>
      <p:sp>
        <p:nvSpPr>
          <p:cNvPr id="90" name="Google Shape;90;p16"/>
          <p:cNvSpPr txBox="1"/>
          <p:nvPr/>
        </p:nvSpPr>
        <p:spPr>
          <a:xfrm>
            <a:off x="7589388" y="4703725"/>
            <a:ext cx="1528200" cy="2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06 March 2020</a:t>
            </a:r>
            <a:endParaRPr>
              <a:solidFill>
                <a:srgbClr val="FFFFFF"/>
              </a:solidFill>
              <a:latin typeface="Roboto"/>
              <a:ea typeface="Roboto"/>
              <a:cs typeface="Roboto"/>
              <a:sym typeface="Roboto"/>
            </a:endParaRPr>
          </a:p>
        </p:txBody>
      </p:sp>
      <p:pic>
        <p:nvPicPr>
          <p:cNvPr id="4" name="Picture 3">
            <a:extLst>
              <a:ext uri="{FF2B5EF4-FFF2-40B4-BE49-F238E27FC236}">
                <a16:creationId xmlns:a16="http://schemas.microsoft.com/office/drawing/2014/main" id="{6AEA6C13-CBB9-4CEB-9044-B8E3AA837697}"/>
              </a:ext>
            </a:extLst>
          </p:cNvPr>
          <p:cNvPicPr>
            <a:picLocks noChangeAspect="1"/>
          </p:cNvPicPr>
          <p:nvPr/>
        </p:nvPicPr>
        <p:blipFill>
          <a:blip r:embed="rId3"/>
          <a:stretch>
            <a:fillRect/>
          </a:stretch>
        </p:blipFill>
        <p:spPr>
          <a:xfrm>
            <a:off x="1700212" y="1661550"/>
            <a:ext cx="5743575" cy="2735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96" name="Google Shape;96;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171450" indent="-171450">
              <a:spcAft>
                <a:spcPts val="1600"/>
              </a:spcAft>
            </a:pPr>
            <a:r>
              <a:rPr lang="en-US" sz="1200" dirty="0"/>
              <a:t>Our web application would get the possible careers for the student in accordance to the assessment.</a:t>
            </a:r>
          </a:p>
          <a:p>
            <a:pPr marL="171450" indent="-171450">
              <a:spcAft>
                <a:spcPts val="1600"/>
              </a:spcAft>
            </a:pPr>
            <a:r>
              <a:rPr lang="en-US" sz="1200" dirty="0"/>
              <a:t>The student would be able to store the data.</a:t>
            </a:r>
          </a:p>
          <a:p>
            <a:pPr marL="171450" indent="-171450">
              <a:spcAft>
                <a:spcPts val="1600"/>
              </a:spcAft>
            </a:pPr>
            <a:r>
              <a:rPr lang="en-US" sz="1200" dirty="0"/>
              <a:t>Also, the Career Book contains the list of all the careers where student can explore the vast range of choices under each branch.</a:t>
            </a:r>
          </a:p>
          <a:p>
            <a:pPr marL="0" indent="0">
              <a:spcAft>
                <a:spcPts val="1600"/>
              </a:spcAft>
              <a:buNone/>
            </a:pPr>
            <a:endParaRPr lang="en-US" sz="1200" dirty="0"/>
          </a:p>
          <a:p>
            <a:pPr marL="171450" indent="-171450">
              <a:spcAft>
                <a:spcPts val="1600"/>
              </a:spcAft>
            </a:pPr>
            <a:endParaRPr lang="en-US" sz="1200" dirty="0"/>
          </a:p>
          <a:p>
            <a:pPr marL="171450" indent="-171450">
              <a:spcAft>
                <a:spcPts val="1600"/>
              </a:spcAft>
            </a:pPr>
            <a:endParaRPr sz="1200" dirty="0"/>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258</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 Slab</vt:lpstr>
      <vt:lpstr>Roboto</vt:lpstr>
      <vt:lpstr>Arial</vt:lpstr>
      <vt:lpstr>Georgia</vt:lpstr>
      <vt:lpstr>Marina</vt:lpstr>
      <vt:lpstr>Career Guidance System</vt:lpstr>
      <vt:lpstr>Abstract.</vt:lpstr>
      <vt:lpstr>Proposed Architecture/Diagram</vt:lpstr>
      <vt:lpstr>Technology Stack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Bhavesh</dc:creator>
  <cp:lastModifiedBy>bhavesh lohana</cp:lastModifiedBy>
  <cp:revision>16</cp:revision>
  <dcterms:modified xsi:type="dcterms:W3CDTF">2020-03-05T08:28:46Z</dcterms:modified>
</cp:coreProperties>
</file>