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cxnSp>
        <p:nvCxnSpPr>
          <p:cNvPr id="10" name="Google Shape;10;p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 name="Google Shape;12;p2"/>
          <p:cNvSpPr txBox="1"/>
          <p:nvPr>
            <p:ph idx="1" type="body"/>
          </p:nvPr>
        </p:nvSpPr>
        <p:spPr>
          <a:xfrm>
            <a:off x="880425" y="1489825"/>
            <a:ext cx="6827100" cy="2711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6" name="Google Shape;16;p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9" name="Google Shape;19;p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880425" y="1489825"/>
            <a:ext cx="6827100" cy="2711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bhaveshlohana/humanteamwebsi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1170875" y="1704475"/>
            <a:ext cx="6418500" cy="79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en" sz="3600">
                <a:solidFill>
                  <a:srgbClr val="FFFFFF"/>
                </a:solidFill>
                <a:latin typeface="Roboto Slab"/>
                <a:ea typeface="Roboto Slab"/>
                <a:cs typeface="Roboto Slab"/>
                <a:sym typeface="Roboto Slab"/>
              </a:rPr>
              <a:t>Human Team Foundation</a:t>
            </a:r>
            <a:endParaRPr b="0" i="0" sz="3200" u="none" cap="none" strike="noStrike">
              <a:solidFill>
                <a:srgbClr val="FFFFFF"/>
              </a:solidFill>
              <a:latin typeface="Roboto Slab"/>
              <a:ea typeface="Roboto Slab"/>
              <a:cs typeface="Roboto Slab"/>
              <a:sym typeface="Roboto Slab"/>
            </a:endParaRPr>
          </a:p>
        </p:txBody>
      </p:sp>
      <p:sp>
        <p:nvSpPr>
          <p:cNvPr id="64" name="Google Shape;64;p13"/>
          <p:cNvSpPr txBox="1"/>
          <p:nvPr/>
        </p:nvSpPr>
        <p:spPr>
          <a:xfrm>
            <a:off x="1560625" y="2656625"/>
            <a:ext cx="3729900" cy="217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Team details</a:t>
            </a:r>
            <a:endParaRPr sz="1800">
              <a:solidFill>
                <a:srgbClr val="FFFFFF"/>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Name: CodeOverflow</a:t>
            </a:r>
            <a:endParaRPr sz="1800">
              <a:solidFill>
                <a:srgbClr val="FFFFFF"/>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Member: Bhavesh Lohana</a:t>
            </a:r>
            <a:endParaRPr sz="1800">
              <a:solidFill>
                <a:srgbClr val="FFFFFF"/>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800"/>
              <a:buFont typeface="Arial"/>
              <a:buNone/>
            </a:pPr>
            <a:r>
              <a:t/>
            </a:r>
            <a:endParaRPr sz="1800">
              <a:solidFill>
                <a:srgbClr val="FFFFFF"/>
              </a:solidFill>
              <a:latin typeface="Roboto"/>
              <a:ea typeface="Roboto"/>
              <a:cs typeface="Roboto"/>
              <a:sym typeface="Roboto"/>
            </a:endParaRPr>
          </a:p>
        </p:txBody>
      </p:sp>
      <p:sp>
        <p:nvSpPr>
          <p:cNvPr id="65" name="Google Shape;65;p13"/>
          <p:cNvSpPr txBox="1"/>
          <p:nvPr/>
        </p:nvSpPr>
        <p:spPr>
          <a:xfrm>
            <a:off x="1170875" y="189100"/>
            <a:ext cx="6543600" cy="88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2400"/>
              <a:buFont typeface="Arial"/>
              <a:buNone/>
            </a:pPr>
            <a:r>
              <a:rPr b="0" i="0" lang="en" sz="2400" u="none" cap="none" strike="noStrike">
                <a:solidFill>
                  <a:srgbClr val="FFFFFF"/>
                </a:solidFill>
                <a:latin typeface="Georgia"/>
                <a:ea typeface="Georgia"/>
                <a:cs typeface="Georgia"/>
                <a:sym typeface="Georgia"/>
              </a:rPr>
              <a:t>Vivekanand Education Society’s Institute of Technology, Computer Department</a:t>
            </a:r>
            <a:endParaRPr b="0" i="0" sz="2400" u="none" cap="none" strike="noStrike">
              <a:solidFill>
                <a:srgbClr val="FFFFFF"/>
              </a:solidFill>
              <a:latin typeface="Georgia"/>
              <a:ea typeface="Georgia"/>
              <a:cs typeface="Georgia"/>
              <a:sym typeface="Georgia"/>
            </a:endParaRPr>
          </a:p>
        </p:txBody>
      </p:sp>
      <p:pic>
        <p:nvPicPr>
          <p:cNvPr id="66" name="Google Shape;66;p13"/>
          <p:cNvPicPr preferRelativeResize="0"/>
          <p:nvPr/>
        </p:nvPicPr>
        <p:blipFill rotWithShape="1">
          <a:blip r:embed="rId3">
            <a:alphaModFix/>
          </a:blip>
          <a:srcRect b="0" l="0" r="0" t="0"/>
          <a:stretch/>
        </p:blipFill>
        <p:spPr>
          <a:xfrm>
            <a:off x="77550" y="142875"/>
            <a:ext cx="1204075" cy="1204075"/>
          </a:xfrm>
          <a:prstGeom prst="rect">
            <a:avLst/>
          </a:prstGeom>
          <a:noFill/>
          <a:ln>
            <a:noFill/>
          </a:ln>
        </p:spPr>
      </p:pic>
      <p:pic>
        <p:nvPicPr>
          <p:cNvPr id="67" name="Google Shape;67;p13"/>
          <p:cNvPicPr preferRelativeResize="0"/>
          <p:nvPr/>
        </p:nvPicPr>
        <p:blipFill rotWithShape="1">
          <a:blip r:embed="rId4">
            <a:alphaModFix/>
          </a:blip>
          <a:srcRect b="0" l="0" r="0" t="0"/>
          <a:stretch/>
        </p:blipFill>
        <p:spPr>
          <a:xfrm>
            <a:off x="7714475" y="105900"/>
            <a:ext cx="1278026" cy="1278026"/>
          </a:xfrm>
          <a:prstGeom prst="rect">
            <a:avLst/>
          </a:prstGeom>
          <a:noFill/>
          <a:ln>
            <a:noFill/>
          </a:ln>
        </p:spPr>
      </p:pic>
      <p:sp>
        <p:nvSpPr>
          <p:cNvPr id="68" name="Google Shape;68;p13"/>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Abstract</a:t>
            </a:r>
            <a:endParaRPr/>
          </a:p>
        </p:txBody>
      </p:sp>
      <p:sp>
        <p:nvSpPr>
          <p:cNvPr id="74" name="Google Shape;74;p14"/>
          <p:cNvSpPr txBox="1"/>
          <p:nvPr>
            <p:ph idx="1" type="body"/>
          </p:nvPr>
        </p:nvSpPr>
        <p:spPr>
          <a:xfrm>
            <a:off x="880425" y="1489825"/>
            <a:ext cx="6827100" cy="27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For this problem, I have decided to user the minimalist approach. As its an NGO website, it would be better to not clutter it with many technologies and use with the reliable ones. Further, to increase the reach, effective SEO would be used. The website would strictly revolve around the chief aim of the Human Team Foundation. And, an admin page for the ease of adding and editing the events articles quickly.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Architecture</a:t>
            </a:r>
            <a:endParaRPr/>
          </a:p>
          <a:p>
            <a:pPr indent="0" lvl="0" marL="0" rtl="0" algn="l">
              <a:lnSpc>
                <a:spcPct val="100000"/>
              </a:lnSpc>
              <a:spcBef>
                <a:spcPts val="0"/>
              </a:spcBef>
              <a:spcAft>
                <a:spcPts val="0"/>
              </a:spcAft>
              <a:buSzPts val="3000"/>
              <a:buNone/>
            </a:pPr>
            <a:r>
              <a:rPr lang="en"/>
              <a:t>(Diagram/Example/Flowchart/Etc)</a:t>
            </a:r>
            <a:endParaRPr/>
          </a:p>
        </p:txBody>
      </p:sp>
      <p:sp>
        <p:nvSpPr>
          <p:cNvPr id="80" name="Google Shape;80;p15"/>
          <p:cNvSpPr txBox="1"/>
          <p:nvPr>
            <p:ph idx="1" type="body"/>
          </p:nvPr>
        </p:nvSpPr>
        <p:spPr>
          <a:xfrm>
            <a:off x="880425" y="1489825"/>
            <a:ext cx="2214900" cy="335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User account is optional so as to make the donation process quicker.</a:t>
            </a:r>
            <a:endParaRPr/>
          </a:p>
          <a:p>
            <a:pPr indent="0" lvl="0" marL="0" rtl="0" algn="l">
              <a:lnSpc>
                <a:spcPct val="115000"/>
              </a:lnSpc>
              <a:spcBef>
                <a:spcPts val="1600"/>
              </a:spcBef>
              <a:spcAft>
                <a:spcPts val="1600"/>
              </a:spcAft>
              <a:buSzPts val="1800"/>
              <a:buNone/>
            </a:pPr>
            <a:r>
              <a:rPr lang="en"/>
              <a:t>The perks of having  user account would be to keep the transaction history seamless.</a:t>
            </a:r>
            <a:endParaRPr/>
          </a:p>
        </p:txBody>
      </p:sp>
      <p:pic>
        <p:nvPicPr>
          <p:cNvPr id="81" name="Google Shape;81;p15"/>
          <p:cNvPicPr preferRelativeResize="0"/>
          <p:nvPr/>
        </p:nvPicPr>
        <p:blipFill>
          <a:blip r:embed="rId3">
            <a:alphaModFix/>
          </a:blip>
          <a:stretch>
            <a:fillRect/>
          </a:stretch>
        </p:blipFill>
        <p:spPr>
          <a:xfrm>
            <a:off x="3163775" y="1044950"/>
            <a:ext cx="5791426" cy="3969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Technology Stack</a:t>
            </a:r>
            <a:endParaRPr/>
          </a:p>
        </p:txBody>
      </p:sp>
      <p:sp>
        <p:nvSpPr>
          <p:cNvPr id="87" name="Google Shape;87;p16"/>
          <p:cNvSpPr txBox="1"/>
          <p:nvPr>
            <p:ph idx="1" type="body"/>
          </p:nvPr>
        </p:nvSpPr>
        <p:spPr>
          <a:xfrm>
            <a:off x="880425" y="1489825"/>
            <a:ext cx="23343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LAMP STACK</a:t>
            </a:r>
            <a:endParaRPr sz="1300"/>
          </a:p>
        </p:txBody>
      </p:sp>
      <p:pic>
        <p:nvPicPr>
          <p:cNvPr id="88" name="Google Shape;88;p16"/>
          <p:cNvPicPr preferRelativeResize="0"/>
          <p:nvPr/>
        </p:nvPicPr>
        <p:blipFill>
          <a:blip r:embed="rId3">
            <a:alphaModFix/>
          </a:blip>
          <a:stretch>
            <a:fillRect/>
          </a:stretch>
        </p:blipFill>
        <p:spPr>
          <a:xfrm>
            <a:off x="4079313" y="1216488"/>
            <a:ext cx="4676775"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94" name="Google Shape;94;p17"/>
          <p:cNvSpPr txBox="1"/>
          <p:nvPr>
            <p:ph idx="1" type="body"/>
          </p:nvPr>
        </p:nvSpPr>
        <p:spPr>
          <a:xfrm>
            <a:off x="825325" y="1737825"/>
            <a:ext cx="6827100" cy="27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end result will be a website which lets everything transparent between the foundation and its user. The events, sponsors page, user details, transaction will be readily available to both the user and the foundation. The website would be much faster using LAMP stack.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Github Repository Link</a:t>
            </a:r>
            <a:endParaRPr/>
          </a:p>
        </p:txBody>
      </p:sp>
      <p:sp>
        <p:nvSpPr>
          <p:cNvPr id="100" name="Google Shape;100;p18"/>
          <p:cNvSpPr txBox="1"/>
          <p:nvPr>
            <p:ph idx="1" type="body"/>
          </p:nvPr>
        </p:nvSpPr>
        <p:spPr>
          <a:xfrm>
            <a:off x="880425" y="1489825"/>
            <a:ext cx="6827100" cy="27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u="sng">
                <a:solidFill>
                  <a:schemeClr val="hlink"/>
                </a:solidFill>
                <a:hlinkClick r:id="rId3"/>
              </a:rPr>
              <a:t>https://github.com/bhaveshlohana/humanteamwebsite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