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 id="2147483666" r:id="rId2"/>
    <p:sldMasterId id="2147483694" r:id="rId3"/>
    <p:sldMasterId id="2147483714" r:id="rId4"/>
  </p:sldMasterIdLst>
  <p:notesMasterIdLst>
    <p:notesMasterId r:id="rId22"/>
  </p:notesMasterIdLst>
  <p:handoutMasterIdLst>
    <p:handoutMasterId r:id="rId23"/>
  </p:handoutMasterIdLst>
  <p:sldIdLst>
    <p:sldId id="452" r:id="rId5"/>
    <p:sldId id="1538" r:id="rId6"/>
    <p:sldId id="1539" r:id="rId7"/>
    <p:sldId id="1550" r:id="rId8"/>
    <p:sldId id="1551" r:id="rId9"/>
    <p:sldId id="1543" r:id="rId10"/>
    <p:sldId id="1455" r:id="rId11"/>
    <p:sldId id="1532" r:id="rId12"/>
    <p:sldId id="1545" r:id="rId13"/>
    <p:sldId id="1546" r:id="rId14"/>
    <p:sldId id="1554" r:id="rId15"/>
    <p:sldId id="1547" r:id="rId16"/>
    <p:sldId id="1456" r:id="rId17"/>
    <p:sldId id="1548" r:id="rId18"/>
    <p:sldId id="1549" r:id="rId19"/>
    <p:sldId id="1524" r:id="rId20"/>
    <p:sldId id="155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4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249" autoAdjust="0"/>
  </p:normalViewPr>
  <p:slideViewPr>
    <p:cSldViewPr snapToGrid="0">
      <p:cViewPr varScale="1">
        <p:scale>
          <a:sx n="69" d="100"/>
          <a:sy n="69" d="100"/>
        </p:scale>
        <p:origin x="852"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heme" Target="theme/theme1.xml" /><Relationship Id="rId3" Type="http://schemas.openxmlformats.org/officeDocument/2006/relationships/slideMaster" Target="slideMasters/slideMaster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viewProps" Target="viewProps.xml" /><Relationship Id="rId2" Type="http://schemas.openxmlformats.org/officeDocument/2006/relationships/slideMaster" Target="slideMasters/slideMaster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slideMaster" Target="slideMasters/slideMaster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presProps" Target="pres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handoutMaster" Target="handoutMasters/handoutMaster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4.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notesMaster" Target="notesMasters/notesMaster1.xml" /><Relationship Id="rId27" Type="http://schemas.openxmlformats.org/officeDocument/2006/relationships/tableStyles" Target="tableStyle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7CDC63-598E-4468-B785-1789799DB00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DCA2B654-0448-45BC-AD48-E80E0BD71F68}">
      <dgm:prSet phldrT="[Text]" custT="1"/>
      <dgm:spPr>
        <a:solidFill>
          <a:schemeClr val="accent6">
            <a:lumMod val="60000"/>
            <a:lumOff val="40000"/>
          </a:schemeClr>
        </a:solidFill>
      </dgm:spPr>
      <dgm:t>
        <a:bodyPr/>
        <a:lstStyle/>
        <a:p>
          <a:r>
            <a:rPr lang="en-US" sz="2400" dirty="0">
              <a:solidFill>
                <a:schemeClr val="tx1"/>
              </a:solidFill>
            </a:rPr>
            <a:t>Download and Login into BLO APP</a:t>
          </a:r>
        </a:p>
      </dgm:t>
    </dgm:pt>
    <dgm:pt modelId="{E9F71B10-F069-4A7A-831D-E01772D7446A}" type="parTrans" cxnId="{65D03BEB-0CFE-4E21-AA15-CDB80482A06F}">
      <dgm:prSet/>
      <dgm:spPr/>
      <dgm:t>
        <a:bodyPr/>
        <a:lstStyle/>
        <a:p>
          <a:endParaRPr lang="en-US" sz="2400"/>
        </a:p>
      </dgm:t>
    </dgm:pt>
    <dgm:pt modelId="{79393C83-9CA0-4DF9-8899-55D04E44A168}" type="sibTrans" cxnId="{65D03BEB-0CFE-4E21-AA15-CDB80482A06F}">
      <dgm:prSet/>
      <dgm:spPr/>
      <dgm:t>
        <a:bodyPr/>
        <a:lstStyle/>
        <a:p>
          <a:endParaRPr lang="en-US" sz="2400"/>
        </a:p>
      </dgm:t>
    </dgm:pt>
    <dgm:pt modelId="{0829AC8E-6A48-4201-93BF-D1F167091976}">
      <dgm:prSet phldrT="[Text]" custT="1"/>
      <dgm:spPr/>
      <dgm:t>
        <a:bodyPr/>
        <a:lstStyle/>
        <a:p>
          <a:r>
            <a:rPr lang="en-US" sz="2400" dirty="0">
              <a:solidFill>
                <a:schemeClr val="bg1"/>
              </a:solidFill>
            </a:rPr>
            <a:t>Tour to Home Page</a:t>
          </a:r>
        </a:p>
      </dgm:t>
    </dgm:pt>
    <dgm:pt modelId="{7B93D789-917B-4D81-ADBA-EEE37C69F6E0}" type="parTrans" cxnId="{3B11F8BF-4E9E-46B3-8A98-3F667216AED7}">
      <dgm:prSet/>
      <dgm:spPr/>
      <dgm:t>
        <a:bodyPr/>
        <a:lstStyle/>
        <a:p>
          <a:endParaRPr lang="en-US" sz="2400"/>
        </a:p>
      </dgm:t>
    </dgm:pt>
    <dgm:pt modelId="{E5377CF6-C1B6-44BE-844A-8EDC3827EE35}" type="sibTrans" cxnId="{3B11F8BF-4E9E-46B3-8A98-3F667216AED7}">
      <dgm:prSet/>
      <dgm:spPr/>
      <dgm:t>
        <a:bodyPr/>
        <a:lstStyle/>
        <a:p>
          <a:endParaRPr lang="en-US" sz="2400"/>
        </a:p>
      </dgm:t>
    </dgm:pt>
    <dgm:pt modelId="{C932E7B3-E65C-4C09-9499-6A3CF6CD6D4B}">
      <dgm:prSet phldrT="[Text]" custT="1"/>
      <dgm:spPr>
        <a:solidFill>
          <a:schemeClr val="accent6">
            <a:lumMod val="60000"/>
            <a:lumOff val="40000"/>
          </a:schemeClr>
        </a:solidFill>
      </dgm:spPr>
      <dgm:t>
        <a:bodyPr/>
        <a:lstStyle/>
        <a:p>
          <a:r>
            <a:rPr lang="en-US" sz="2400" dirty="0">
              <a:solidFill>
                <a:schemeClr val="tx1"/>
              </a:solidFill>
            </a:rPr>
            <a:t>Submission of forms </a:t>
          </a:r>
        </a:p>
      </dgm:t>
    </dgm:pt>
    <dgm:pt modelId="{994BEF1F-81A3-4876-B561-C5A9D347A989}" type="parTrans" cxnId="{07DADC67-4C57-4D29-89DE-09A919BF8E7F}">
      <dgm:prSet/>
      <dgm:spPr/>
      <dgm:t>
        <a:bodyPr/>
        <a:lstStyle/>
        <a:p>
          <a:endParaRPr lang="en-US" sz="2400"/>
        </a:p>
      </dgm:t>
    </dgm:pt>
    <dgm:pt modelId="{D63BD124-851B-4981-B82A-F71A17437E7B}" type="sibTrans" cxnId="{07DADC67-4C57-4D29-89DE-09A919BF8E7F}">
      <dgm:prSet/>
      <dgm:spPr/>
      <dgm:t>
        <a:bodyPr/>
        <a:lstStyle/>
        <a:p>
          <a:endParaRPr lang="en-US" sz="2400"/>
        </a:p>
      </dgm:t>
    </dgm:pt>
    <dgm:pt modelId="{C7AEE88D-D338-489A-B363-94194700FFFE}">
      <dgm:prSet custT="1"/>
      <dgm:spPr/>
      <dgm:t>
        <a:bodyPr/>
        <a:lstStyle/>
        <a:p>
          <a:r>
            <a:rPr lang="en-US" sz="2400" dirty="0">
              <a:solidFill>
                <a:schemeClr val="bg1"/>
              </a:solidFill>
            </a:rPr>
            <a:t>Tracking of forms </a:t>
          </a:r>
        </a:p>
      </dgm:t>
    </dgm:pt>
    <dgm:pt modelId="{6AAC03D0-F6D6-4D8E-A337-44BCCE23F326}" type="parTrans" cxnId="{AF363D9D-3B65-4480-9D89-004CE37A28BD}">
      <dgm:prSet/>
      <dgm:spPr/>
      <dgm:t>
        <a:bodyPr/>
        <a:lstStyle/>
        <a:p>
          <a:endParaRPr lang="en-US" sz="2400"/>
        </a:p>
      </dgm:t>
    </dgm:pt>
    <dgm:pt modelId="{AFE79920-E7CD-4DC5-911B-0A11A54CFD39}" type="sibTrans" cxnId="{AF363D9D-3B65-4480-9D89-004CE37A28BD}">
      <dgm:prSet/>
      <dgm:spPr/>
      <dgm:t>
        <a:bodyPr/>
        <a:lstStyle/>
        <a:p>
          <a:endParaRPr lang="en-US" sz="2400"/>
        </a:p>
      </dgm:t>
    </dgm:pt>
    <dgm:pt modelId="{54B7C7EE-5317-482B-9986-5AE0242A538F}">
      <dgm:prSet custT="1"/>
      <dgm:spPr>
        <a:solidFill>
          <a:schemeClr val="accent6">
            <a:lumMod val="60000"/>
            <a:lumOff val="40000"/>
          </a:schemeClr>
        </a:solidFill>
      </dgm:spPr>
      <dgm:t>
        <a:bodyPr/>
        <a:lstStyle/>
        <a:p>
          <a:r>
            <a:rPr lang="en-US" sz="2400" dirty="0">
              <a:solidFill>
                <a:schemeClr val="tx1"/>
              </a:solidFill>
            </a:rPr>
            <a:t>Checklist Submission</a:t>
          </a:r>
        </a:p>
      </dgm:t>
    </dgm:pt>
    <dgm:pt modelId="{C633EF17-CC1E-4E17-84AD-A515714526BF}" type="parTrans" cxnId="{F3E310C9-4224-45F7-A965-EF457E81A2FD}">
      <dgm:prSet/>
      <dgm:spPr/>
      <dgm:t>
        <a:bodyPr/>
        <a:lstStyle/>
        <a:p>
          <a:endParaRPr lang="en-US" sz="2400"/>
        </a:p>
      </dgm:t>
    </dgm:pt>
    <dgm:pt modelId="{633CD88C-7965-46E0-BCB1-A8E3A675808A}" type="sibTrans" cxnId="{F3E310C9-4224-45F7-A965-EF457E81A2FD}">
      <dgm:prSet/>
      <dgm:spPr/>
      <dgm:t>
        <a:bodyPr/>
        <a:lstStyle/>
        <a:p>
          <a:endParaRPr lang="en-US" sz="2400"/>
        </a:p>
      </dgm:t>
    </dgm:pt>
    <dgm:pt modelId="{E4C927E0-25B1-4FE2-8893-F2A59ACF821A}">
      <dgm:prSet custT="1"/>
      <dgm:spPr/>
      <dgm:t>
        <a:bodyPr/>
        <a:lstStyle/>
        <a:p>
          <a:r>
            <a:rPr lang="en-US" sz="2400" dirty="0">
              <a:solidFill>
                <a:schemeClr val="bg1"/>
              </a:solidFill>
            </a:rPr>
            <a:t>House to House survey</a:t>
          </a:r>
        </a:p>
      </dgm:t>
    </dgm:pt>
    <dgm:pt modelId="{7B1A9867-76E9-4954-A875-C6829F8D372F}" type="parTrans" cxnId="{96FE9330-95EB-4DDE-BA6B-FB25192AADF7}">
      <dgm:prSet/>
      <dgm:spPr/>
      <dgm:t>
        <a:bodyPr/>
        <a:lstStyle/>
        <a:p>
          <a:endParaRPr lang="en-US" sz="2400"/>
        </a:p>
      </dgm:t>
    </dgm:pt>
    <dgm:pt modelId="{614D15F0-EB4C-47F2-86A7-E1262DFE1FC3}" type="sibTrans" cxnId="{96FE9330-95EB-4DDE-BA6B-FB25192AADF7}">
      <dgm:prSet/>
      <dgm:spPr/>
      <dgm:t>
        <a:bodyPr/>
        <a:lstStyle/>
        <a:p>
          <a:endParaRPr lang="en-US" sz="2400"/>
        </a:p>
      </dgm:t>
    </dgm:pt>
    <dgm:pt modelId="{1F2489C5-1414-40AC-9AB4-94BF3BC3CF35}">
      <dgm:prSet/>
      <dgm:spPr/>
      <dgm:t>
        <a:bodyPr/>
        <a:lstStyle/>
        <a:p>
          <a:endParaRPr lang="en-US" sz="2400"/>
        </a:p>
      </dgm:t>
    </dgm:pt>
    <dgm:pt modelId="{398C3545-DD02-410C-9687-55564AB8D760}" type="parTrans" cxnId="{085F9623-5D82-4479-9B9E-C3DF85BD2B69}">
      <dgm:prSet/>
      <dgm:spPr/>
      <dgm:t>
        <a:bodyPr/>
        <a:lstStyle/>
        <a:p>
          <a:endParaRPr lang="en-US" sz="2400"/>
        </a:p>
      </dgm:t>
    </dgm:pt>
    <dgm:pt modelId="{210D26F4-77A9-43EB-B746-68FA54B66DB2}" type="sibTrans" cxnId="{085F9623-5D82-4479-9B9E-C3DF85BD2B69}">
      <dgm:prSet/>
      <dgm:spPr/>
      <dgm:t>
        <a:bodyPr/>
        <a:lstStyle/>
        <a:p>
          <a:endParaRPr lang="en-US" sz="2400"/>
        </a:p>
      </dgm:t>
    </dgm:pt>
    <dgm:pt modelId="{9AC9A046-AD2B-4E59-BC1E-5C0C299F041F}">
      <dgm:prSet custT="1"/>
      <dgm:spPr>
        <a:solidFill>
          <a:schemeClr val="accent6">
            <a:lumMod val="60000"/>
            <a:lumOff val="40000"/>
          </a:schemeClr>
        </a:solidFill>
      </dgm:spPr>
      <dgm:t>
        <a:bodyPr/>
        <a:lstStyle/>
        <a:p>
          <a:r>
            <a:rPr lang="en-US" sz="2400" dirty="0">
              <a:solidFill>
                <a:schemeClr val="tx1"/>
              </a:solidFill>
            </a:rPr>
            <a:t>Updating Facilities in Polling station</a:t>
          </a:r>
        </a:p>
      </dgm:t>
    </dgm:pt>
    <dgm:pt modelId="{0A6AB4A9-15CE-4C3E-B820-F006BA5BE2E9}" type="parTrans" cxnId="{22ADE6FC-AE3C-420E-A0D6-AB8D8BEB42A7}">
      <dgm:prSet/>
      <dgm:spPr/>
      <dgm:t>
        <a:bodyPr/>
        <a:lstStyle/>
        <a:p>
          <a:endParaRPr lang="en-US" sz="2400"/>
        </a:p>
      </dgm:t>
    </dgm:pt>
    <dgm:pt modelId="{F6693F29-CF90-4624-8D1B-2F3863DC1FF2}" type="sibTrans" cxnId="{22ADE6FC-AE3C-420E-A0D6-AB8D8BEB42A7}">
      <dgm:prSet/>
      <dgm:spPr/>
      <dgm:t>
        <a:bodyPr/>
        <a:lstStyle/>
        <a:p>
          <a:endParaRPr lang="en-US" sz="2400"/>
        </a:p>
      </dgm:t>
    </dgm:pt>
    <dgm:pt modelId="{9DF188EB-8ECA-454B-B371-BE11968A110D}" type="pres">
      <dgm:prSet presAssocID="{DF7CDC63-598E-4468-B785-1789799DB00B}" presName="Name0" presStyleCnt="0">
        <dgm:presLayoutVars>
          <dgm:chMax val="7"/>
          <dgm:chPref val="7"/>
          <dgm:dir/>
        </dgm:presLayoutVars>
      </dgm:prSet>
      <dgm:spPr/>
    </dgm:pt>
    <dgm:pt modelId="{C4BA16FF-552F-43D9-BF8F-359E5F02CDD6}" type="pres">
      <dgm:prSet presAssocID="{DF7CDC63-598E-4468-B785-1789799DB00B}" presName="Name1" presStyleCnt="0"/>
      <dgm:spPr/>
    </dgm:pt>
    <dgm:pt modelId="{AD73D73B-E9B9-4F47-AE36-E6B9A1AA3D46}" type="pres">
      <dgm:prSet presAssocID="{DF7CDC63-598E-4468-B785-1789799DB00B}" presName="cycle" presStyleCnt="0"/>
      <dgm:spPr/>
    </dgm:pt>
    <dgm:pt modelId="{A0CE28B1-E42B-400B-9398-5D7495C3D084}" type="pres">
      <dgm:prSet presAssocID="{DF7CDC63-598E-4468-B785-1789799DB00B}" presName="srcNode" presStyleLbl="node1" presStyleIdx="0" presStyleCnt="7"/>
      <dgm:spPr/>
    </dgm:pt>
    <dgm:pt modelId="{E0EB9891-4C03-4707-B9AD-0E0A83F81AFE}" type="pres">
      <dgm:prSet presAssocID="{DF7CDC63-598E-4468-B785-1789799DB00B}" presName="conn" presStyleLbl="parChTrans1D2" presStyleIdx="0" presStyleCnt="1"/>
      <dgm:spPr/>
    </dgm:pt>
    <dgm:pt modelId="{55FE51F7-9BBD-4218-BE24-6695670AB1F3}" type="pres">
      <dgm:prSet presAssocID="{DF7CDC63-598E-4468-B785-1789799DB00B}" presName="extraNode" presStyleLbl="node1" presStyleIdx="0" presStyleCnt="7"/>
      <dgm:spPr/>
    </dgm:pt>
    <dgm:pt modelId="{DDDB2A47-B57B-42C2-A323-CAC057187A43}" type="pres">
      <dgm:prSet presAssocID="{DF7CDC63-598E-4468-B785-1789799DB00B}" presName="dstNode" presStyleLbl="node1" presStyleIdx="0" presStyleCnt="7"/>
      <dgm:spPr/>
    </dgm:pt>
    <dgm:pt modelId="{B1160EF7-D42F-4856-BBBD-68EBBD04FF2C}" type="pres">
      <dgm:prSet presAssocID="{DCA2B654-0448-45BC-AD48-E80E0BD71F68}" presName="text_1" presStyleLbl="node1" presStyleIdx="0" presStyleCnt="7">
        <dgm:presLayoutVars>
          <dgm:bulletEnabled val="1"/>
        </dgm:presLayoutVars>
      </dgm:prSet>
      <dgm:spPr/>
    </dgm:pt>
    <dgm:pt modelId="{F6A614FD-85B6-44A0-9120-CEABD8364D99}" type="pres">
      <dgm:prSet presAssocID="{DCA2B654-0448-45BC-AD48-E80E0BD71F68}" presName="accent_1" presStyleCnt="0"/>
      <dgm:spPr/>
    </dgm:pt>
    <dgm:pt modelId="{626D991C-D9FF-43BF-8AE2-FF5C64F7970C}" type="pres">
      <dgm:prSet presAssocID="{DCA2B654-0448-45BC-AD48-E80E0BD71F68}" presName="accentRepeatNode" presStyleLbl="solidFgAcc1" presStyleIdx="0" presStyleCnt="7" custScaleX="104517" custScaleY="98315" custLinFactNeighborX="4491" custLinFactNeighborY="-3224"/>
      <dgm:spPr/>
    </dgm:pt>
    <dgm:pt modelId="{26175C3F-C1BF-4A83-AA4F-4A7646DAFE2F}" type="pres">
      <dgm:prSet presAssocID="{0829AC8E-6A48-4201-93BF-D1F167091976}" presName="text_2" presStyleLbl="node1" presStyleIdx="1" presStyleCnt="7">
        <dgm:presLayoutVars>
          <dgm:bulletEnabled val="1"/>
        </dgm:presLayoutVars>
      </dgm:prSet>
      <dgm:spPr/>
    </dgm:pt>
    <dgm:pt modelId="{254600CE-F6EA-433E-B7C1-09028C503C32}" type="pres">
      <dgm:prSet presAssocID="{0829AC8E-6A48-4201-93BF-D1F167091976}" presName="accent_2" presStyleCnt="0"/>
      <dgm:spPr/>
    </dgm:pt>
    <dgm:pt modelId="{A49E05A5-1B48-4085-B5BA-84250F139AB6}" type="pres">
      <dgm:prSet presAssocID="{0829AC8E-6A48-4201-93BF-D1F167091976}" presName="accentRepeatNode" presStyleLbl="solidFgAcc1" presStyleIdx="1" presStyleCnt="7"/>
      <dgm:spPr/>
    </dgm:pt>
    <dgm:pt modelId="{4CA26C6B-EFAC-46E1-BBB6-F3164C029169}" type="pres">
      <dgm:prSet presAssocID="{C932E7B3-E65C-4C09-9499-6A3CF6CD6D4B}" presName="text_3" presStyleLbl="node1" presStyleIdx="2" presStyleCnt="7" custLinFactNeighborX="519">
        <dgm:presLayoutVars>
          <dgm:bulletEnabled val="1"/>
        </dgm:presLayoutVars>
      </dgm:prSet>
      <dgm:spPr/>
    </dgm:pt>
    <dgm:pt modelId="{EC968A28-8A1B-40F4-9525-2E63256F15C1}" type="pres">
      <dgm:prSet presAssocID="{C932E7B3-E65C-4C09-9499-6A3CF6CD6D4B}" presName="accent_3" presStyleCnt="0"/>
      <dgm:spPr/>
    </dgm:pt>
    <dgm:pt modelId="{AF261B61-C10D-4BB1-8332-BF7319FAD21F}" type="pres">
      <dgm:prSet presAssocID="{C932E7B3-E65C-4C09-9499-6A3CF6CD6D4B}" presName="accentRepeatNode" presStyleLbl="solidFgAcc1" presStyleIdx="2" presStyleCnt="7" custLinFactNeighborX="3362" custLinFactNeighborY="1986"/>
      <dgm:spPr/>
    </dgm:pt>
    <dgm:pt modelId="{340F8EEC-1CF7-4B50-AD0B-CD4706BCC2C5}" type="pres">
      <dgm:prSet presAssocID="{C7AEE88D-D338-489A-B363-94194700FFFE}" presName="text_4" presStyleLbl="node1" presStyleIdx="3" presStyleCnt="7" custScaleX="101049" custScaleY="108863">
        <dgm:presLayoutVars>
          <dgm:bulletEnabled val="1"/>
        </dgm:presLayoutVars>
      </dgm:prSet>
      <dgm:spPr/>
    </dgm:pt>
    <dgm:pt modelId="{13A60790-D60A-4866-8B67-6868C962F658}" type="pres">
      <dgm:prSet presAssocID="{C7AEE88D-D338-489A-B363-94194700FFFE}" presName="accent_4" presStyleCnt="0"/>
      <dgm:spPr/>
    </dgm:pt>
    <dgm:pt modelId="{14F06C25-486D-4514-AFFA-BA1224128478}" type="pres">
      <dgm:prSet presAssocID="{C7AEE88D-D338-489A-B363-94194700FFFE}" presName="accentRepeatNode" presStyleLbl="solidFgAcc1" presStyleIdx="3" presStyleCnt="7"/>
      <dgm:spPr/>
    </dgm:pt>
    <dgm:pt modelId="{10504E14-1E3A-480C-91E7-B1CB0B0BA572}" type="pres">
      <dgm:prSet presAssocID="{54B7C7EE-5317-482B-9986-5AE0242A538F}" presName="text_5" presStyleLbl="node1" presStyleIdx="4" presStyleCnt="7">
        <dgm:presLayoutVars>
          <dgm:bulletEnabled val="1"/>
        </dgm:presLayoutVars>
      </dgm:prSet>
      <dgm:spPr/>
    </dgm:pt>
    <dgm:pt modelId="{6E0B90FF-4B9A-4981-95E5-22B643B3AD69}" type="pres">
      <dgm:prSet presAssocID="{54B7C7EE-5317-482B-9986-5AE0242A538F}" presName="accent_5" presStyleCnt="0"/>
      <dgm:spPr/>
    </dgm:pt>
    <dgm:pt modelId="{7D780E0C-9B6C-4F69-8FCE-945EBD2DD381}" type="pres">
      <dgm:prSet presAssocID="{54B7C7EE-5317-482B-9986-5AE0242A538F}" presName="accentRepeatNode" presStyleLbl="solidFgAcc1" presStyleIdx="4" presStyleCnt="7"/>
      <dgm:spPr/>
    </dgm:pt>
    <dgm:pt modelId="{83933525-B2B2-472B-B76F-3FC88F37C124}" type="pres">
      <dgm:prSet presAssocID="{E4C927E0-25B1-4FE2-8893-F2A59ACF821A}" presName="text_6" presStyleLbl="node1" presStyleIdx="5" presStyleCnt="7" custLinFactNeighborX="-278" custLinFactNeighborY="-14496">
        <dgm:presLayoutVars>
          <dgm:bulletEnabled val="1"/>
        </dgm:presLayoutVars>
      </dgm:prSet>
      <dgm:spPr/>
    </dgm:pt>
    <dgm:pt modelId="{36CF2AA0-B9AB-44BD-A371-D8C31D557949}" type="pres">
      <dgm:prSet presAssocID="{E4C927E0-25B1-4FE2-8893-F2A59ACF821A}" presName="accent_6" presStyleCnt="0"/>
      <dgm:spPr/>
    </dgm:pt>
    <dgm:pt modelId="{2AA45983-FCAC-49D4-9B18-2525409FC2D4}" type="pres">
      <dgm:prSet presAssocID="{E4C927E0-25B1-4FE2-8893-F2A59ACF821A}" presName="accentRepeatNode" presStyleLbl="solidFgAcc1" presStyleIdx="5" presStyleCnt="7"/>
      <dgm:spPr/>
    </dgm:pt>
    <dgm:pt modelId="{F3317157-6DEE-4CC5-A9EA-1A31E203A7F2}" type="pres">
      <dgm:prSet presAssocID="{9AC9A046-AD2B-4E59-BC1E-5C0C299F041F}" presName="text_7" presStyleLbl="node1" presStyleIdx="6" presStyleCnt="7" custLinFactNeighborY="0">
        <dgm:presLayoutVars>
          <dgm:bulletEnabled val="1"/>
        </dgm:presLayoutVars>
      </dgm:prSet>
      <dgm:spPr/>
    </dgm:pt>
    <dgm:pt modelId="{1FA41DA8-51C8-4F71-9C69-8992678F973D}" type="pres">
      <dgm:prSet presAssocID="{9AC9A046-AD2B-4E59-BC1E-5C0C299F041F}" presName="accent_7" presStyleCnt="0"/>
      <dgm:spPr/>
    </dgm:pt>
    <dgm:pt modelId="{54FD4CA9-AA18-4B74-BB0C-63DA63F1EDE9}" type="pres">
      <dgm:prSet presAssocID="{9AC9A046-AD2B-4E59-BC1E-5C0C299F041F}" presName="accentRepeatNode" presStyleLbl="solidFgAcc1" presStyleIdx="6" presStyleCnt="7"/>
      <dgm:spPr/>
    </dgm:pt>
  </dgm:ptLst>
  <dgm:cxnLst>
    <dgm:cxn modelId="{9F10D40A-1E2D-4367-AC06-9E563D54FC09}" type="presOf" srcId="{79393C83-9CA0-4DF9-8899-55D04E44A168}" destId="{E0EB9891-4C03-4707-B9AD-0E0A83F81AFE}" srcOrd="0" destOrd="0" presId="urn:microsoft.com/office/officeart/2008/layout/VerticalCurvedList"/>
    <dgm:cxn modelId="{085F9623-5D82-4479-9B9E-C3DF85BD2B69}" srcId="{DF7CDC63-598E-4468-B785-1789799DB00B}" destId="{1F2489C5-1414-40AC-9AB4-94BF3BC3CF35}" srcOrd="7" destOrd="0" parTransId="{398C3545-DD02-410C-9687-55564AB8D760}" sibTransId="{210D26F4-77A9-43EB-B746-68FA54B66DB2}"/>
    <dgm:cxn modelId="{84BC2E28-B72E-458D-AEE2-669B40391883}" type="presOf" srcId="{DF7CDC63-598E-4468-B785-1789799DB00B}" destId="{9DF188EB-8ECA-454B-B371-BE11968A110D}" srcOrd="0" destOrd="0" presId="urn:microsoft.com/office/officeart/2008/layout/VerticalCurvedList"/>
    <dgm:cxn modelId="{96FE9330-95EB-4DDE-BA6B-FB25192AADF7}" srcId="{DF7CDC63-598E-4468-B785-1789799DB00B}" destId="{E4C927E0-25B1-4FE2-8893-F2A59ACF821A}" srcOrd="5" destOrd="0" parTransId="{7B1A9867-76E9-4954-A875-C6829F8D372F}" sibTransId="{614D15F0-EB4C-47F2-86A7-E1262DFE1FC3}"/>
    <dgm:cxn modelId="{7DC3D063-58A6-47B2-A5D8-B23847761374}" type="presOf" srcId="{C932E7B3-E65C-4C09-9499-6A3CF6CD6D4B}" destId="{4CA26C6B-EFAC-46E1-BBB6-F3164C029169}" srcOrd="0" destOrd="0" presId="urn:microsoft.com/office/officeart/2008/layout/VerticalCurvedList"/>
    <dgm:cxn modelId="{07DADC67-4C57-4D29-89DE-09A919BF8E7F}" srcId="{DF7CDC63-598E-4468-B785-1789799DB00B}" destId="{C932E7B3-E65C-4C09-9499-6A3CF6CD6D4B}" srcOrd="2" destOrd="0" parTransId="{994BEF1F-81A3-4876-B561-C5A9D347A989}" sibTransId="{D63BD124-851B-4981-B82A-F71A17437E7B}"/>
    <dgm:cxn modelId="{806FF172-625F-4FCF-8908-74A7BD871F3B}" type="presOf" srcId="{54B7C7EE-5317-482B-9986-5AE0242A538F}" destId="{10504E14-1E3A-480C-91E7-B1CB0B0BA572}" srcOrd="0" destOrd="0" presId="urn:microsoft.com/office/officeart/2008/layout/VerticalCurvedList"/>
    <dgm:cxn modelId="{AF363D9D-3B65-4480-9D89-004CE37A28BD}" srcId="{DF7CDC63-598E-4468-B785-1789799DB00B}" destId="{C7AEE88D-D338-489A-B363-94194700FFFE}" srcOrd="3" destOrd="0" parTransId="{6AAC03D0-F6D6-4D8E-A337-44BCCE23F326}" sibTransId="{AFE79920-E7CD-4DC5-911B-0A11A54CFD39}"/>
    <dgm:cxn modelId="{3B11F8BF-4E9E-46B3-8A98-3F667216AED7}" srcId="{DF7CDC63-598E-4468-B785-1789799DB00B}" destId="{0829AC8E-6A48-4201-93BF-D1F167091976}" srcOrd="1" destOrd="0" parTransId="{7B93D789-917B-4D81-ADBA-EEE37C69F6E0}" sibTransId="{E5377CF6-C1B6-44BE-844A-8EDC3827EE35}"/>
    <dgm:cxn modelId="{C57A66C5-260B-4D77-B7D2-F62BD701D6D7}" type="presOf" srcId="{E4C927E0-25B1-4FE2-8893-F2A59ACF821A}" destId="{83933525-B2B2-472B-B76F-3FC88F37C124}" srcOrd="0" destOrd="0" presId="urn:microsoft.com/office/officeart/2008/layout/VerticalCurvedList"/>
    <dgm:cxn modelId="{F3E310C9-4224-45F7-A965-EF457E81A2FD}" srcId="{DF7CDC63-598E-4468-B785-1789799DB00B}" destId="{54B7C7EE-5317-482B-9986-5AE0242A538F}" srcOrd="4" destOrd="0" parTransId="{C633EF17-CC1E-4E17-84AD-A515714526BF}" sibTransId="{633CD88C-7965-46E0-BCB1-A8E3A675808A}"/>
    <dgm:cxn modelId="{B0FD19D6-B4A9-4148-860A-CE9150763121}" type="presOf" srcId="{9AC9A046-AD2B-4E59-BC1E-5C0C299F041F}" destId="{F3317157-6DEE-4CC5-A9EA-1A31E203A7F2}" srcOrd="0" destOrd="0" presId="urn:microsoft.com/office/officeart/2008/layout/VerticalCurvedList"/>
    <dgm:cxn modelId="{7B888AD9-EB39-47A2-AC4D-CDD6A202D3E2}" type="presOf" srcId="{0829AC8E-6A48-4201-93BF-D1F167091976}" destId="{26175C3F-C1BF-4A83-AA4F-4A7646DAFE2F}" srcOrd="0" destOrd="0" presId="urn:microsoft.com/office/officeart/2008/layout/VerticalCurvedList"/>
    <dgm:cxn modelId="{65D03BEB-0CFE-4E21-AA15-CDB80482A06F}" srcId="{DF7CDC63-598E-4468-B785-1789799DB00B}" destId="{DCA2B654-0448-45BC-AD48-E80E0BD71F68}" srcOrd="0" destOrd="0" parTransId="{E9F71B10-F069-4A7A-831D-E01772D7446A}" sibTransId="{79393C83-9CA0-4DF9-8899-55D04E44A168}"/>
    <dgm:cxn modelId="{4CC409EF-61AF-483A-9D8C-998E37ABA40F}" type="presOf" srcId="{C7AEE88D-D338-489A-B363-94194700FFFE}" destId="{340F8EEC-1CF7-4B50-AD0B-CD4706BCC2C5}" srcOrd="0" destOrd="0" presId="urn:microsoft.com/office/officeart/2008/layout/VerticalCurvedList"/>
    <dgm:cxn modelId="{5CBFA5F9-361A-47E9-A716-FBCB0838EBD4}" type="presOf" srcId="{DCA2B654-0448-45BC-AD48-E80E0BD71F68}" destId="{B1160EF7-D42F-4856-BBBD-68EBBD04FF2C}" srcOrd="0" destOrd="0" presId="urn:microsoft.com/office/officeart/2008/layout/VerticalCurvedList"/>
    <dgm:cxn modelId="{22ADE6FC-AE3C-420E-A0D6-AB8D8BEB42A7}" srcId="{DF7CDC63-598E-4468-B785-1789799DB00B}" destId="{9AC9A046-AD2B-4E59-BC1E-5C0C299F041F}" srcOrd="6" destOrd="0" parTransId="{0A6AB4A9-15CE-4C3E-B820-F006BA5BE2E9}" sibTransId="{F6693F29-CF90-4624-8D1B-2F3863DC1FF2}"/>
    <dgm:cxn modelId="{A30D9798-8DF9-4641-88CF-504D241C8189}" type="presParOf" srcId="{9DF188EB-8ECA-454B-B371-BE11968A110D}" destId="{C4BA16FF-552F-43D9-BF8F-359E5F02CDD6}" srcOrd="0" destOrd="0" presId="urn:microsoft.com/office/officeart/2008/layout/VerticalCurvedList"/>
    <dgm:cxn modelId="{98EAA4C6-CDBB-4703-A885-E91B6441C5FC}" type="presParOf" srcId="{C4BA16FF-552F-43D9-BF8F-359E5F02CDD6}" destId="{AD73D73B-E9B9-4F47-AE36-E6B9A1AA3D46}" srcOrd="0" destOrd="0" presId="urn:microsoft.com/office/officeart/2008/layout/VerticalCurvedList"/>
    <dgm:cxn modelId="{E903D2DD-B4C9-46B7-A7B0-0ED5AFF3BB0A}" type="presParOf" srcId="{AD73D73B-E9B9-4F47-AE36-E6B9A1AA3D46}" destId="{A0CE28B1-E42B-400B-9398-5D7495C3D084}" srcOrd="0" destOrd="0" presId="urn:microsoft.com/office/officeart/2008/layout/VerticalCurvedList"/>
    <dgm:cxn modelId="{2F05B122-E6DD-482D-80AF-4E5C6B3F9E58}" type="presParOf" srcId="{AD73D73B-E9B9-4F47-AE36-E6B9A1AA3D46}" destId="{E0EB9891-4C03-4707-B9AD-0E0A83F81AFE}" srcOrd="1" destOrd="0" presId="urn:microsoft.com/office/officeart/2008/layout/VerticalCurvedList"/>
    <dgm:cxn modelId="{638AA6E1-2CE6-4E8D-AFAE-CD6A9FCC437F}" type="presParOf" srcId="{AD73D73B-E9B9-4F47-AE36-E6B9A1AA3D46}" destId="{55FE51F7-9BBD-4218-BE24-6695670AB1F3}" srcOrd="2" destOrd="0" presId="urn:microsoft.com/office/officeart/2008/layout/VerticalCurvedList"/>
    <dgm:cxn modelId="{1A7B9339-2EAF-4F59-A81D-D59EEE141BDD}" type="presParOf" srcId="{AD73D73B-E9B9-4F47-AE36-E6B9A1AA3D46}" destId="{DDDB2A47-B57B-42C2-A323-CAC057187A43}" srcOrd="3" destOrd="0" presId="urn:microsoft.com/office/officeart/2008/layout/VerticalCurvedList"/>
    <dgm:cxn modelId="{23451613-1F51-47D6-821B-C54F1D65EF9F}" type="presParOf" srcId="{C4BA16FF-552F-43D9-BF8F-359E5F02CDD6}" destId="{B1160EF7-D42F-4856-BBBD-68EBBD04FF2C}" srcOrd="1" destOrd="0" presId="urn:microsoft.com/office/officeart/2008/layout/VerticalCurvedList"/>
    <dgm:cxn modelId="{776AC84C-F6E2-4A89-B9B7-0C14A822D7A2}" type="presParOf" srcId="{C4BA16FF-552F-43D9-BF8F-359E5F02CDD6}" destId="{F6A614FD-85B6-44A0-9120-CEABD8364D99}" srcOrd="2" destOrd="0" presId="urn:microsoft.com/office/officeart/2008/layout/VerticalCurvedList"/>
    <dgm:cxn modelId="{DCAD6608-7E7A-48CC-9ECA-8E87CE9DB9E2}" type="presParOf" srcId="{F6A614FD-85B6-44A0-9120-CEABD8364D99}" destId="{626D991C-D9FF-43BF-8AE2-FF5C64F7970C}" srcOrd="0" destOrd="0" presId="urn:microsoft.com/office/officeart/2008/layout/VerticalCurvedList"/>
    <dgm:cxn modelId="{DEAE7957-610D-4AE8-8D2F-3762B8D8C5F1}" type="presParOf" srcId="{C4BA16FF-552F-43D9-BF8F-359E5F02CDD6}" destId="{26175C3F-C1BF-4A83-AA4F-4A7646DAFE2F}" srcOrd="3" destOrd="0" presId="urn:microsoft.com/office/officeart/2008/layout/VerticalCurvedList"/>
    <dgm:cxn modelId="{800070F1-A060-4259-890D-787E8884D5F5}" type="presParOf" srcId="{C4BA16FF-552F-43D9-BF8F-359E5F02CDD6}" destId="{254600CE-F6EA-433E-B7C1-09028C503C32}" srcOrd="4" destOrd="0" presId="urn:microsoft.com/office/officeart/2008/layout/VerticalCurvedList"/>
    <dgm:cxn modelId="{7ECE2A72-B575-4352-9F47-A25A8CD9F7E5}" type="presParOf" srcId="{254600CE-F6EA-433E-B7C1-09028C503C32}" destId="{A49E05A5-1B48-4085-B5BA-84250F139AB6}" srcOrd="0" destOrd="0" presId="urn:microsoft.com/office/officeart/2008/layout/VerticalCurvedList"/>
    <dgm:cxn modelId="{6FACE750-5573-4477-843D-1AC335FC0F3C}" type="presParOf" srcId="{C4BA16FF-552F-43D9-BF8F-359E5F02CDD6}" destId="{4CA26C6B-EFAC-46E1-BBB6-F3164C029169}" srcOrd="5" destOrd="0" presId="urn:microsoft.com/office/officeart/2008/layout/VerticalCurvedList"/>
    <dgm:cxn modelId="{A13A41E5-525B-4924-B408-69108F85605A}" type="presParOf" srcId="{C4BA16FF-552F-43D9-BF8F-359E5F02CDD6}" destId="{EC968A28-8A1B-40F4-9525-2E63256F15C1}" srcOrd="6" destOrd="0" presId="urn:microsoft.com/office/officeart/2008/layout/VerticalCurvedList"/>
    <dgm:cxn modelId="{5AEA9ADB-4B22-4BBC-B886-7624A2C667C8}" type="presParOf" srcId="{EC968A28-8A1B-40F4-9525-2E63256F15C1}" destId="{AF261B61-C10D-4BB1-8332-BF7319FAD21F}" srcOrd="0" destOrd="0" presId="urn:microsoft.com/office/officeart/2008/layout/VerticalCurvedList"/>
    <dgm:cxn modelId="{0B44D68D-EC6A-4FFB-A4BB-D9E617903016}" type="presParOf" srcId="{C4BA16FF-552F-43D9-BF8F-359E5F02CDD6}" destId="{340F8EEC-1CF7-4B50-AD0B-CD4706BCC2C5}" srcOrd="7" destOrd="0" presId="urn:microsoft.com/office/officeart/2008/layout/VerticalCurvedList"/>
    <dgm:cxn modelId="{339BB0F0-D064-4911-9879-2FE2C0C9D6AC}" type="presParOf" srcId="{C4BA16FF-552F-43D9-BF8F-359E5F02CDD6}" destId="{13A60790-D60A-4866-8B67-6868C962F658}" srcOrd="8" destOrd="0" presId="urn:microsoft.com/office/officeart/2008/layout/VerticalCurvedList"/>
    <dgm:cxn modelId="{1DBCC58E-8A87-4A17-B85D-EF28CC8CE323}" type="presParOf" srcId="{13A60790-D60A-4866-8B67-6868C962F658}" destId="{14F06C25-486D-4514-AFFA-BA1224128478}" srcOrd="0" destOrd="0" presId="urn:microsoft.com/office/officeart/2008/layout/VerticalCurvedList"/>
    <dgm:cxn modelId="{63E2A6CE-7823-4DDB-BBC7-7E4203598540}" type="presParOf" srcId="{C4BA16FF-552F-43D9-BF8F-359E5F02CDD6}" destId="{10504E14-1E3A-480C-91E7-B1CB0B0BA572}" srcOrd="9" destOrd="0" presId="urn:microsoft.com/office/officeart/2008/layout/VerticalCurvedList"/>
    <dgm:cxn modelId="{E98AD9B1-3EBD-466B-B5F8-F391B4579E44}" type="presParOf" srcId="{C4BA16FF-552F-43D9-BF8F-359E5F02CDD6}" destId="{6E0B90FF-4B9A-4981-95E5-22B643B3AD69}" srcOrd="10" destOrd="0" presId="urn:microsoft.com/office/officeart/2008/layout/VerticalCurvedList"/>
    <dgm:cxn modelId="{A8C73455-FE77-4F24-A3E4-E2D5E4DDAF35}" type="presParOf" srcId="{6E0B90FF-4B9A-4981-95E5-22B643B3AD69}" destId="{7D780E0C-9B6C-4F69-8FCE-945EBD2DD381}" srcOrd="0" destOrd="0" presId="urn:microsoft.com/office/officeart/2008/layout/VerticalCurvedList"/>
    <dgm:cxn modelId="{C766C26B-33C8-4D0F-AAD3-10B23842C98C}" type="presParOf" srcId="{C4BA16FF-552F-43D9-BF8F-359E5F02CDD6}" destId="{83933525-B2B2-472B-B76F-3FC88F37C124}" srcOrd="11" destOrd="0" presId="urn:microsoft.com/office/officeart/2008/layout/VerticalCurvedList"/>
    <dgm:cxn modelId="{8E25F048-D1FD-4979-9D36-9328FB19FF8C}" type="presParOf" srcId="{C4BA16FF-552F-43D9-BF8F-359E5F02CDD6}" destId="{36CF2AA0-B9AB-44BD-A371-D8C31D557949}" srcOrd="12" destOrd="0" presId="urn:microsoft.com/office/officeart/2008/layout/VerticalCurvedList"/>
    <dgm:cxn modelId="{B676943F-A06B-4F53-9064-045888123D70}" type="presParOf" srcId="{36CF2AA0-B9AB-44BD-A371-D8C31D557949}" destId="{2AA45983-FCAC-49D4-9B18-2525409FC2D4}" srcOrd="0" destOrd="0" presId="urn:microsoft.com/office/officeart/2008/layout/VerticalCurvedList"/>
    <dgm:cxn modelId="{9FBD885C-8112-4C4C-87E2-68AC0AC69E79}" type="presParOf" srcId="{C4BA16FF-552F-43D9-BF8F-359E5F02CDD6}" destId="{F3317157-6DEE-4CC5-A9EA-1A31E203A7F2}" srcOrd="13" destOrd="0" presId="urn:microsoft.com/office/officeart/2008/layout/VerticalCurvedList"/>
    <dgm:cxn modelId="{CC2744E9-73C9-476F-8067-06EFE061EA1A}" type="presParOf" srcId="{C4BA16FF-552F-43D9-BF8F-359E5F02CDD6}" destId="{1FA41DA8-51C8-4F71-9C69-8992678F973D}" srcOrd="14" destOrd="0" presId="urn:microsoft.com/office/officeart/2008/layout/VerticalCurvedList"/>
    <dgm:cxn modelId="{920C6008-AA3A-4A94-A8B8-EB7059923DB3}" type="presParOf" srcId="{1FA41DA8-51C8-4F71-9C69-8992678F973D}" destId="{54FD4CA9-AA18-4B74-BB0C-63DA63F1EDE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B9891-4C03-4707-B9AD-0E0A83F81AFE}">
      <dsp:nvSpPr>
        <dsp:cNvPr id="0" name=""/>
        <dsp:cNvSpPr/>
      </dsp:nvSpPr>
      <dsp:spPr>
        <a:xfrm>
          <a:off x="-6232828" y="-952596"/>
          <a:ext cx="7412152" cy="7412152"/>
        </a:xfrm>
        <a:prstGeom prst="blockArc">
          <a:avLst>
            <a:gd name="adj1" fmla="val 18900000"/>
            <a:gd name="adj2" fmla="val 2700000"/>
            <a:gd name="adj3" fmla="val 29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160EF7-D42F-4856-BBBD-68EBBD04FF2C}">
      <dsp:nvSpPr>
        <dsp:cNvPr id="0" name=""/>
        <dsp:cNvSpPr/>
      </dsp:nvSpPr>
      <dsp:spPr>
        <a:xfrm>
          <a:off x="375899" y="250346"/>
          <a:ext cx="7445759" cy="500472"/>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725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tx1"/>
              </a:solidFill>
            </a:rPr>
            <a:t>Download and Login into BLO APP</a:t>
          </a:r>
        </a:p>
      </dsp:txBody>
      <dsp:txXfrm>
        <a:off x="375899" y="250346"/>
        <a:ext cx="7445759" cy="500472"/>
      </dsp:txXfrm>
    </dsp:sp>
    <dsp:sp modelId="{626D991C-D9FF-43BF-8AE2-FF5C64F7970C}">
      <dsp:nvSpPr>
        <dsp:cNvPr id="0" name=""/>
        <dsp:cNvSpPr/>
      </dsp:nvSpPr>
      <dsp:spPr>
        <a:xfrm>
          <a:off x="77070" y="172888"/>
          <a:ext cx="653848" cy="61504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175C3F-C1BF-4A83-AA4F-4A7646DAFE2F}">
      <dsp:nvSpPr>
        <dsp:cNvPr id="0" name=""/>
        <dsp:cNvSpPr/>
      </dsp:nvSpPr>
      <dsp:spPr>
        <a:xfrm>
          <a:off x="829121" y="1001495"/>
          <a:ext cx="6992537" cy="5004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725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bg1"/>
              </a:solidFill>
            </a:rPr>
            <a:t>Tour to Home Page</a:t>
          </a:r>
        </a:p>
      </dsp:txBody>
      <dsp:txXfrm>
        <a:off x="829121" y="1001495"/>
        <a:ext cx="6992537" cy="500472"/>
      </dsp:txXfrm>
    </dsp:sp>
    <dsp:sp modelId="{A49E05A5-1B48-4085-B5BA-84250F139AB6}">
      <dsp:nvSpPr>
        <dsp:cNvPr id="0" name=""/>
        <dsp:cNvSpPr/>
      </dsp:nvSpPr>
      <dsp:spPr>
        <a:xfrm>
          <a:off x="516326" y="938936"/>
          <a:ext cx="625590" cy="62559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A26C6B-EFAC-46E1-BBB6-F3164C029169}">
      <dsp:nvSpPr>
        <dsp:cNvPr id="0" name=""/>
        <dsp:cNvSpPr/>
      </dsp:nvSpPr>
      <dsp:spPr>
        <a:xfrm>
          <a:off x="1112487" y="1752094"/>
          <a:ext cx="6744173" cy="500472"/>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725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tx1"/>
              </a:solidFill>
            </a:rPr>
            <a:t>Submission of forms </a:t>
          </a:r>
        </a:p>
      </dsp:txBody>
      <dsp:txXfrm>
        <a:off x="1112487" y="1752094"/>
        <a:ext cx="6744173" cy="500472"/>
      </dsp:txXfrm>
    </dsp:sp>
    <dsp:sp modelId="{AF261B61-C10D-4BB1-8332-BF7319FAD21F}">
      <dsp:nvSpPr>
        <dsp:cNvPr id="0" name=""/>
        <dsp:cNvSpPr/>
      </dsp:nvSpPr>
      <dsp:spPr>
        <a:xfrm>
          <a:off x="785722" y="1701959"/>
          <a:ext cx="625590" cy="62559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0F8EEC-1CF7-4B50-AD0B-CD4706BCC2C5}">
      <dsp:nvSpPr>
        <dsp:cNvPr id="0" name=""/>
        <dsp:cNvSpPr/>
      </dsp:nvSpPr>
      <dsp:spPr>
        <a:xfrm>
          <a:off x="1121828" y="2481064"/>
          <a:ext cx="6734787" cy="5448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725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bg1"/>
              </a:solidFill>
            </a:rPr>
            <a:t>Tracking of forms </a:t>
          </a:r>
        </a:p>
      </dsp:txBody>
      <dsp:txXfrm>
        <a:off x="1121828" y="2481064"/>
        <a:ext cx="6734787" cy="544829"/>
      </dsp:txXfrm>
    </dsp:sp>
    <dsp:sp modelId="{14F06C25-486D-4514-AFFA-BA1224128478}">
      <dsp:nvSpPr>
        <dsp:cNvPr id="0" name=""/>
        <dsp:cNvSpPr/>
      </dsp:nvSpPr>
      <dsp:spPr>
        <a:xfrm>
          <a:off x="843990" y="2440684"/>
          <a:ext cx="625590" cy="62559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504E14-1E3A-480C-91E7-B1CB0B0BA572}">
      <dsp:nvSpPr>
        <dsp:cNvPr id="0" name=""/>
        <dsp:cNvSpPr/>
      </dsp:nvSpPr>
      <dsp:spPr>
        <a:xfrm>
          <a:off x="1077485" y="3254392"/>
          <a:ext cx="6744173" cy="500472"/>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725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tx1"/>
              </a:solidFill>
            </a:rPr>
            <a:t>Checklist Submission</a:t>
          </a:r>
        </a:p>
      </dsp:txBody>
      <dsp:txXfrm>
        <a:off x="1077485" y="3254392"/>
        <a:ext cx="6744173" cy="500472"/>
      </dsp:txXfrm>
    </dsp:sp>
    <dsp:sp modelId="{7D780E0C-9B6C-4F69-8FCE-945EBD2DD381}">
      <dsp:nvSpPr>
        <dsp:cNvPr id="0" name=""/>
        <dsp:cNvSpPr/>
      </dsp:nvSpPr>
      <dsp:spPr>
        <a:xfrm>
          <a:off x="764690" y="3191833"/>
          <a:ext cx="625590" cy="62559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933525-B2B2-472B-B76F-3FC88F37C124}">
      <dsp:nvSpPr>
        <dsp:cNvPr id="0" name=""/>
        <dsp:cNvSpPr/>
      </dsp:nvSpPr>
      <dsp:spPr>
        <a:xfrm>
          <a:off x="809682" y="3932442"/>
          <a:ext cx="6992537" cy="5004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725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bg1"/>
              </a:solidFill>
            </a:rPr>
            <a:t>House to House survey</a:t>
          </a:r>
        </a:p>
      </dsp:txBody>
      <dsp:txXfrm>
        <a:off x="809682" y="3932442"/>
        <a:ext cx="6992537" cy="500472"/>
      </dsp:txXfrm>
    </dsp:sp>
    <dsp:sp modelId="{2AA45983-FCAC-49D4-9B18-2525409FC2D4}">
      <dsp:nvSpPr>
        <dsp:cNvPr id="0" name=""/>
        <dsp:cNvSpPr/>
      </dsp:nvSpPr>
      <dsp:spPr>
        <a:xfrm>
          <a:off x="516326" y="3942431"/>
          <a:ext cx="625590" cy="62559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317157-6DEE-4CC5-A9EA-1A31E203A7F2}">
      <dsp:nvSpPr>
        <dsp:cNvPr id="0" name=""/>
        <dsp:cNvSpPr/>
      </dsp:nvSpPr>
      <dsp:spPr>
        <a:xfrm>
          <a:off x="375899" y="4756140"/>
          <a:ext cx="7445759" cy="500472"/>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725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tx1"/>
              </a:solidFill>
            </a:rPr>
            <a:t>Updating Facilities in Polling station</a:t>
          </a:r>
        </a:p>
      </dsp:txBody>
      <dsp:txXfrm>
        <a:off x="375899" y="4756140"/>
        <a:ext cx="7445759" cy="500472"/>
      </dsp:txXfrm>
    </dsp:sp>
    <dsp:sp modelId="{54FD4CA9-AA18-4B74-BB0C-63DA63F1EDE9}">
      <dsp:nvSpPr>
        <dsp:cNvPr id="0" name=""/>
        <dsp:cNvSpPr/>
      </dsp:nvSpPr>
      <dsp:spPr>
        <a:xfrm>
          <a:off x="63103" y="4693581"/>
          <a:ext cx="625590" cy="62559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35D687-8F28-4D1F-8552-FA63F5B15F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D66B765-EAA2-41FE-AB43-472143CA87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ACD076-1559-46E7-A0FA-621D7F4C9DA1}" type="datetimeFigureOut">
              <a:rPr lang="en-IN" smtClean="0"/>
              <a:t>28-06-2023</a:t>
            </a:fld>
            <a:endParaRPr lang="en-IN"/>
          </a:p>
        </p:txBody>
      </p:sp>
      <p:sp>
        <p:nvSpPr>
          <p:cNvPr id="4" name="Footer Placeholder 3">
            <a:extLst>
              <a:ext uri="{FF2B5EF4-FFF2-40B4-BE49-F238E27FC236}">
                <a16:creationId xmlns:a16="http://schemas.microsoft.com/office/drawing/2014/main" id="{AEF7C90A-8FBF-47EB-BC3E-9718B38913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61CE6B6D-AA73-42AC-AC0B-F2553AF9B6C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44E6BC-94A1-41BD-A7B9-E2809BDA64C8}" type="slidenum">
              <a:rPr lang="en-IN" smtClean="0"/>
              <a:t>‹#›</a:t>
            </a:fld>
            <a:endParaRPr lang="en-IN"/>
          </a:p>
        </p:txBody>
      </p:sp>
    </p:spTree>
    <p:extLst>
      <p:ext uri="{BB962C8B-B14F-4D97-AF65-F5344CB8AC3E}">
        <p14:creationId xmlns:p14="http://schemas.microsoft.com/office/powerpoint/2010/main" val="5962198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20B6E-EA6A-4492-9BCD-9BF0DD489198}" type="datetimeFigureOut">
              <a:rPr lang="en-US" smtClean="0"/>
              <a:t>6/28/2023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3E5F44-D66F-4D5C-AC5F-7BE7024BFBE9}" type="slidenum">
              <a:rPr lang="en-US" smtClean="0"/>
              <a:t>‹#›</a:t>
            </a:fld>
            <a:endParaRPr lang="en-US"/>
          </a:p>
        </p:txBody>
      </p:sp>
    </p:spTree>
    <p:extLst>
      <p:ext uri="{BB962C8B-B14F-4D97-AF65-F5344CB8AC3E}">
        <p14:creationId xmlns:p14="http://schemas.microsoft.com/office/powerpoint/2010/main" val="18283423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E5F44-D66F-4D5C-AC5F-7BE7024BFBE9}" type="slidenum">
              <a:rPr lang="en-US" smtClean="0"/>
              <a:t>4</a:t>
            </a:fld>
            <a:endParaRPr lang="en-US"/>
          </a:p>
        </p:txBody>
      </p:sp>
    </p:spTree>
    <p:extLst>
      <p:ext uri="{BB962C8B-B14F-4D97-AF65-F5344CB8AC3E}">
        <p14:creationId xmlns:p14="http://schemas.microsoft.com/office/powerpoint/2010/main" val="2958465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E5F44-D66F-4D5C-AC5F-7BE7024BFBE9}" type="slidenum">
              <a:rPr lang="en-US" smtClean="0"/>
              <a:t>5</a:t>
            </a:fld>
            <a:endParaRPr lang="en-US"/>
          </a:p>
        </p:txBody>
      </p:sp>
    </p:spTree>
    <p:extLst>
      <p:ext uri="{BB962C8B-B14F-4D97-AF65-F5344CB8AC3E}">
        <p14:creationId xmlns:p14="http://schemas.microsoft.com/office/powerpoint/2010/main" val="785651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E5F44-D66F-4D5C-AC5F-7BE7024BFBE9}" type="slidenum">
              <a:rPr lang="en-US" smtClean="0"/>
              <a:t>6</a:t>
            </a:fld>
            <a:endParaRPr lang="en-US"/>
          </a:p>
        </p:txBody>
      </p:sp>
    </p:spTree>
    <p:extLst>
      <p:ext uri="{BB962C8B-B14F-4D97-AF65-F5344CB8AC3E}">
        <p14:creationId xmlns:p14="http://schemas.microsoft.com/office/powerpoint/2010/main" val="610281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3E5F44-D66F-4D5C-AC5F-7BE7024BFBE9}" type="slidenum">
              <a:rPr lang="en-US" smtClean="0"/>
              <a:t>7</a:t>
            </a:fld>
            <a:endParaRPr lang="en-US"/>
          </a:p>
        </p:txBody>
      </p:sp>
    </p:spTree>
    <p:extLst>
      <p:ext uri="{BB962C8B-B14F-4D97-AF65-F5344CB8AC3E}">
        <p14:creationId xmlns:p14="http://schemas.microsoft.com/office/powerpoint/2010/main" val="587182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3E5F44-D66F-4D5C-AC5F-7BE7024BFBE9}" type="slidenum">
              <a:rPr lang="en-US" smtClean="0"/>
              <a:t>15</a:t>
            </a:fld>
            <a:endParaRPr lang="en-US"/>
          </a:p>
        </p:txBody>
      </p:sp>
    </p:spTree>
    <p:extLst>
      <p:ext uri="{BB962C8B-B14F-4D97-AF65-F5344CB8AC3E}">
        <p14:creationId xmlns:p14="http://schemas.microsoft.com/office/powerpoint/2010/main" val="2265224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2.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Master" Target="../slideMasters/slideMaster2.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Blan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88FEBA1-D19F-439D-8F7D-69EC98279302}"/>
              </a:ext>
            </a:extLst>
          </p:cNvPr>
          <p:cNvSpPr>
            <a:spLocks noGrp="1"/>
          </p:cNvSpPr>
          <p:nvPr>
            <p:ph type="pic" sz="quarter" idx="12"/>
          </p:nvPr>
        </p:nvSpPr>
        <p:spPr>
          <a:xfrm>
            <a:off x="5864352" y="1806577"/>
            <a:ext cx="6327648" cy="4217459"/>
          </a:xfrm>
          <a:noFill/>
          <a:ln>
            <a:noFill/>
          </a:ln>
        </p:spPr>
        <p:txBody>
          <a:bodyPr anchor="ctr" anchorCtr="0">
            <a:noAutofit/>
          </a:bodyPr>
          <a:lstStyle>
            <a:lvl1pPr algn="ctr">
              <a:defRPr sz="4800" b="1">
                <a:solidFill>
                  <a:schemeClr val="bg1"/>
                </a:solidFill>
              </a:defRPr>
            </a:lvl1pPr>
          </a:lstStyle>
          <a:p>
            <a:r>
              <a:rPr lang="en-US"/>
              <a:t>Click icon to add picture</a:t>
            </a:r>
            <a:endParaRPr lang="en-US" dirty="0"/>
          </a:p>
        </p:txBody>
      </p:sp>
      <p:sp>
        <p:nvSpPr>
          <p:cNvPr id="13" name="Text Placeholder 4">
            <a:extLst>
              <a:ext uri="{FF2B5EF4-FFF2-40B4-BE49-F238E27FC236}">
                <a16:creationId xmlns:a16="http://schemas.microsoft.com/office/drawing/2014/main" id="{067320D5-0CB9-41B6-9354-2210D73526CF}"/>
              </a:ext>
            </a:extLst>
          </p:cNvPr>
          <p:cNvSpPr>
            <a:spLocks noGrp="1"/>
          </p:cNvSpPr>
          <p:nvPr>
            <p:ph type="body" sz="quarter" idx="10"/>
          </p:nvPr>
        </p:nvSpPr>
        <p:spPr>
          <a:xfrm>
            <a:off x="382921" y="2849125"/>
            <a:ext cx="5390651" cy="351379"/>
          </a:xfrm>
        </p:spPr>
        <p:txBody>
          <a:bodyPr vert="horz" wrap="square" lIns="0" tIns="17145" rIns="0" bIns="0" rtlCol="0">
            <a:spAutoFit/>
          </a:bodyPr>
          <a:lstStyle>
            <a:lvl1pPr>
              <a:defRPr lang="en-US" dirty="0"/>
            </a:lvl1pPr>
          </a:lstStyle>
          <a:p>
            <a:pPr lvl="0"/>
            <a:r>
              <a:rPr lang="en-US"/>
              <a:t>Click to edit Master text styles</a:t>
            </a:r>
          </a:p>
        </p:txBody>
      </p:sp>
      <p:sp>
        <p:nvSpPr>
          <p:cNvPr id="7" name="Text Placeholder 6">
            <a:extLst>
              <a:ext uri="{FF2B5EF4-FFF2-40B4-BE49-F238E27FC236}">
                <a16:creationId xmlns:a16="http://schemas.microsoft.com/office/drawing/2014/main" id="{78296991-5E47-4675-8849-AE0B479D595D}"/>
              </a:ext>
            </a:extLst>
          </p:cNvPr>
          <p:cNvSpPr>
            <a:spLocks noGrp="1"/>
          </p:cNvSpPr>
          <p:nvPr>
            <p:ph type="body" sz="quarter" idx="11" hasCustomPrompt="1"/>
          </p:nvPr>
        </p:nvSpPr>
        <p:spPr>
          <a:xfrm>
            <a:off x="374984" y="5819827"/>
            <a:ext cx="1775480" cy="205121"/>
          </a:xfrm>
        </p:spPr>
        <p:txBody>
          <a:bodyPr vert="horz" wrap="square" lIns="0" tIns="0" rIns="0" bIns="0" rtlCol="0">
            <a:spAutoFit/>
          </a:bodyPr>
          <a:lstStyle>
            <a:lvl1pPr>
              <a:defRPr lang="en-US" sz="1333" dirty="0">
                <a:solidFill>
                  <a:schemeClr val="bg1"/>
                </a:solidFill>
              </a:defRPr>
            </a:lvl1pPr>
          </a:lstStyle>
          <a:p>
            <a:pPr lvl="0" algn="l" defTabSz="1219140" rtl="0" latinLnBrk="0"/>
            <a:r>
              <a:rPr lang="en-US" dirty="0"/>
              <a:t>Date</a:t>
            </a:r>
          </a:p>
        </p:txBody>
      </p:sp>
      <p:sp>
        <p:nvSpPr>
          <p:cNvPr id="2" name="Title 1">
            <a:extLst>
              <a:ext uri="{FF2B5EF4-FFF2-40B4-BE49-F238E27FC236}">
                <a16:creationId xmlns:a16="http://schemas.microsoft.com/office/drawing/2014/main" id="{34F663E7-DDD3-4F24-A90C-F400525241B0}"/>
              </a:ext>
            </a:extLst>
          </p:cNvPr>
          <p:cNvSpPr>
            <a:spLocks noGrp="1"/>
          </p:cNvSpPr>
          <p:nvPr>
            <p:ph type="title"/>
          </p:nvPr>
        </p:nvSpPr>
        <p:spPr>
          <a:xfrm>
            <a:off x="374985" y="1701802"/>
            <a:ext cx="5390651" cy="508687"/>
          </a:xfrm>
        </p:spPr>
        <p:txBody>
          <a:bodyPr vert="horz" wrap="square" lIns="0" tIns="12065" rIns="0" bIns="0" rtlCol="0">
            <a:spAutoFit/>
          </a:bodyPr>
          <a:lstStyle>
            <a:lvl1pPr>
              <a:defRPr lang="en-US" dirty="0"/>
            </a:lvl1pPr>
          </a:lstStyle>
          <a:p>
            <a:pPr lvl="0"/>
            <a:r>
              <a:rPr lang="en-US"/>
              <a:t>Click to edit Master title style</a:t>
            </a:r>
            <a:endParaRPr lang="en-US" dirty="0"/>
          </a:p>
        </p:txBody>
      </p:sp>
    </p:spTree>
    <p:extLst>
      <p:ext uri="{BB962C8B-B14F-4D97-AF65-F5344CB8AC3E}">
        <p14:creationId xmlns:p14="http://schemas.microsoft.com/office/powerpoint/2010/main" val="1520498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p>
        </p:txBody>
      </p:sp>
      <p:sp>
        <p:nvSpPr>
          <p:cNvPr id="4"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2316242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3659157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p>
        </p:txBody>
      </p:sp>
      <p:sp>
        <p:nvSpPr>
          <p:cNvPr id="3" name="Content Placeholder 2"/>
          <p:cNvSpPr>
            <a:spLocks noGrp="1"/>
          </p:cNvSpPr>
          <p:nvPr>
            <p:ph sz="half" idx="1"/>
          </p:nvPr>
        </p:nvSpPr>
        <p:spPr>
          <a:xfrm>
            <a:off x="570896" y="1189037"/>
            <a:ext cx="53848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2"/>
          <p:cNvSpPr>
            <a:spLocks noGrp="1"/>
          </p:cNvSpPr>
          <p:nvPr>
            <p:ph sz="half" idx="13"/>
          </p:nvPr>
        </p:nvSpPr>
        <p:spPr>
          <a:xfrm>
            <a:off x="6371768" y="1189037"/>
            <a:ext cx="53848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36117355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3886201"/>
            <a:ext cx="10363200" cy="622300"/>
          </a:xfrm>
        </p:spPr>
        <p:txBody>
          <a:bodyPr anchor="t">
            <a:noAutofit/>
          </a:bodyPr>
          <a:lstStyle>
            <a:lvl1pPr algn="ctr">
              <a:defRPr sz="2800" b="0" cap="all">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963084" y="2906714"/>
            <a:ext cx="10363200" cy="750887"/>
          </a:xfrm>
        </p:spPr>
        <p:txBody>
          <a:bodyPr anchor="b">
            <a:noAutofit/>
          </a:bodyPr>
          <a:lstStyle>
            <a:lvl1pPr marL="0" indent="0" algn="ctr">
              <a:buNone/>
              <a:defRPr sz="28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5"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1653586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70896" y="1187449"/>
            <a:ext cx="5386917" cy="712787"/>
          </a:xfrm>
        </p:spPr>
        <p:txBody>
          <a:bodyPr anchor="b">
            <a:noAutofit/>
          </a:bodyPr>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570896" y="1916112"/>
            <a:ext cx="5386917"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348185" y="1187449"/>
            <a:ext cx="5389033" cy="712787"/>
          </a:xfrm>
        </p:spPr>
        <p:txBody>
          <a:bodyPr anchor="b">
            <a:noAutofit/>
          </a:bodyPr>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48185" y="1916112"/>
            <a:ext cx="5389033"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3881741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0898" y="1125538"/>
            <a:ext cx="4011084" cy="787399"/>
          </a:xfrm>
        </p:spPr>
        <p:txBody>
          <a:bodyPr anchor="b">
            <a:noAutofit/>
          </a:bodyPr>
          <a:lstStyle>
            <a:lvl1pPr algn="l">
              <a:defRPr sz="2200" b="1">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805437" y="1125538"/>
            <a:ext cx="6815667"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3"/>
          <p:cNvSpPr>
            <a:spLocks noGrp="1"/>
          </p:cNvSpPr>
          <p:nvPr>
            <p:ph type="body" sz="half" idx="2"/>
          </p:nvPr>
        </p:nvSpPr>
        <p:spPr>
          <a:xfrm>
            <a:off x="570898" y="1951037"/>
            <a:ext cx="4011084" cy="4373563"/>
          </a:xfrm>
        </p:spPr>
        <p:txBody>
          <a:bodyPr>
            <a:noAutofit/>
          </a:bodyPr>
          <a:lstStyle>
            <a:lvl1pPr marL="0" indent="0">
              <a:buNone/>
              <a:defRPr sz="2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4002869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76801"/>
            <a:ext cx="7315200" cy="566739"/>
          </a:xfrm>
        </p:spPr>
        <p:txBody>
          <a:bodyPr anchor="b">
            <a:noAutofit/>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1143002"/>
            <a:ext cx="7315200" cy="3660775"/>
          </a:xfrm>
        </p:spPr>
        <p:txBody>
          <a:bodyPr>
            <a:noAutofit/>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2389717" y="5443539"/>
            <a:ext cx="7315200" cy="804863"/>
          </a:xfrm>
        </p:spPr>
        <p:txBody>
          <a:bodyPr>
            <a:no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1087193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Table Placeholder 2"/>
          <p:cNvSpPr>
            <a:spLocks noGrp="1"/>
          </p:cNvSpPr>
          <p:nvPr>
            <p:ph type="tbl" idx="1"/>
          </p:nvPr>
        </p:nvSpPr>
        <p:spPr>
          <a:xfrm>
            <a:off x="684405" y="1190626"/>
            <a:ext cx="11161184" cy="1323975"/>
          </a:xfrm>
          <a:ln>
            <a:solidFill>
              <a:schemeClr val="bg1"/>
            </a:solidFill>
          </a:ln>
        </p:spPr>
        <p:txBody>
          <a:bodyPr/>
          <a:lstStyle>
            <a:lvl1pPr>
              <a:buNone/>
              <a:defRPr>
                <a:solidFill>
                  <a:schemeClr val="bg1"/>
                </a:solidFill>
              </a:defRPr>
            </a:lvl1pPr>
          </a:lstStyle>
          <a:p>
            <a:pPr lvl="0"/>
            <a:r>
              <a:rPr lang="en-US" noProof="0" dirty="0"/>
              <a:t>Click icon to add table</a:t>
            </a:r>
          </a:p>
        </p:txBody>
      </p:sp>
      <p:sp>
        <p:nvSpPr>
          <p:cNvPr id="5"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10871342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548192" y="1168400"/>
            <a:ext cx="11237408" cy="5156200"/>
          </a:xfrm>
        </p:spPr>
        <p:txBody>
          <a:bodyPr vert="eaVert">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22263375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71424" y="1189037"/>
            <a:ext cx="2743200" cy="5135563"/>
          </a:xfrm>
        </p:spPr>
        <p:txBody>
          <a:bodyPr vert="eaVert">
            <a:normAutofit/>
          </a:bodyPr>
          <a:lstStyle>
            <a:lvl1pPr>
              <a:defRPr>
                <a:solidFill>
                  <a:schemeClr val="tx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51544" y="1189037"/>
            <a:ext cx="8253789" cy="5135563"/>
          </a:xfrm>
        </p:spPr>
        <p:txBody>
          <a:bodyPr vert="eaVert">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3698726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p>
        </p:txBody>
      </p:sp>
      <p:sp>
        <p:nvSpPr>
          <p:cNvPr id="4"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3003203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95462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105853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p>
        </p:txBody>
      </p:sp>
      <p:sp>
        <p:nvSpPr>
          <p:cNvPr id="3" name="Text Placeholder 5"/>
          <p:cNvSpPr>
            <a:spLocks noGrp="1"/>
          </p:cNvSpPr>
          <p:nvPr>
            <p:ph type="body" sz="quarter" idx="10" hasCustomPrompt="1"/>
          </p:nvPr>
        </p:nvSpPr>
        <p:spPr>
          <a:xfrm>
            <a:off x="6306952" y="6518754"/>
            <a:ext cx="3751448" cy="256109"/>
          </a:xfrm>
        </p:spPr>
        <p:txBody>
          <a:bodyPr wrap="none" anchor="ctr">
            <a:noAutofit/>
          </a:bodyPr>
          <a:lstStyle>
            <a:lvl1pPr marL="0" indent="0" algn="ctr">
              <a:buNone/>
              <a:defRPr sz="1333">
                <a:solidFill>
                  <a:schemeClr val="tx1">
                    <a:lumMod val="65000"/>
                    <a:lumOff val="35000"/>
                  </a:schemeClr>
                </a:solidFill>
              </a:defRPr>
            </a:lvl1pPr>
          </a:lstStyle>
          <a:p>
            <a:pPr lvl="0"/>
            <a:r>
              <a:rPr lang="en-US" dirty="0"/>
              <a:t>Click to add Information Classification</a:t>
            </a:r>
          </a:p>
        </p:txBody>
      </p:sp>
    </p:spTree>
    <p:extLst>
      <p:ext uri="{BB962C8B-B14F-4D97-AF65-F5344CB8AC3E}">
        <p14:creationId xmlns:p14="http://schemas.microsoft.com/office/powerpoint/2010/main" val="21961295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wrap="square">
            <a:normAutofit/>
          </a:bodyPr>
          <a:lstStyle/>
          <a:p>
            <a:r>
              <a:rPr lang="en-US" dirty="0"/>
              <a:t>Click To Edit Master Title Style</a:t>
            </a:r>
          </a:p>
        </p:txBody>
      </p:sp>
      <p:sp>
        <p:nvSpPr>
          <p:cNvPr id="3" name="Content Placeholder 2"/>
          <p:cNvSpPr>
            <a:spLocks noGrp="1"/>
          </p:cNvSpPr>
          <p:nvPr>
            <p:ph idx="1"/>
          </p:nvPr>
        </p:nvSpPr>
        <p:spPr/>
        <p:txBody>
          <a:bodyPr>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626455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wrap="square">
            <a:normAutofit/>
          </a:bodyPr>
          <a:lstStyle/>
          <a:p>
            <a:r>
              <a:rPr lang="en-US" dirty="0"/>
              <a:t>Click To Edit Master Title Style</a:t>
            </a:r>
          </a:p>
        </p:txBody>
      </p:sp>
      <p:sp>
        <p:nvSpPr>
          <p:cNvPr id="3" name="Content Placeholder 2"/>
          <p:cNvSpPr>
            <a:spLocks noGrp="1"/>
          </p:cNvSpPr>
          <p:nvPr>
            <p:ph idx="1"/>
          </p:nvPr>
        </p:nvSpPr>
        <p:spPr/>
        <p:txBody>
          <a:bodyPr>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212780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eparator Slide 1">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4" y="0"/>
            <a:ext cx="12192000" cy="6858000"/>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91440" tIns="45720" rIns="91440" bIns="4572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867"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mn-cs"/>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8919336" y="6295415"/>
            <a:ext cx="3272669" cy="562588"/>
          </a:xfrm>
          <a:prstGeom prst="rect">
            <a:avLst/>
          </a:prstGeom>
        </p:spPr>
      </p:pic>
      <p:sp>
        <p:nvSpPr>
          <p:cNvPr id="2" name="Title 1"/>
          <p:cNvSpPr>
            <a:spLocks noGrp="1"/>
          </p:cNvSpPr>
          <p:nvPr>
            <p:ph type="ctrTitle"/>
          </p:nvPr>
        </p:nvSpPr>
        <p:spPr>
          <a:xfrm>
            <a:off x="508004" y="2702817"/>
            <a:ext cx="8229600" cy="753608"/>
          </a:xfrm>
          <a:prstGeom prst="rect">
            <a:avLst/>
          </a:prstGeom>
        </p:spPr>
        <p:txBody>
          <a:bodyPr lIns="68580" tIns="34290" rIns="68580" bIns="34290" anchor="t">
            <a:noAutofit/>
          </a:bodyPr>
          <a:lstStyle>
            <a:lvl1pPr algn="l">
              <a:defRPr sz="3067">
                <a:solidFill>
                  <a:schemeClr val="bg1"/>
                </a:solidFill>
                <a:latin typeface="Calibri" panose="020F0502020204030204" pitchFamily="34" charset="0"/>
              </a:defRPr>
            </a:lvl1pPr>
          </a:lstStyle>
          <a:p>
            <a:r>
              <a:rPr lang="en-US" dirty="0"/>
              <a:t>Click to edit Master title style</a:t>
            </a:r>
          </a:p>
        </p:txBody>
      </p:sp>
      <p:sp>
        <p:nvSpPr>
          <p:cNvPr id="15" name="Rectangle 14"/>
          <p:cNvSpPr/>
          <p:nvPr/>
        </p:nvSpPr>
        <p:spPr>
          <a:xfrm flipH="1">
            <a:off x="-12971" y="5715001"/>
            <a:ext cx="12204971" cy="118872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867" dirty="0">
              <a:latin typeface="Calibri" panose="020F0502020204030204" pitchFamily="34" charset="0"/>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737498" y="5137516"/>
            <a:ext cx="2454503" cy="1125173"/>
          </a:xfrm>
          <a:prstGeom prst="rect">
            <a:avLst/>
          </a:prstGeom>
        </p:spPr>
      </p:pic>
      <p:grpSp>
        <p:nvGrpSpPr>
          <p:cNvPr id="17" name="Group 16"/>
          <p:cNvGrpSpPr/>
          <p:nvPr/>
        </p:nvGrpSpPr>
        <p:grpSpPr>
          <a:xfrm>
            <a:off x="381005" y="257176"/>
            <a:ext cx="11507764" cy="424339"/>
            <a:chOff x="285753" y="192882"/>
            <a:chExt cx="8630823" cy="318254"/>
          </a:xfrm>
        </p:grpSpPr>
        <p:sp>
          <p:nvSpPr>
            <p:cNvPr id="19"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sz="2400" dirty="0">
                <a:latin typeface="Myriad Pro"/>
              </a:endParaRPr>
            </a:p>
          </p:txBody>
        </p:sp>
        <p:grpSp>
          <p:nvGrpSpPr>
            <p:cNvPr id="20" name="Group 19"/>
            <p:cNvGrpSpPr/>
            <p:nvPr/>
          </p:nvGrpSpPr>
          <p:grpSpPr>
            <a:xfrm>
              <a:off x="285753" y="250031"/>
              <a:ext cx="1670572" cy="84203"/>
              <a:chOff x="68096" y="6650480"/>
              <a:chExt cx="2503487" cy="127000"/>
            </a:xfrm>
            <a:solidFill>
              <a:schemeClr val="bg1"/>
            </a:solidFill>
          </p:grpSpPr>
          <p:sp>
            <p:nvSpPr>
              <p:cNvPr id="22" name="Freeform 21"/>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400" dirty="0">
                  <a:solidFill>
                    <a:schemeClr val="bg1"/>
                  </a:solidFill>
                  <a:latin typeface="Myriad Pro"/>
                </a:endParaRPr>
              </a:p>
            </p:txBody>
          </p:sp>
          <p:sp>
            <p:nvSpPr>
              <p:cNvPr id="27" name="Freeform 26"/>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400"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400" dirty="0">
                  <a:solidFill>
                    <a:schemeClr val="bg1"/>
                  </a:solidFill>
                  <a:latin typeface="Myriad Pro"/>
                </a:endParaRPr>
              </a:p>
            </p:txBody>
          </p:sp>
        </p:grpSp>
        <p:sp>
          <p:nvSpPr>
            <p:cNvPr id="21" name="Freeform 20"/>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867"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14008385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endParaRPr lang="en-US" dirty="0"/>
          </a:p>
        </p:txBody>
      </p:sp>
      <p:sp>
        <p:nvSpPr>
          <p:cNvPr id="3" name="Content Placeholder 2"/>
          <p:cNvSpPr>
            <a:spLocks noGrp="1"/>
          </p:cNvSpPr>
          <p:nvPr>
            <p:ph idx="1"/>
          </p:nvPr>
        </p:nvSpPr>
        <p:spPr/>
        <p:txBody>
          <a:bodyPr>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565249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endParaRPr lang="en-US" dirty="0"/>
          </a:p>
        </p:txBody>
      </p:sp>
      <p:sp>
        <p:nvSpPr>
          <p:cNvPr id="3" name="Content Placeholder 2"/>
          <p:cNvSpPr>
            <a:spLocks noGrp="1"/>
          </p:cNvSpPr>
          <p:nvPr>
            <p:ph idx="1"/>
          </p:nvPr>
        </p:nvSpPr>
        <p:spPr/>
        <p:txBody>
          <a:bodyPr>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7012736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p>
        </p:txBody>
      </p:sp>
      <p:sp>
        <p:nvSpPr>
          <p:cNvPr id="3" name="Text Placeholder 5"/>
          <p:cNvSpPr>
            <a:spLocks noGrp="1"/>
          </p:cNvSpPr>
          <p:nvPr>
            <p:ph type="body" sz="quarter" idx="10" hasCustomPrompt="1"/>
          </p:nvPr>
        </p:nvSpPr>
        <p:spPr>
          <a:xfrm>
            <a:off x="6205352" y="6518756"/>
            <a:ext cx="3446648" cy="256109"/>
          </a:xfrm>
        </p:spPr>
        <p:txBody>
          <a:bodyPr wrap="none" anchor="ctr">
            <a:noAutofit/>
          </a:bodyPr>
          <a:lstStyle>
            <a:lvl1pPr marL="0" indent="0" algn="ctr">
              <a:buNone/>
              <a:defRPr sz="1333">
                <a:solidFill>
                  <a:schemeClr val="tx1">
                    <a:lumMod val="65000"/>
                    <a:lumOff val="35000"/>
                  </a:schemeClr>
                </a:solidFill>
              </a:defRPr>
            </a:lvl1pPr>
          </a:lstStyle>
          <a:p>
            <a:pPr lvl="0"/>
            <a:r>
              <a:rPr lang="en-US" dirty="0"/>
              <a:t>Click to add Information Classification</a:t>
            </a:r>
          </a:p>
        </p:txBody>
      </p:sp>
    </p:spTree>
    <p:extLst>
      <p:ext uri="{BB962C8B-B14F-4D97-AF65-F5344CB8AC3E}">
        <p14:creationId xmlns:p14="http://schemas.microsoft.com/office/powerpoint/2010/main" val="3060454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endParaRPr lang="en-US" dirty="0"/>
          </a:p>
        </p:txBody>
      </p:sp>
      <p:sp>
        <p:nvSpPr>
          <p:cNvPr id="3" name="Content Placeholder 2"/>
          <p:cNvSpPr>
            <a:spLocks noGrp="1"/>
          </p:cNvSpPr>
          <p:nvPr>
            <p:ph idx="1"/>
          </p:nvPr>
        </p:nvSpPr>
        <p:spPr/>
        <p:txBody>
          <a:bodyPr>
            <a:noAutofit/>
          </a:bodyPr>
          <a:lstStyle>
            <a:lvl3pPr>
              <a:defRPr/>
            </a:lvl3pPr>
            <a:lvl4pPr>
              <a:defRPr sz="19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0" hasCustomPrompt="1"/>
          </p:nvPr>
        </p:nvSpPr>
        <p:spPr>
          <a:xfrm>
            <a:off x="4534575" y="6500101"/>
            <a:ext cx="3651240" cy="192083"/>
          </a:xfrm>
        </p:spPr>
        <p:txBody>
          <a:bodyPr wrap="none" anchor="ctr">
            <a:noAutofit/>
          </a:bodyPr>
          <a:lstStyle>
            <a:lvl1pPr marL="0" indent="0" algn="ctr">
              <a:buNone/>
              <a:defRPr sz="1200">
                <a:solidFill>
                  <a:schemeClr val="tx1">
                    <a:lumMod val="65000"/>
                    <a:lumOff val="35000"/>
                  </a:schemeClr>
                </a:solidFill>
              </a:defRPr>
            </a:lvl1pPr>
          </a:lstStyle>
          <a:p>
            <a:pPr lvl="0"/>
            <a:r>
              <a:rPr lang="en-US" dirty="0"/>
              <a:t>Click to add Information Classification</a:t>
            </a:r>
          </a:p>
        </p:txBody>
      </p:sp>
    </p:spTree>
    <p:extLst>
      <p:ext uri="{BB962C8B-B14F-4D97-AF65-F5344CB8AC3E}">
        <p14:creationId xmlns:p14="http://schemas.microsoft.com/office/powerpoint/2010/main" val="1716300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3429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p>
        </p:txBody>
      </p:sp>
      <p:sp>
        <p:nvSpPr>
          <p:cNvPr id="3" name="Content Placeholder 2"/>
          <p:cNvSpPr>
            <a:spLocks noGrp="1"/>
          </p:cNvSpPr>
          <p:nvPr>
            <p:ph sz="half" idx="1"/>
          </p:nvPr>
        </p:nvSpPr>
        <p:spPr>
          <a:xfrm>
            <a:off x="570896" y="1189037"/>
            <a:ext cx="5384800" cy="4525963"/>
          </a:xfrm>
        </p:spPr>
        <p:txBody>
          <a:bodyPr>
            <a:noAutofit/>
          </a:bodyPr>
          <a:lstStyle>
            <a:lvl1pPr>
              <a:defRPr sz="2267"/>
            </a:lvl1pPr>
            <a:lvl2pPr>
              <a:defRPr sz="2000"/>
            </a:lvl2pPr>
            <a:lvl3pPr>
              <a:defRPr sz="1867"/>
            </a:lvl3pPr>
            <a:lvl4pPr>
              <a:defRPr sz="1600"/>
            </a:lvl4pPr>
            <a:lvl5pPr>
              <a:defRPr sz="1867"/>
            </a:lvl5pPr>
            <a:lvl6pPr>
              <a:defRPr sz="1867"/>
            </a:lvl6pPr>
            <a:lvl7pPr>
              <a:defRPr sz="1867"/>
            </a:lvl7pPr>
            <a:lvl8pPr>
              <a:defRPr sz="1867"/>
            </a:lvl8pPr>
            <a:lvl9pPr>
              <a:defRPr sz="1867"/>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2"/>
          <p:cNvSpPr>
            <a:spLocks noGrp="1"/>
          </p:cNvSpPr>
          <p:nvPr>
            <p:ph sz="half" idx="13"/>
          </p:nvPr>
        </p:nvSpPr>
        <p:spPr>
          <a:xfrm>
            <a:off x="6371768" y="1189037"/>
            <a:ext cx="5384800" cy="4525963"/>
          </a:xfrm>
        </p:spPr>
        <p:txBody>
          <a:bodyPr>
            <a:noAutofit/>
          </a:bodyPr>
          <a:lstStyle>
            <a:lvl1pPr>
              <a:defRPr sz="2267"/>
            </a:lvl1pPr>
            <a:lvl2pPr>
              <a:defRPr sz="2000"/>
            </a:lvl2pPr>
            <a:lvl3pPr>
              <a:defRPr sz="1867"/>
            </a:lvl3pPr>
            <a:lvl4pPr>
              <a:defRPr sz="1600"/>
            </a:lvl4pPr>
            <a:lvl5pPr>
              <a:defRPr sz="1867"/>
            </a:lvl5pPr>
            <a:lvl6pPr>
              <a:defRPr sz="1867"/>
            </a:lvl6pPr>
            <a:lvl7pPr>
              <a:defRPr sz="1867"/>
            </a:lvl7pPr>
            <a:lvl8pPr>
              <a:defRPr sz="1867"/>
            </a:lvl8pPr>
            <a:lvl9pPr>
              <a:defRPr sz="1867"/>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7811543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p>
        </p:txBody>
      </p:sp>
      <p:sp>
        <p:nvSpPr>
          <p:cNvPr id="7" name="Text Placeholder 5"/>
          <p:cNvSpPr>
            <a:spLocks noGrp="1"/>
          </p:cNvSpPr>
          <p:nvPr>
            <p:ph type="body" sz="quarter" idx="10" hasCustomPrompt="1"/>
          </p:nvPr>
        </p:nvSpPr>
        <p:spPr>
          <a:xfrm>
            <a:off x="5384800" y="6551617"/>
            <a:ext cx="3651240" cy="192083"/>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a:t>Click to add Information Classification</a:t>
            </a:r>
          </a:p>
        </p:txBody>
      </p:sp>
    </p:spTree>
    <p:extLst>
      <p:ext uri="{BB962C8B-B14F-4D97-AF65-F5344CB8AC3E}">
        <p14:creationId xmlns:p14="http://schemas.microsoft.com/office/powerpoint/2010/main" val="16661622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Title Slide Blan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88FEBA1-D19F-439D-8F7D-69EC98279302}"/>
              </a:ext>
            </a:extLst>
          </p:cNvPr>
          <p:cNvSpPr>
            <a:spLocks noGrp="1"/>
          </p:cNvSpPr>
          <p:nvPr>
            <p:ph type="pic" sz="quarter" idx="12"/>
          </p:nvPr>
        </p:nvSpPr>
        <p:spPr>
          <a:xfrm>
            <a:off x="5864352" y="1806577"/>
            <a:ext cx="6327648" cy="4217459"/>
          </a:xfrm>
          <a:noFill/>
          <a:ln>
            <a:noFill/>
          </a:ln>
        </p:spPr>
        <p:txBody>
          <a:bodyPr anchor="ctr" anchorCtr="0">
            <a:noAutofit/>
          </a:bodyPr>
          <a:lstStyle>
            <a:lvl1pPr algn="ctr">
              <a:defRPr sz="4800" b="1">
                <a:solidFill>
                  <a:schemeClr val="bg1"/>
                </a:solidFill>
              </a:defRPr>
            </a:lvl1pPr>
          </a:lstStyle>
          <a:p>
            <a:r>
              <a:rPr lang="en-US"/>
              <a:t>Click icon to add picture</a:t>
            </a:r>
            <a:endParaRPr lang="en-US" dirty="0"/>
          </a:p>
        </p:txBody>
      </p:sp>
      <p:sp>
        <p:nvSpPr>
          <p:cNvPr id="13" name="Text Placeholder 4">
            <a:extLst>
              <a:ext uri="{FF2B5EF4-FFF2-40B4-BE49-F238E27FC236}">
                <a16:creationId xmlns:a16="http://schemas.microsoft.com/office/drawing/2014/main" id="{067320D5-0CB9-41B6-9354-2210D73526CF}"/>
              </a:ext>
            </a:extLst>
          </p:cNvPr>
          <p:cNvSpPr>
            <a:spLocks noGrp="1"/>
          </p:cNvSpPr>
          <p:nvPr>
            <p:ph type="body" sz="quarter" idx="10"/>
          </p:nvPr>
        </p:nvSpPr>
        <p:spPr>
          <a:xfrm>
            <a:off x="382921" y="2849125"/>
            <a:ext cx="5390651" cy="351379"/>
          </a:xfrm>
        </p:spPr>
        <p:txBody>
          <a:bodyPr vert="horz" wrap="square" lIns="0" tIns="17145" rIns="0" bIns="0" rtlCol="0">
            <a:spAutoFit/>
          </a:bodyPr>
          <a:lstStyle>
            <a:lvl1pPr>
              <a:defRPr lang="en-US" dirty="0"/>
            </a:lvl1pPr>
          </a:lstStyle>
          <a:p>
            <a:pPr lvl="0"/>
            <a:r>
              <a:rPr lang="en-US"/>
              <a:t>Click to edit Master text styles</a:t>
            </a:r>
          </a:p>
        </p:txBody>
      </p:sp>
      <p:sp>
        <p:nvSpPr>
          <p:cNvPr id="7" name="Text Placeholder 6">
            <a:extLst>
              <a:ext uri="{FF2B5EF4-FFF2-40B4-BE49-F238E27FC236}">
                <a16:creationId xmlns:a16="http://schemas.microsoft.com/office/drawing/2014/main" id="{78296991-5E47-4675-8849-AE0B479D595D}"/>
              </a:ext>
            </a:extLst>
          </p:cNvPr>
          <p:cNvSpPr>
            <a:spLocks noGrp="1"/>
          </p:cNvSpPr>
          <p:nvPr>
            <p:ph type="body" sz="quarter" idx="11" hasCustomPrompt="1"/>
          </p:nvPr>
        </p:nvSpPr>
        <p:spPr>
          <a:xfrm>
            <a:off x="374984" y="5819827"/>
            <a:ext cx="1775480" cy="205121"/>
          </a:xfrm>
        </p:spPr>
        <p:txBody>
          <a:bodyPr vert="horz" wrap="square" lIns="0" tIns="0" rIns="0" bIns="0" rtlCol="0">
            <a:spAutoFit/>
          </a:bodyPr>
          <a:lstStyle>
            <a:lvl1pPr>
              <a:defRPr lang="en-US" sz="1333" dirty="0">
                <a:solidFill>
                  <a:schemeClr val="bg1"/>
                </a:solidFill>
              </a:defRPr>
            </a:lvl1pPr>
          </a:lstStyle>
          <a:p>
            <a:pPr lvl="0" algn="l" defTabSz="1219140" rtl="0" latinLnBrk="0"/>
            <a:r>
              <a:rPr lang="en-US" dirty="0"/>
              <a:t>Date</a:t>
            </a:r>
          </a:p>
        </p:txBody>
      </p:sp>
      <p:sp>
        <p:nvSpPr>
          <p:cNvPr id="2" name="Title 1">
            <a:extLst>
              <a:ext uri="{FF2B5EF4-FFF2-40B4-BE49-F238E27FC236}">
                <a16:creationId xmlns:a16="http://schemas.microsoft.com/office/drawing/2014/main" id="{34F663E7-DDD3-4F24-A90C-F400525241B0}"/>
              </a:ext>
            </a:extLst>
          </p:cNvPr>
          <p:cNvSpPr>
            <a:spLocks noGrp="1"/>
          </p:cNvSpPr>
          <p:nvPr>
            <p:ph type="title"/>
          </p:nvPr>
        </p:nvSpPr>
        <p:spPr>
          <a:xfrm>
            <a:off x="374985" y="1701802"/>
            <a:ext cx="5390651" cy="508687"/>
          </a:xfrm>
        </p:spPr>
        <p:txBody>
          <a:bodyPr vert="horz" wrap="square" lIns="0" tIns="12065" rIns="0" bIns="0" rtlCol="0">
            <a:spAutoFit/>
          </a:bodyPr>
          <a:lstStyle>
            <a:lvl1pPr>
              <a:defRPr lang="en-US" dirty="0"/>
            </a:lvl1pPr>
          </a:lstStyle>
          <a:p>
            <a:pPr lvl="0"/>
            <a:r>
              <a:rPr lang="en-US"/>
              <a:t>Click to edit Master title style</a:t>
            </a:r>
            <a:endParaRPr lang="en-US" dirty="0"/>
          </a:p>
        </p:txBody>
      </p:sp>
    </p:spTree>
    <p:extLst>
      <p:ext uri="{BB962C8B-B14F-4D97-AF65-F5344CB8AC3E}">
        <p14:creationId xmlns:p14="http://schemas.microsoft.com/office/powerpoint/2010/main" val="40133447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79756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89238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0B565-7E08-04D4-DE68-13E50F54B2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1E4603-4BE6-F8E7-C628-FC23FAAE9B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F0B621-F20C-36B4-1D21-7F5C5F1D224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40B50B6-C770-3B0D-5D44-F38F873FAA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C942D1-7EDA-1BDC-67F8-B8E9BFB5872D}"/>
              </a:ext>
            </a:extLst>
          </p:cNvPr>
          <p:cNvSpPr>
            <a:spLocks noGrp="1"/>
          </p:cNvSpPr>
          <p:nvPr>
            <p:ph type="sldNum" sz="quarter" idx="12"/>
          </p:nvPr>
        </p:nvSpPr>
        <p:spPr/>
        <p:txBody>
          <a:bodyPr/>
          <a:lstStyle/>
          <a:p>
            <a:fld id="{8C5B65A9-A52B-4FE5-97DA-4F018096F380}" type="slidenum">
              <a:rPr lang="en-US" smtClean="0"/>
              <a:t>‹#›</a:t>
            </a:fld>
            <a:endParaRPr lang="en-US"/>
          </a:p>
        </p:txBody>
      </p:sp>
    </p:spTree>
    <p:extLst>
      <p:ext uri="{BB962C8B-B14F-4D97-AF65-F5344CB8AC3E}">
        <p14:creationId xmlns:p14="http://schemas.microsoft.com/office/powerpoint/2010/main" val="16739499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986BC-E4AD-95AC-8BB7-E48722EFAD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83264A-7135-A874-5F86-8BDE03E5DD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0850BE-B647-3CBA-2DC7-C96AAA23541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52DE7BF-3E38-A018-FF40-752685EC72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9F316C-68D7-104E-B39E-925E54F8ECB7}"/>
              </a:ext>
            </a:extLst>
          </p:cNvPr>
          <p:cNvSpPr>
            <a:spLocks noGrp="1"/>
          </p:cNvSpPr>
          <p:nvPr>
            <p:ph type="sldNum" sz="quarter" idx="12"/>
          </p:nvPr>
        </p:nvSpPr>
        <p:spPr/>
        <p:txBody>
          <a:bodyPr/>
          <a:lstStyle/>
          <a:p>
            <a:fld id="{8C5B65A9-A52B-4FE5-97DA-4F018096F380}" type="slidenum">
              <a:rPr lang="en-US" smtClean="0"/>
              <a:t>‹#›</a:t>
            </a:fld>
            <a:endParaRPr lang="en-US"/>
          </a:p>
        </p:txBody>
      </p:sp>
    </p:spTree>
    <p:extLst>
      <p:ext uri="{BB962C8B-B14F-4D97-AF65-F5344CB8AC3E}">
        <p14:creationId xmlns:p14="http://schemas.microsoft.com/office/powerpoint/2010/main" val="14538163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630EE-ADCD-E97B-6208-5BE0DA145E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D8B077-5895-8740-35C1-1B5C207D8A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612C75-C72E-BC82-AFF2-496341FA33E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975E021-4A0B-B00C-A774-0E4982264F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797008-BFFD-12D0-FA22-81B1718D2E44}"/>
              </a:ext>
            </a:extLst>
          </p:cNvPr>
          <p:cNvSpPr>
            <a:spLocks noGrp="1"/>
          </p:cNvSpPr>
          <p:nvPr>
            <p:ph type="sldNum" sz="quarter" idx="12"/>
          </p:nvPr>
        </p:nvSpPr>
        <p:spPr/>
        <p:txBody>
          <a:bodyPr/>
          <a:lstStyle/>
          <a:p>
            <a:fld id="{8C5B65A9-A52B-4FE5-97DA-4F018096F380}" type="slidenum">
              <a:rPr lang="en-US" smtClean="0"/>
              <a:t>‹#›</a:t>
            </a:fld>
            <a:endParaRPr lang="en-US"/>
          </a:p>
        </p:txBody>
      </p:sp>
    </p:spTree>
    <p:extLst>
      <p:ext uri="{BB962C8B-B14F-4D97-AF65-F5344CB8AC3E}">
        <p14:creationId xmlns:p14="http://schemas.microsoft.com/office/powerpoint/2010/main" val="9718557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C9ACC-BD5A-72CA-B1FF-2028C6C5BC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6696F4-58C2-382F-CA9C-D9B40ADEAB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196F04-AD62-C70B-962C-07617F35FD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672D00-7367-A654-EB54-D0E8F8A6F233}"/>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F48094E2-6BBA-B9E9-FFB3-E231D165F5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8A3564-387F-1322-889A-4603C6AF826E}"/>
              </a:ext>
            </a:extLst>
          </p:cNvPr>
          <p:cNvSpPr>
            <a:spLocks noGrp="1"/>
          </p:cNvSpPr>
          <p:nvPr>
            <p:ph type="sldNum" sz="quarter" idx="12"/>
          </p:nvPr>
        </p:nvSpPr>
        <p:spPr/>
        <p:txBody>
          <a:bodyPr/>
          <a:lstStyle/>
          <a:p>
            <a:fld id="{8C5B65A9-A52B-4FE5-97DA-4F018096F380}" type="slidenum">
              <a:rPr lang="en-US" smtClean="0"/>
              <a:t>‹#›</a:t>
            </a:fld>
            <a:endParaRPr lang="en-US"/>
          </a:p>
        </p:txBody>
      </p:sp>
    </p:spTree>
    <p:extLst>
      <p:ext uri="{BB962C8B-B14F-4D97-AF65-F5344CB8AC3E}">
        <p14:creationId xmlns:p14="http://schemas.microsoft.com/office/powerpoint/2010/main" val="5505760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8F143-5044-C95E-BA1D-AB594C92E8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06C7F3-D82D-64B2-6A77-37DA642BDE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569BC8-F9DA-52B2-3F80-5943F4E138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F7D243-5265-ABF5-2A84-3C4CAA93A5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DB4D1C-8883-9AA8-08D6-3A8E6B69F9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8D86C6-F7E9-7758-9F45-AE026D6BF17A}"/>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A8B2F7C-B538-02DE-3FDB-DD11C7D4C1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F155C1-2E6E-1244-F8E0-910198C7C636}"/>
              </a:ext>
            </a:extLst>
          </p:cNvPr>
          <p:cNvSpPr>
            <a:spLocks noGrp="1"/>
          </p:cNvSpPr>
          <p:nvPr>
            <p:ph type="sldNum" sz="quarter" idx="12"/>
          </p:nvPr>
        </p:nvSpPr>
        <p:spPr/>
        <p:txBody>
          <a:bodyPr/>
          <a:lstStyle/>
          <a:p>
            <a:fld id="{8C5B65A9-A52B-4FE5-97DA-4F018096F380}" type="slidenum">
              <a:rPr lang="en-US" smtClean="0"/>
              <a:t>‹#›</a:t>
            </a:fld>
            <a:endParaRPr lang="en-US"/>
          </a:p>
        </p:txBody>
      </p:sp>
    </p:spTree>
    <p:extLst>
      <p:ext uri="{BB962C8B-B14F-4D97-AF65-F5344CB8AC3E}">
        <p14:creationId xmlns:p14="http://schemas.microsoft.com/office/powerpoint/2010/main" val="4017516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33699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26B24-F25D-248F-1FD3-977BBC9700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5C8B64-8217-CECB-1F24-99AA5908BF7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B7BCD9E-6983-9E4F-85F7-C4B9014532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1CDF92-F426-B059-EA19-E5FD26D91A27}"/>
              </a:ext>
            </a:extLst>
          </p:cNvPr>
          <p:cNvSpPr>
            <a:spLocks noGrp="1"/>
          </p:cNvSpPr>
          <p:nvPr>
            <p:ph type="sldNum" sz="quarter" idx="12"/>
          </p:nvPr>
        </p:nvSpPr>
        <p:spPr/>
        <p:txBody>
          <a:bodyPr/>
          <a:lstStyle/>
          <a:p>
            <a:fld id="{8C5B65A9-A52B-4FE5-97DA-4F018096F380}" type="slidenum">
              <a:rPr lang="en-US" smtClean="0"/>
              <a:t>‹#›</a:t>
            </a:fld>
            <a:endParaRPr lang="en-US"/>
          </a:p>
        </p:txBody>
      </p:sp>
    </p:spTree>
    <p:extLst>
      <p:ext uri="{BB962C8B-B14F-4D97-AF65-F5344CB8AC3E}">
        <p14:creationId xmlns:p14="http://schemas.microsoft.com/office/powerpoint/2010/main" val="44823414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475A54-F70F-F47B-26D9-8C06993D792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751C838-B74A-0A79-527F-13706073F2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44E187-B629-3B1D-CDCB-84D24344825A}"/>
              </a:ext>
            </a:extLst>
          </p:cNvPr>
          <p:cNvSpPr>
            <a:spLocks noGrp="1"/>
          </p:cNvSpPr>
          <p:nvPr>
            <p:ph type="sldNum" sz="quarter" idx="12"/>
          </p:nvPr>
        </p:nvSpPr>
        <p:spPr/>
        <p:txBody>
          <a:bodyPr/>
          <a:lstStyle/>
          <a:p>
            <a:fld id="{8C5B65A9-A52B-4FE5-97DA-4F018096F380}" type="slidenum">
              <a:rPr lang="en-US" smtClean="0"/>
              <a:t>‹#›</a:t>
            </a:fld>
            <a:endParaRPr lang="en-US"/>
          </a:p>
        </p:txBody>
      </p:sp>
    </p:spTree>
    <p:extLst>
      <p:ext uri="{BB962C8B-B14F-4D97-AF65-F5344CB8AC3E}">
        <p14:creationId xmlns:p14="http://schemas.microsoft.com/office/powerpoint/2010/main" val="37390488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E066-F70F-99C1-0620-C21E0763DA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7E67E8-C1A1-2D6C-F773-B468A9D6B8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71D2B5-74A4-1E47-8157-4D7CA6A46E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D6375D-1504-F428-2A28-E1242E0B099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90C78BB0-82E3-2C53-DF53-B6E5AFAE37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EDE627-474F-6179-4AAA-EE2DF36438A5}"/>
              </a:ext>
            </a:extLst>
          </p:cNvPr>
          <p:cNvSpPr>
            <a:spLocks noGrp="1"/>
          </p:cNvSpPr>
          <p:nvPr>
            <p:ph type="sldNum" sz="quarter" idx="12"/>
          </p:nvPr>
        </p:nvSpPr>
        <p:spPr/>
        <p:txBody>
          <a:bodyPr/>
          <a:lstStyle/>
          <a:p>
            <a:fld id="{8C5B65A9-A52B-4FE5-97DA-4F018096F380}" type="slidenum">
              <a:rPr lang="en-US" smtClean="0"/>
              <a:t>‹#›</a:t>
            </a:fld>
            <a:endParaRPr lang="en-US"/>
          </a:p>
        </p:txBody>
      </p:sp>
    </p:spTree>
    <p:extLst>
      <p:ext uri="{BB962C8B-B14F-4D97-AF65-F5344CB8AC3E}">
        <p14:creationId xmlns:p14="http://schemas.microsoft.com/office/powerpoint/2010/main" val="20232630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DEB4-8DE1-1051-EB2B-E166CEBCA4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2175B4-87BD-5235-1E74-32ED283847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2748CD-4652-D301-4EC5-83AC2BBEB1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A8C6FD-01CA-9D9C-A36F-27CE56EA16C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B3D350-1992-C3C1-5D97-33E5F31624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CA00D1-42CD-767E-44CC-82F5B162E180}"/>
              </a:ext>
            </a:extLst>
          </p:cNvPr>
          <p:cNvSpPr>
            <a:spLocks noGrp="1"/>
          </p:cNvSpPr>
          <p:nvPr>
            <p:ph type="sldNum" sz="quarter" idx="12"/>
          </p:nvPr>
        </p:nvSpPr>
        <p:spPr/>
        <p:txBody>
          <a:bodyPr/>
          <a:lstStyle/>
          <a:p>
            <a:fld id="{8C5B65A9-A52B-4FE5-97DA-4F018096F380}" type="slidenum">
              <a:rPr lang="en-US" smtClean="0"/>
              <a:t>‹#›</a:t>
            </a:fld>
            <a:endParaRPr lang="en-US"/>
          </a:p>
        </p:txBody>
      </p:sp>
    </p:spTree>
    <p:extLst>
      <p:ext uri="{BB962C8B-B14F-4D97-AF65-F5344CB8AC3E}">
        <p14:creationId xmlns:p14="http://schemas.microsoft.com/office/powerpoint/2010/main" val="16855188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3A2D2-2C1B-EBC0-FB9A-41A3609714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E4BF56-FB11-3B4F-30B3-A17714E338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089484-E657-CA6A-6ED0-900AB840973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ECF7F71-7DC1-F08F-7926-D2B57E3B82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FA324F-897B-6B0B-96EC-53BB2FBD5985}"/>
              </a:ext>
            </a:extLst>
          </p:cNvPr>
          <p:cNvSpPr>
            <a:spLocks noGrp="1"/>
          </p:cNvSpPr>
          <p:nvPr>
            <p:ph type="sldNum" sz="quarter" idx="12"/>
          </p:nvPr>
        </p:nvSpPr>
        <p:spPr/>
        <p:txBody>
          <a:bodyPr/>
          <a:lstStyle/>
          <a:p>
            <a:fld id="{8C5B65A9-A52B-4FE5-97DA-4F018096F380}" type="slidenum">
              <a:rPr lang="en-US" smtClean="0"/>
              <a:t>‹#›</a:t>
            </a:fld>
            <a:endParaRPr lang="en-US"/>
          </a:p>
        </p:txBody>
      </p:sp>
    </p:spTree>
    <p:extLst>
      <p:ext uri="{BB962C8B-B14F-4D97-AF65-F5344CB8AC3E}">
        <p14:creationId xmlns:p14="http://schemas.microsoft.com/office/powerpoint/2010/main" val="20444671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CFB01F-26ED-74F7-F5B2-CB2A29F081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43E235-5994-DF59-1976-D414FEAB0F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1B5F90-5062-9FEA-CC94-A0FE3A2A308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0091DFF-6B10-82F4-2CFF-D19DD9F7E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0726A-E3EE-385B-2D56-EC7752968227}"/>
              </a:ext>
            </a:extLst>
          </p:cNvPr>
          <p:cNvSpPr>
            <a:spLocks noGrp="1"/>
          </p:cNvSpPr>
          <p:nvPr>
            <p:ph type="sldNum" sz="quarter" idx="12"/>
          </p:nvPr>
        </p:nvSpPr>
        <p:spPr/>
        <p:txBody>
          <a:bodyPr/>
          <a:lstStyle/>
          <a:p>
            <a:fld id="{8C5B65A9-A52B-4FE5-97DA-4F018096F380}" type="slidenum">
              <a:rPr lang="en-US" smtClean="0"/>
              <a:t>‹#›</a:t>
            </a:fld>
            <a:endParaRPr lang="en-US"/>
          </a:p>
        </p:txBody>
      </p:sp>
    </p:spTree>
    <p:extLst>
      <p:ext uri="{BB962C8B-B14F-4D97-AF65-F5344CB8AC3E}">
        <p14:creationId xmlns:p14="http://schemas.microsoft.com/office/powerpoint/2010/main" val="40033048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p>
        </p:txBody>
      </p:sp>
      <p:sp>
        <p:nvSpPr>
          <p:cNvPr id="4"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100887152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677832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0898" y="1125538"/>
            <a:ext cx="4011084" cy="787399"/>
          </a:xfrm>
        </p:spPr>
        <p:txBody>
          <a:bodyPr anchor="b">
            <a:noAutofit/>
          </a:bodyPr>
          <a:lstStyle>
            <a:lvl1pPr algn="l">
              <a:defRPr sz="2200" b="1">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805437" y="1125538"/>
            <a:ext cx="6815667"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3"/>
          <p:cNvSpPr>
            <a:spLocks noGrp="1"/>
          </p:cNvSpPr>
          <p:nvPr>
            <p:ph type="body" sz="half" idx="2"/>
          </p:nvPr>
        </p:nvSpPr>
        <p:spPr>
          <a:xfrm>
            <a:off x="570898" y="1951037"/>
            <a:ext cx="4011084" cy="4373563"/>
          </a:xfrm>
        </p:spPr>
        <p:txBody>
          <a:bodyPr>
            <a:noAutofit/>
          </a:bodyPr>
          <a:lstStyle>
            <a:lvl1pPr marL="0" indent="0">
              <a:buNone/>
              <a:defRPr sz="2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
        <p:nvSpPr>
          <p:cNvPr id="5" name="Date Placeholder 4">
            <a:extLst>
              <a:ext uri="{FF2B5EF4-FFF2-40B4-BE49-F238E27FC236}">
                <a16:creationId xmlns:a16="http://schemas.microsoft.com/office/drawing/2014/main" id="{4B664CC2-F70E-B6FA-3BDA-2A2691DCD55A}"/>
              </a:ext>
            </a:extLst>
          </p:cNvPr>
          <p:cNvSpPr>
            <a:spLocks noGrp="1"/>
          </p:cNvSpPr>
          <p:nvPr>
            <p:ph type="dt" sz="half" idx="15"/>
          </p:nvPr>
        </p:nvSpPr>
        <p:spPr/>
        <p:txBody>
          <a:bodyPr/>
          <a:lstStyle/>
          <a:p>
            <a:endParaRPr lang="en-US"/>
          </a:p>
        </p:txBody>
      </p:sp>
      <p:sp>
        <p:nvSpPr>
          <p:cNvPr id="7" name="Footer Placeholder 6">
            <a:extLst>
              <a:ext uri="{FF2B5EF4-FFF2-40B4-BE49-F238E27FC236}">
                <a16:creationId xmlns:a16="http://schemas.microsoft.com/office/drawing/2014/main" id="{B9163529-3081-005E-1DCE-FF44DD3EBA3C}"/>
              </a:ext>
            </a:extLst>
          </p:cNvPr>
          <p:cNvSpPr>
            <a:spLocks noGrp="1"/>
          </p:cNvSpPr>
          <p:nvPr>
            <p:ph type="ftr" sz="quarter" idx="16"/>
          </p:nvPr>
        </p:nvSpPr>
        <p:spPr/>
        <p:txBody>
          <a:bodyPr/>
          <a:lstStyle/>
          <a:p>
            <a:endParaRPr lang="en-US"/>
          </a:p>
        </p:txBody>
      </p:sp>
      <p:sp>
        <p:nvSpPr>
          <p:cNvPr id="8" name="Slide Number Placeholder 7">
            <a:extLst>
              <a:ext uri="{FF2B5EF4-FFF2-40B4-BE49-F238E27FC236}">
                <a16:creationId xmlns:a16="http://schemas.microsoft.com/office/drawing/2014/main" id="{2107D679-65F6-8400-2CB4-8C1EF03C18C2}"/>
              </a:ext>
            </a:extLst>
          </p:cNvPr>
          <p:cNvSpPr>
            <a:spLocks noGrp="1"/>
          </p:cNvSpPr>
          <p:nvPr>
            <p:ph type="sldNum" sz="quarter" idx="17"/>
          </p:nvPr>
        </p:nvSpPr>
        <p:spPr/>
        <p:txBody>
          <a:bodyPr/>
          <a:lstStyle/>
          <a:p>
            <a:fld id="{8C5B65A9-A52B-4FE5-97DA-4F018096F380}" type="slidenum">
              <a:rPr lang="en-US" smtClean="0"/>
              <a:t>‹#›</a:t>
            </a:fld>
            <a:endParaRPr lang="en-US"/>
          </a:p>
        </p:txBody>
      </p:sp>
    </p:spTree>
    <p:extLst>
      <p:ext uri="{BB962C8B-B14F-4D97-AF65-F5344CB8AC3E}">
        <p14:creationId xmlns:p14="http://schemas.microsoft.com/office/powerpoint/2010/main" val="135584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p>
        </p:txBody>
      </p:sp>
      <p:sp>
        <p:nvSpPr>
          <p:cNvPr id="4"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2225422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0878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with Date Format">
    <p:spTree>
      <p:nvGrpSpPr>
        <p:cNvPr id="1" name=""/>
        <p:cNvGrpSpPr/>
        <p:nvPr/>
      </p:nvGrpSpPr>
      <p:grpSpPr>
        <a:xfrm>
          <a:off x="0" y="0"/>
          <a:ext cx="0" cy="0"/>
          <a:chOff x="0" y="0"/>
          <a:chExt cx="0" cy="0"/>
        </a:xfrm>
      </p:grpSpPr>
      <p:sp>
        <p:nvSpPr>
          <p:cNvPr id="2" name="Title 1"/>
          <p:cNvSpPr>
            <a:spLocks noGrp="1"/>
          </p:cNvSpPr>
          <p:nvPr>
            <p:ph type="ctrTitle"/>
          </p:nvPr>
        </p:nvSpPr>
        <p:spPr>
          <a:xfrm>
            <a:off x="508005" y="2080611"/>
            <a:ext cx="9542777" cy="530352"/>
          </a:xfrm>
        </p:spPr>
        <p:txBody>
          <a:bodyPr>
            <a:noAutofit/>
          </a:bodyPr>
          <a:lstStyle>
            <a:lvl1pPr algn="l">
              <a:defRPr sz="3067">
                <a:solidFill>
                  <a:schemeClr val="tx2"/>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508005" y="2675800"/>
            <a:ext cx="9542777" cy="457200"/>
          </a:xfrm>
        </p:spPr>
        <p:txBody>
          <a:bodyPr>
            <a:noAutofit/>
          </a:bodyPr>
          <a:lstStyle>
            <a:lvl1pPr marL="0" indent="0" algn="l">
              <a:buNone/>
              <a:defRPr sz="2400">
                <a:solidFill>
                  <a:schemeClr val="tx2"/>
                </a:solidFill>
                <a:latin typeface="+mj-lt"/>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17" name="Rectangle 16"/>
          <p:cNvSpPr/>
          <p:nvPr userDrawn="1"/>
        </p:nvSpPr>
        <p:spPr>
          <a:xfrm>
            <a:off x="0" y="0"/>
            <a:ext cx="12192000" cy="11684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 y="1"/>
            <a:ext cx="12191985" cy="1247647"/>
          </a:xfrm>
          <a:prstGeom prst="rect">
            <a:avLst/>
          </a:prstGeom>
        </p:spPr>
      </p:pic>
      <p:sp>
        <p:nvSpPr>
          <p:cNvPr id="10" name="Text Placeholder 5"/>
          <p:cNvSpPr>
            <a:spLocks noGrp="1"/>
          </p:cNvSpPr>
          <p:nvPr>
            <p:ph type="body" sz="quarter" idx="11" hasCustomPrompt="1"/>
          </p:nvPr>
        </p:nvSpPr>
        <p:spPr>
          <a:xfrm>
            <a:off x="532861" y="5964368"/>
            <a:ext cx="2475555" cy="402347"/>
          </a:xfrm>
        </p:spPr>
        <p:txBody>
          <a:bodyPr>
            <a:noAutofit/>
          </a:bodyPr>
          <a:lstStyle>
            <a:lvl1pPr marL="0" indent="0">
              <a:buNone/>
              <a:defRPr sz="1867">
                <a:solidFill>
                  <a:schemeClr val="bg1">
                    <a:lumMod val="50000"/>
                  </a:schemeClr>
                </a:solidFill>
                <a:latin typeface="+mj-lt"/>
              </a:defRPr>
            </a:lvl1pPr>
          </a:lstStyle>
          <a:p>
            <a:pPr lvl="0"/>
            <a:r>
              <a:rPr lang="en-US" dirty="0"/>
              <a:t>Insert Date</a:t>
            </a:r>
          </a:p>
        </p:txBody>
      </p:sp>
      <p:sp>
        <p:nvSpPr>
          <p:cNvPr id="11" name="TextBox 10"/>
          <p:cNvSpPr txBox="1"/>
          <p:nvPr userDrawn="1"/>
        </p:nvSpPr>
        <p:spPr>
          <a:xfrm>
            <a:off x="9128723" y="6468940"/>
            <a:ext cx="2860077" cy="235898"/>
          </a:xfrm>
          <a:prstGeom prst="rect">
            <a:avLst/>
          </a:prstGeom>
          <a:noFill/>
        </p:spPr>
        <p:txBody>
          <a:bodyPr wrap="none" rtlCol="0">
            <a:spAutoFit/>
          </a:bodyPr>
          <a:lstStyle/>
          <a:p>
            <a:pPr algn="r"/>
            <a:r>
              <a:rPr lang="en-US" sz="933" dirty="0">
                <a:solidFill>
                  <a:schemeClr val="bg1">
                    <a:lumMod val="50000"/>
                  </a:schemeClr>
                </a:solidFill>
                <a:latin typeface="+mj-lt"/>
              </a:rPr>
              <a:t>|   Copyright © 2018 Tata Consultancy Services Limited</a:t>
            </a:r>
          </a:p>
        </p:txBody>
      </p:sp>
      <p:sp>
        <p:nvSpPr>
          <p:cNvPr id="12" name="Text Placeholder 4"/>
          <p:cNvSpPr>
            <a:spLocks noGrp="1"/>
          </p:cNvSpPr>
          <p:nvPr>
            <p:ph type="body" sz="quarter" idx="14" hasCustomPrompt="1"/>
          </p:nvPr>
        </p:nvSpPr>
        <p:spPr>
          <a:xfrm>
            <a:off x="6146800" y="6468319"/>
            <a:ext cx="3048000" cy="20320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1280917505"/>
      </p:ext>
    </p:extLst>
  </p:cSld>
  <p:clrMapOvr>
    <a:masterClrMapping/>
  </p:clrMapOvr>
  <p:extLst>
    <p:ext uri="{DCECCB84-F9BA-43D5-87BE-67443E8EF086}">
      <p15:sldGuideLst xmlns:p15="http://schemas.microsoft.com/office/powerpoint/2012/main">
        <p15:guide id="1" orient="horz" pos="2160">
          <p15:clr>
            <a:srgbClr val="FBAE40"/>
          </p15:clr>
        </p15:guide>
        <p15:guide id="2" pos="741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endParaRPr lang="en-US" dirty="0"/>
          </a:p>
        </p:txBody>
      </p:sp>
      <p:sp>
        <p:nvSpPr>
          <p:cNvPr id="5"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
        <p:nvSpPr>
          <p:cNvPr id="7" name="Text Placeholder 2"/>
          <p:cNvSpPr>
            <a:spLocks noGrp="1"/>
          </p:cNvSpPr>
          <p:nvPr>
            <p:ph idx="1"/>
          </p:nvPr>
        </p:nvSpPr>
        <p:spPr>
          <a:xfrm>
            <a:off x="538347" y="924945"/>
            <a:ext cx="11348852" cy="4525963"/>
          </a:xfrm>
          <a:prstGeom prst="rect">
            <a:avLst/>
          </a:prstGeom>
        </p:spPr>
        <p:txBody>
          <a:bodyPr vert="horz" lIns="68580" tIns="34290" rIns="68580" bIns="3429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3"/>
            <a:endParaRPr lang="en-US" dirty="0"/>
          </a:p>
        </p:txBody>
      </p:sp>
    </p:spTree>
    <p:extLst>
      <p:ext uri="{BB962C8B-B14F-4D97-AF65-F5344CB8AC3E}">
        <p14:creationId xmlns:p14="http://schemas.microsoft.com/office/powerpoint/2010/main" val="910516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endParaRPr lang="en-US" dirty="0"/>
          </a:p>
        </p:txBody>
      </p:sp>
      <p:sp>
        <p:nvSpPr>
          <p:cNvPr id="3" name="Content Placeholder 2"/>
          <p:cNvSpPr>
            <a:spLocks noGrp="1"/>
          </p:cNvSpPr>
          <p:nvPr>
            <p:ph idx="1"/>
          </p:nvPr>
        </p:nvSpPr>
        <p:spPr/>
        <p:txBody>
          <a:bodyPr>
            <a:noAutofit/>
          </a:bodyPr>
          <a:lstStyle>
            <a:lvl3pPr>
              <a:defRPr/>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14" hasCustomPrompt="1"/>
          </p:nvPr>
        </p:nvSpPr>
        <p:spPr>
          <a:xfrm>
            <a:off x="6146800" y="6525892"/>
            <a:ext cx="3048000" cy="223520"/>
          </a:xfrm>
        </p:spPr>
        <p:txBody>
          <a:bodyPr wrap="none">
            <a:noAutofit/>
          </a:bodyPr>
          <a:lstStyle>
            <a:lvl1pPr marL="0" indent="0" algn="r">
              <a:buNone/>
              <a:defRPr sz="1067">
                <a:solidFill>
                  <a:schemeClr val="bg1">
                    <a:lumMod val="50000"/>
                  </a:schemeClr>
                </a:solidFill>
                <a:latin typeface="+mj-lt"/>
              </a:defRPr>
            </a:lvl1pPr>
          </a:lstStyle>
          <a:p>
            <a:pPr lvl="0"/>
            <a:r>
              <a:rPr lang="en-US" dirty="0"/>
              <a:t>Click to add Information Classification</a:t>
            </a:r>
          </a:p>
        </p:txBody>
      </p:sp>
    </p:spTree>
    <p:extLst>
      <p:ext uri="{BB962C8B-B14F-4D97-AF65-F5344CB8AC3E}">
        <p14:creationId xmlns:p14="http://schemas.microsoft.com/office/powerpoint/2010/main" val="3915772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4" Type="http://schemas.openxmlformats.org/officeDocument/2006/relationships/slideLayout" Target="../slideLayouts/slideLayout4.xml" /><Relationship Id="rId9" Type="http://schemas.openxmlformats.org/officeDocument/2006/relationships/image" Target="../media/image2.png"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 /><Relationship Id="rId13" Type="http://schemas.openxmlformats.org/officeDocument/2006/relationships/slideLayout" Target="../slideLayouts/slideLayout19.xml" /><Relationship Id="rId18" Type="http://schemas.openxmlformats.org/officeDocument/2006/relationships/slideLayout" Target="../slideLayouts/slideLayout24.xml" /><Relationship Id="rId26" Type="http://schemas.openxmlformats.org/officeDocument/2006/relationships/theme" Target="../theme/theme2.xml" /><Relationship Id="rId3" Type="http://schemas.openxmlformats.org/officeDocument/2006/relationships/slideLayout" Target="../slideLayouts/slideLayout9.xml" /><Relationship Id="rId21" Type="http://schemas.openxmlformats.org/officeDocument/2006/relationships/slideLayout" Target="../slideLayouts/slideLayout27.xml" /><Relationship Id="rId7" Type="http://schemas.openxmlformats.org/officeDocument/2006/relationships/slideLayout" Target="../slideLayouts/slideLayout13.xml" /><Relationship Id="rId12" Type="http://schemas.openxmlformats.org/officeDocument/2006/relationships/slideLayout" Target="../slideLayouts/slideLayout18.xml" /><Relationship Id="rId17" Type="http://schemas.openxmlformats.org/officeDocument/2006/relationships/slideLayout" Target="../slideLayouts/slideLayout23.xml" /><Relationship Id="rId25" Type="http://schemas.openxmlformats.org/officeDocument/2006/relationships/slideLayout" Target="../slideLayouts/slideLayout31.xml" /><Relationship Id="rId2" Type="http://schemas.openxmlformats.org/officeDocument/2006/relationships/slideLayout" Target="../slideLayouts/slideLayout8.xml" /><Relationship Id="rId16" Type="http://schemas.openxmlformats.org/officeDocument/2006/relationships/slideLayout" Target="../slideLayouts/slideLayout22.xml" /><Relationship Id="rId20" Type="http://schemas.openxmlformats.org/officeDocument/2006/relationships/slideLayout" Target="../slideLayouts/slideLayout26.xml" /><Relationship Id="rId1" Type="http://schemas.openxmlformats.org/officeDocument/2006/relationships/slideLayout" Target="../slideLayouts/slideLayout7.xml" /><Relationship Id="rId6" Type="http://schemas.openxmlformats.org/officeDocument/2006/relationships/slideLayout" Target="../slideLayouts/slideLayout12.xml" /><Relationship Id="rId11" Type="http://schemas.openxmlformats.org/officeDocument/2006/relationships/slideLayout" Target="../slideLayouts/slideLayout17.xml" /><Relationship Id="rId24" Type="http://schemas.openxmlformats.org/officeDocument/2006/relationships/slideLayout" Target="../slideLayouts/slideLayout30.xml" /><Relationship Id="rId5" Type="http://schemas.openxmlformats.org/officeDocument/2006/relationships/slideLayout" Target="../slideLayouts/slideLayout11.xml" /><Relationship Id="rId15" Type="http://schemas.openxmlformats.org/officeDocument/2006/relationships/slideLayout" Target="../slideLayouts/slideLayout21.xml" /><Relationship Id="rId23" Type="http://schemas.openxmlformats.org/officeDocument/2006/relationships/slideLayout" Target="../slideLayouts/slideLayout29.xml" /><Relationship Id="rId28" Type="http://schemas.openxmlformats.org/officeDocument/2006/relationships/image" Target="../media/image4.png" /><Relationship Id="rId10" Type="http://schemas.openxmlformats.org/officeDocument/2006/relationships/slideLayout" Target="../slideLayouts/slideLayout16.xml" /><Relationship Id="rId19" Type="http://schemas.openxmlformats.org/officeDocument/2006/relationships/slideLayout" Target="../slideLayouts/slideLayout25.xml" /><Relationship Id="rId4" Type="http://schemas.openxmlformats.org/officeDocument/2006/relationships/slideLayout" Target="../slideLayouts/slideLayout10.xml" /><Relationship Id="rId9" Type="http://schemas.openxmlformats.org/officeDocument/2006/relationships/slideLayout" Target="../slideLayouts/slideLayout15.xml" /><Relationship Id="rId14" Type="http://schemas.openxmlformats.org/officeDocument/2006/relationships/slideLayout" Target="../slideLayouts/slideLayout20.xml" /><Relationship Id="rId22" Type="http://schemas.openxmlformats.org/officeDocument/2006/relationships/slideLayout" Target="../slideLayouts/slideLayout28.xml" /><Relationship Id="rId27" Type="http://schemas.openxmlformats.org/officeDocument/2006/relationships/image" Target="../media/image3.png" /></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4.xml" /><Relationship Id="rId2" Type="http://schemas.openxmlformats.org/officeDocument/2006/relationships/slideLayout" Target="../slideLayouts/slideLayout33.xml" /><Relationship Id="rId1" Type="http://schemas.openxmlformats.org/officeDocument/2006/relationships/slideLayout" Target="../slideLayouts/slideLayout32.xml" /><Relationship Id="rId6" Type="http://schemas.openxmlformats.org/officeDocument/2006/relationships/image" Target="../media/image2.png" /><Relationship Id="rId5" Type="http://schemas.openxmlformats.org/officeDocument/2006/relationships/image" Target="../media/image1.png" /><Relationship Id="rId4" Type="http://schemas.openxmlformats.org/officeDocument/2006/relationships/theme" Target="../theme/theme3.xml" /></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 /><Relationship Id="rId13" Type="http://schemas.openxmlformats.org/officeDocument/2006/relationships/slideLayout" Target="../slideLayouts/slideLayout47.xml" /><Relationship Id="rId3" Type="http://schemas.openxmlformats.org/officeDocument/2006/relationships/slideLayout" Target="../slideLayouts/slideLayout37.xml" /><Relationship Id="rId7" Type="http://schemas.openxmlformats.org/officeDocument/2006/relationships/slideLayout" Target="../slideLayouts/slideLayout41.xml" /><Relationship Id="rId12" Type="http://schemas.openxmlformats.org/officeDocument/2006/relationships/slideLayout" Target="../slideLayouts/slideLayout46.xml" /><Relationship Id="rId2" Type="http://schemas.openxmlformats.org/officeDocument/2006/relationships/slideLayout" Target="../slideLayouts/slideLayout36.xml" /><Relationship Id="rId1" Type="http://schemas.openxmlformats.org/officeDocument/2006/relationships/slideLayout" Target="../slideLayouts/slideLayout35.xml" /><Relationship Id="rId6" Type="http://schemas.openxmlformats.org/officeDocument/2006/relationships/slideLayout" Target="../slideLayouts/slideLayout40.xml" /><Relationship Id="rId11" Type="http://schemas.openxmlformats.org/officeDocument/2006/relationships/slideLayout" Target="../slideLayouts/slideLayout45.xml" /><Relationship Id="rId5" Type="http://schemas.openxmlformats.org/officeDocument/2006/relationships/slideLayout" Target="../slideLayouts/slideLayout39.xml" /><Relationship Id="rId15" Type="http://schemas.openxmlformats.org/officeDocument/2006/relationships/theme" Target="../theme/theme4.xml" /><Relationship Id="rId10" Type="http://schemas.openxmlformats.org/officeDocument/2006/relationships/slideLayout" Target="../slideLayouts/slideLayout44.xml" /><Relationship Id="rId4" Type="http://schemas.openxmlformats.org/officeDocument/2006/relationships/slideLayout" Target="../slideLayouts/slideLayout38.xml" /><Relationship Id="rId9" Type="http://schemas.openxmlformats.org/officeDocument/2006/relationships/slideLayout" Target="../slideLayouts/slideLayout43.xml" /><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4" name="Title Placeholder 9">
            <a:extLst>
              <a:ext uri="{FF2B5EF4-FFF2-40B4-BE49-F238E27FC236}">
                <a16:creationId xmlns:a16="http://schemas.microsoft.com/office/drawing/2014/main" id="{1251A51B-BB9A-47EF-9C64-1A3F639814DA}"/>
              </a:ext>
            </a:extLst>
          </p:cNvPr>
          <p:cNvSpPr>
            <a:spLocks noGrp="1"/>
          </p:cNvSpPr>
          <p:nvPr>
            <p:ph type="title"/>
          </p:nvPr>
        </p:nvSpPr>
        <p:spPr>
          <a:xfrm>
            <a:off x="374985" y="1701802"/>
            <a:ext cx="5390651" cy="508687"/>
          </a:xfrm>
          <a:prstGeom prst="rect">
            <a:avLst/>
          </a:prstGeom>
        </p:spPr>
        <p:txBody>
          <a:bodyPr vert="horz" wrap="square" lIns="0" tIns="12065" rIns="0" bIns="0" rtlCol="0">
            <a:spAutoFit/>
          </a:bodyPr>
          <a:lstStyle/>
          <a:p>
            <a:pPr lvl="0"/>
            <a:r>
              <a:rPr lang="en-US"/>
              <a:t>Click to edit Master title style</a:t>
            </a:r>
            <a:endParaRPr lang="en-US" dirty="0"/>
          </a:p>
        </p:txBody>
      </p:sp>
      <p:sp>
        <p:nvSpPr>
          <p:cNvPr id="15" name="Text Placeholder 11">
            <a:extLst>
              <a:ext uri="{FF2B5EF4-FFF2-40B4-BE49-F238E27FC236}">
                <a16:creationId xmlns:a16="http://schemas.microsoft.com/office/drawing/2014/main" id="{C458E46F-9447-40A9-B836-048D2733416E}"/>
              </a:ext>
            </a:extLst>
          </p:cNvPr>
          <p:cNvSpPr>
            <a:spLocks noGrp="1"/>
          </p:cNvSpPr>
          <p:nvPr>
            <p:ph type="body" idx="1"/>
          </p:nvPr>
        </p:nvSpPr>
        <p:spPr>
          <a:xfrm>
            <a:off x="382921" y="2849126"/>
            <a:ext cx="5444673" cy="345544"/>
          </a:xfrm>
          <a:prstGeom prst="rect">
            <a:avLst/>
          </a:prstGeom>
        </p:spPr>
        <p:txBody>
          <a:bodyPr vert="horz" wrap="square" lIns="0" tIns="17145" rIns="0" bIns="0" rtlCol="0">
            <a:spAutoFit/>
          </a:bodyPr>
          <a:lstStyle/>
          <a:p>
            <a:pPr lvl="0"/>
            <a:r>
              <a:rPr lang="en-US" dirty="0"/>
              <a:t>Click to edit Master text styles</a:t>
            </a:r>
          </a:p>
        </p:txBody>
      </p:sp>
      <p:sp>
        <p:nvSpPr>
          <p:cNvPr id="28" name="Rectangle 27">
            <a:extLst>
              <a:ext uri="{FF2B5EF4-FFF2-40B4-BE49-F238E27FC236}">
                <a16:creationId xmlns:a16="http://schemas.microsoft.com/office/drawing/2014/main" id="{431580DE-CA8F-4C0E-BADC-14C35D7C8815}"/>
              </a:ext>
            </a:extLst>
          </p:cNvPr>
          <p:cNvSpPr/>
          <p:nvPr/>
        </p:nvSpPr>
        <p:spPr>
          <a:xfrm>
            <a:off x="94187" y="134303"/>
            <a:ext cx="197916" cy="194384"/>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dirty="0"/>
          </a:p>
        </p:txBody>
      </p:sp>
      <p:cxnSp>
        <p:nvCxnSpPr>
          <p:cNvPr id="29" name="Straight Connector 28">
            <a:extLst>
              <a:ext uri="{FF2B5EF4-FFF2-40B4-BE49-F238E27FC236}">
                <a16:creationId xmlns:a16="http://schemas.microsoft.com/office/drawing/2014/main" id="{ECAA2DB7-19C9-4876-9C7A-BB747A076DB3}"/>
              </a:ext>
            </a:extLst>
          </p:cNvPr>
          <p:cNvCxnSpPr>
            <a:cxnSpLocks/>
          </p:cNvCxnSpPr>
          <p:nvPr/>
        </p:nvCxnSpPr>
        <p:spPr>
          <a:xfrm>
            <a:off x="121439" y="384877"/>
            <a:ext cx="143408" cy="0"/>
          </a:xfrm>
          <a:prstGeom prst="line">
            <a:avLst/>
          </a:prstGeom>
          <a:ln>
            <a:solidFill>
              <a:srgbClr val="F03782"/>
            </a:solidFill>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7EEF6F28-C3A7-43AD-98BB-9A6A633646B4}"/>
              </a:ext>
            </a:extLst>
          </p:cNvPr>
          <p:cNvPicPr>
            <a:picLocks noChangeAspect="1"/>
          </p:cNvPicPr>
          <p:nvPr/>
        </p:nvPicPr>
        <p:blipFill>
          <a:blip r:embed="rId8" cstate="hqprint">
            <a:extLst>
              <a:ext uri="{28A0092B-C50C-407E-A947-70E740481C1C}">
                <a14:useLocalDpi xmlns:a14="http://schemas.microsoft.com/office/drawing/2010/main" val="0"/>
              </a:ext>
            </a:extLst>
          </a:blip>
          <a:srcRect/>
          <a:stretch/>
        </p:blipFill>
        <p:spPr>
          <a:xfrm>
            <a:off x="10365847" y="628637"/>
            <a:ext cx="1456020" cy="184343"/>
          </a:xfrm>
          <a:prstGeom prst="rect">
            <a:avLst/>
          </a:prstGeom>
        </p:spPr>
      </p:pic>
      <p:pic>
        <p:nvPicPr>
          <p:cNvPr id="9" name="Picture 8">
            <a:extLst>
              <a:ext uri="{FF2B5EF4-FFF2-40B4-BE49-F238E27FC236}">
                <a16:creationId xmlns:a16="http://schemas.microsoft.com/office/drawing/2014/main" id="{45A49F12-98B6-4338-B9D0-33DC5135DF3E}"/>
              </a:ext>
            </a:extLst>
          </p:cNvPr>
          <p:cNvPicPr>
            <a:picLocks noChangeAspect="1"/>
          </p:cNvPicPr>
          <p:nvPr/>
        </p:nvPicPr>
        <p:blipFill>
          <a:blip r:embed="rId9" cstate="hqprint">
            <a:extLst>
              <a:ext uri="{28A0092B-C50C-407E-A947-70E740481C1C}">
                <a14:useLocalDpi xmlns:a14="http://schemas.microsoft.com/office/drawing/2010/main" val="0"/>
              </a:ext>
            </a:extLst>
          </a:blip>
          <a:srcRect/>
          <a:stretch/>
        </p:blipFill>
        <p:spPr>
          <a:xfrm>
            <a:off x="389464" y="287870"/>
            <a:ext cx="1753473" cy="484340"/>
          </a:xfrm>
          <a:prstGeom prst="rect">
            <a:avLst/>
          </a:prstGeom>
        </p:spPr>
      </p:pic>
      <p:sp>
        <p:nvSpPr>
          <p:cNvPr id="11" name="TextBox 10">
            <a:extLst>
              <a:ext uri="{FF2B5EF4-FFF2-40B4-BE49-F238E27FC236}">
                <a16:creationId xmlns:a16="http://schemas.microsoft.com/office/drawing/2014/main" id="{CB2AE68A-F4C2-4293-959C-D762458AB9B8}"/>
              </a:ext>
            </a:extLst>
          </p:cNvPr>
          <p:cNvSpPr txBox="1"/>
          <p:nvPr/>
        </p:nvSpPr>
        <p:spPr>
          <a:xfrm>
            <a:off x="94187" y="441069"/>
            <a:ext cx="197916" cy="194384"/>
          </a:xfrm>
          <a:prstGeom prst="rect">
            <a:avLst/>
          </a:prstGeom>
          <a:noFill/>
        </p:spPr>
        <p:txBody>
          <a:bodyPr wrap="none" lIns="0" tIns="0" rIns="0" bIns="0" rtlCol="0" anchor="ctr" anchorCtr="0">
            <a:noAutofit/>
          </a:bodyPr>
          <a:lstStyle/>
          <a:p>
            <a:pPr algn="ctr"/>
            <a:endParaRPr lang="en-US" sz="2133" dirty="0">
              <a:solidFill>
                <a:schemeClr val="tx1">
                  <a:lumMod val="75000"/>
                  <a:lumOff val="25000"/>
                </a:schemeClr>
              </a:solidFill>
            </a:endParaRPr>
          </a:p>
        </p:txBody>
      </p:sp>
      <p:sp>
        <p:nvSpPr>
          <p:cNvPr id="30" name="Rectangle 29">
            <a:extLst>
              <a:ext uri="{FF2B5EF4-FFF2-40B4-BE49-F238E27FC236}">
                <a16:creationId xmlns:a16="http://schemas.microsoft.com/office/drawing/2014/main" id="{363507C1-4B06-451C-983B-827886D3CD57}"/>
              </a:ext>
            </a:extLst>
          </p:cNvPr>
          <p:cNvSpPr/>
          <p:nvPr/>
        </p:nvSpPr>
        <p:spPr>
          <a:xfrm>
            <a:off x="49735" y="85017"/>
            <a:ext cx="286816" cy="5275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sp>
        <p:nvSpPr>
          <p:cNvPr id="2" name="TextBox 1">
            <a:extLst>
              <a:ext uri="{FF2B5EF4-FFF2-40B4-BE49-F238E27FC236}">
                <a16:creationId xmlns:a16="http://schemas.microsoft.com/office/drawing/2014/main" id="{A27FE728-0B98-B314-4F53-3B1405C50B25}"/>
              </a:ext>
            </a:extLst>
          </p:cNvPr>
          <p:cNvSpPr txBox="1"/>
          <p:nvPr userDrawn="1"/>
        </p:nvSpPr>
        <p:spPr>
          <a:xfrm>
            <a:off x="10495128" y="6455391"/>
            <a:ext cx="1378424" cy="272954"/>
          </a:xfrm>
          <a:prstGeom prst="rect">
            <a:avLst/>
          </a:prstGeom>
          <a:noFill/>
        </p:spPr>
        <p:txBody>
          <a:bodyPr wrap="square" lIns="0" tIns="0" rIns="0" bIns="0" rtlCol="0" anchor="ctr" anchorCtr="0">
            <a:noAutofit/>
          </a:bodyPr>
          <a:lstStyle/>
          <a:p>
            <a:pPr algn="ctr"/>
            <a:endParaRPr lang="en-US" sz="1600" dirty="0">
              <a:solidFill>
                <a:schemeClr val="tx1">
                  <a:lumMod val="75000"/>
                  <a:lumOff val="25000"/>
                </a:schemeClr>
              </a:solidFill>
            </a:endParaRPr>
          </a:p>
        </p:txBody>
      </p:sp>
    </p:spTree>
    <p:extLst>
      <p:ext uri="{BB962C8B-B14F-4D97-AF65-F5344CB8AC3E}">
        <p14:creationId xmlns:p14="http://schemas.microsoft.com/office/powerpoint/2010/main" val="3616935983"/>
      </p:ext>
    </p:extLst>
  </p:cSld>
  <p:clrMap bg1="dk1" tx1="lt1" bg2="dk2" tx2="lt2" accent1="accent1" accent2="accent2" accent3="accent3" accent4="accent4" accent5="accent5" accent6="accent6" hlink="hlink" folHlink="folHlink"/>
  <p:sldLayoutIdLst>
    <p:sldLayoutId id="2147483662" r:id="rId1"/>
    <p:sldLayoutId id="2147483665" r:id="rId2"/>
    <p:sldLayoutId id="2147483711" r:id="rId3"/>
    <p:sldLayoutId id="2147483712" r:id="rId4"/>
    <p:sldLayoutId id="2147483710" r:id="rId5"/>
    <p:sldLayoutId id="2147483713" r:id="rId6"/>
  </p:sldLayoutIdLst>
  <p:hf hdr="0" ftr="0" dt="0"/>
  <p:txStyles>
    <p:titleStyle>
      <a:lvl1pPr eaLnBrk="1" hangingPunct="1">
        <a:defRPr lang="en-US" sz="3200" b="0" i="0" kern="0" spc="-7" baseline="0" dirty="0">
          <a:solidFill>
            <a:schemeClr val="bg1">
              <a:lumMod val="75000"/>
              <a:lumOff val="25000"/>
            </a:schemeClr>
          </a:solidFill>
          <a:latin typeface="Calibri"/>
          <a:ea typeface="+mj-ea"/>
          <a:cs typeface="Calibri"/>
        </a:defRPr>
      </a:lvl1pPr>
    </p:titleStyle>
    <p:bodyStyle>
      <a:lvl1pPr marL="0" indent="0" eaLnBrk="1" hangingPunct="1">
        <a:buClr>
          <a:srgbClr val="808285"/>
        </a:buClr>
        <a:buFont typeface="Wingdings" panose="05000000000000000000" pitchFamily="2" charset="2"/>
        <a:buNone/>
        <a:defRPr lang="en-US" sz="2133" kern="1200" spc="3" dirty="0">
          <a:solidFill>
            <a:srgbClr val="007DC5"/>
          </a:solidFill>
          <a:latin typeface="Calibri"/>
          <a:ea typeface="+mn-ea"/>
          <a:cs typeface="Calibri"/>
        </a:defRPr>
      </a:lvl1pPr>
      <a:lvl2pPr marL="505805" indent="-228589" eaLnBrk="1" hangingPunct="1">
        <a:buClr>
          <a:srgbClr val="808285"/>
        </a:buClr>
        <a:buFont typeface="Symbol" panose="05050102010706020507" pitchFamily="18" charset="2"/>
        <a:buChar char="-"/>
        <a:defRPr sz="1600">
          <a:solidFill>
            <a:schemeClr val="tx1">
              <a:lumMod val="75000"/>
              <a:lumOff val="25000"/>
            </a:schemeClr>
          </a:solidFill>
          <a:latin typeface="+mn-lt"/>
          <a:ea typeface="+mn-ea"/>
          <a:cs typeface="+mn-cs"/>
        </a:defRPr>
      </a:lvl2pPr>
      <a:lvl3pPr marL="783019" indent="-228589" eaLnBrk="1" hangingPunct="1">
        <a:buClr>
          <a:srgbClr val="808285"/>
        </a:buClr>
        <a:buFont typeface="Arial" panose="020B0604020202020204" pitchFamily="34" charset="0"/>
        <a:buChar char="•"/>
        <a:defRPr sz="1600">
          <a:solidFill>
            <a:schemeClr val="tx1">
              <a:lumMod val="75000"/>
              <a:lumOff val="25000"/>
            </a:schemeClr>
          </a:solidFill>
          <a:latin typeface="+mn-lt"/>
          <a:ea typeface="+mn-ea"/>
          <a:cs typeface="+mn-cs"/>
        </a:defRPr>
      </a:lvl3pPr>
      <a:lvl4pPr marL="1060235" indent="-228589" eaLnBrk="1" hangingPunct="1">
        <a:buClr>
          <a:srgbClr val="808285"/>
        </a:buClr>
        <a:buFont typeface="Courier New" panose="02070309020205020404" pitchFamily="49" charset="0"/>
        <a:buChar char="o"/>
        <a:defRPr sz="1600">
          <a:solidFill>
            <a:schemeClr val="tx1">
              <a:lumMod val="75000"/>
              <a:lumOff val="25000"/>
            </a:schemeClr>
          </a:solidFill>
          <a:latin typeface="+mn-lt"/>
          <a:ea typeface="+mn-ea"/>
          <a:cs typeface="+mn-cs"/>
        </a:defRPr>
      </a:lvl4pPr>
      <a:lvl5pPr marL="1337451" indent="-228589" eaLnBrk="1" hangingPunct="1">
        <a:buClr>
          <a:srgbClr val="808285"/>
        </a:buClr>
        <a:buFont typeface="Wingdings" panose="05000000000000000000" pitchFamily="2" charset="2"/>
        <a:buChar char="§"/>
        <a:defRPr sz="1600">
          <a:solidFill>
            <a:schemeClr val="tx1">
              <a:lumMod val="75000"/>
              <a:lumOff val="25000"/>
            </a:schemeClr>
          </a:solidFill>
          <a:latin typeface="+mn-lt"/>
          <a:ea typeface="+mn-ea"/>
          <a:cs typeface="+mn-cs"/>
        </a:defRPr>
      </a:lvl5pPr>
      <a:lvl6pPr marL="1386079" eaLnBrk="1" hangingPunct="1">
        <a:defRPr>
          <a:latin typeface="+mn-lt"/>
          <a:ea typeface="+mn-ea"/>
          <a:cs typeface="+mn-cs"/>
        </a:defRPr>
      </a:lvl6pPr>
      <a:lvl7pPr marL="1663294" eaLnBrk="1" hangingPunct="1">
        <a:defRPr>
          <a:latin typeface="+mn-lt"/>
          <a:ea typeface="+mn-ea"/>
          <a:cs typeface="+mn-cs"/>
        </a:defRPr>
      </a:lvl7pPr>
      <a:lvl8pPr marL="1940509" eaLnBrk="1" hangingPunct="1">
        <a:defRPr>
          <a:latin typeface="+mn-lt"/>
          <a:ea typeface="+mn-ea"/>
          <a:cs typeface="+mn-cs"/>
        </a:defRPr>
      </a:lvl8pPr>
      <a:lvl9pPr marL="2217726" eaLnBrk="1" hangingPunct="1">
        <a:defRPr>
          <a:latin typeface="+mn-lt"/>
          <a:ea typeface="+mn-ea"/>
          <a:cs typeface="+mn-cs"/>
        </a:defRPr>
      </a:lvl9pPr>
    </p:bodyStyle>
    <p:otherStyle>
      <a:lvl1pPr marL="0" eaLnBrk="1" hangingPunct="1">
        <a:defRPr>
          <a:latin typeface="+mn-lt"/>
          <a:ea typeface="+mn-ea"/>
          <a:cs typeface="+mn-cs"/>
        </a:defRPr>
      </a:lvl1pPr>
      <a:lvl2pPr marL="277216" eaLnBrk="1" hangingPunct="1">
        <a:defRPr>
          <a:latin typeface="+mn-lt"/>
          <a:ea typeface="+mn-ea"/>
          <a:cs typeface="+mn-cs"/>
        </a:defRPr>
      </a:lvl2pPr>
      <a:lvl3pPr marL="554431" eaLnBrk="1" hangingPunct="1">
        <a:defRPr>
          <a:latin typeface="+mn-lt"/>
          <a:ea typeface="+mn-ea"/>
          <a:cs typeface="+mn-cs"/>
        </a:defRPr>
      </a:lvl3pPr>
      <a:lvl4pPr marL="831646" eaLnBrk="1" hangingPunct="1">
        <a:defRPr>
          <a:latin typeface="+mn-lt"/>
          <a:ea typeface="+mn-ea"/>
          <a:cs typeface="+mn-cs"/>
        </a:defRPr>
      </a:lvl4pPr>
      <a:lvl5pPr marL="1108863" eaLnBrk="1" hangingPunct="1">
        <a:defRPr>
          <a:latin typeface="+mn-lt"/>
          <a:ea typeface="+mn-ea"/>
          <a:cs typeface="+mn-cs"/>
        </a:defRPr>
      </a:lvl5pPr>
      <a:lvl6pPr marL="1386079" eaLnBrk="1" hangingPunct="1">
        <a:defRPr>
          <a:latin typeface="+mn-lt"/>
          <a:ea typeface="+mn-ea"/>
          <a:cs typeface="+mn-cs"/>
        </a:defRPr>
      </a:lvl6pPr>
      <a:lvl7pPr marL="1663294" eaLnBrk="1" hangingPunct="1">
        <a:defRPr>
          <a:latin typeface="+mn-lt"/>
          <a:ea typeface="+mn-ea"/>
          <a:cs typeface="+mn-cs"/>
        </a:defRPr>
      </a:lvl7pPr>
      <a:lvl8pPr marL="1940509" eaLnBrk="1" hangingPunct="1">
        <a:defRPr>
          <a:latin typeface="+mn-lt"/>
          <a:ea typeface="+mn-ea"/>
          <a:cs typeface="+mn-cs"/>
        </a:defRPr>
      </a:lvl8pPr>
      <a:lvl9pPr marL="2217726" eaLnBrk="1" hangingPunct="1">
        <a:defRPr>
          <a:latin typeface="+mn-lt"/>
          <a:ea typeface="+mn-ea"/>
          <a:cs typeface="+mn-cs"/>
        </a:defRPr>
      </a:lvl9pPr>
    </p:otherStyle>
  </p:txStyles>
  <p:extLst>
    <p:ext uri="{27BBF7A9-308A-43DC-89C8-2F10F3537804}">
      <p15:sldGuideLst xmlns:p15="http://schemas.microsoft.com/office/powerpoint/2012/main">
        <p15:guide id="1" pos="2770">
          <p15:clr>
            <a:srgbClr val="F26B43"/>
          </p15:clr>
        </p15:guide>
        <p15:guide id="4" pos="5585">
          <p15:clr>
            <a:srgbClr val="F26B43"/>
          </p15:clr>
        </p15:guide>
        <p15:guide id="7" orient="horz" pos="365">
          <p15:clr>
            <a:srgbClr val="F26B43"/>
          </p15:clr>
        </p15:guide>
        <p15:guide id="8" pos="183">
          <p15:clr>
            <a:srgbClr val="F26B43"/>
          </p15:clr>
        </p15:guide>
        <p15:guide id="9" orient="horz" pos="854">
          <p15:clr>
            <a:srgbClr val="F26B43"/>
          </p15:clr>
        </p15:guide>
        <p15:guide id="10" orient="horz" pos="284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8348" y="60741"/>
            <a:ext cx="8326379" cy="642647"/>
          </a:xfrm>
          <a:prstGeom prst="rect">
            <a:avLst/>
          </a:prstGeom>
        </p:spPr>
        <p:txBody>
          <a:bodyPr vert="horz" wrap="square" lIns="68580" tIns="34290" rIns="68580" bIns="34290" rtlCol="0" anchor="ctr">
            <a:normAutofit/>
          </a:bodyPr>
          <a:lstStyle/>
          <a:p>
            <a:r>
              <a:rPr lang="en-US" dirty="0"/>
              <a:t>Click to edit Master title style</a:t>
            </a:r>
          </a:p>
        </p:txBody>
      </p:sp>
      <p:sp>
        <p:nvSpPr>
          <p:cNvPr id="3" name="Text Placeholder 2"/>
          <p:cNvSpPr>
            <a:spLocks noGrp="1"/>
          </p:cNvSpPr>
          <p:nvPr>
            <p:ph type="body" idx="1"/>
          </p:nvPr>
        </p:nvSpPr>
        <p:spPr>
          <a:xfrm>
            <a:off x="538347" y="924945"/>
            <a:ext cx="11348852" cy="4525963"/>
          </a:xfrm>
          <a:prstGeom prst="rect">
            <a:avLst/>
          </a:prstGeom>
        </p:spPr>
        <p:txBody>
          <a:bodyPr vert="horz" lIns="68580" tIns="34290" rIns="68580" bIns="3429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35" name="Rectangle 71"/>
          <p:cNvSpPr txBox="1">
            <a:spLocks noChangeArrowheads="1"/>
          </p:cNvSpPr>
          <p:nvPr/>
        </p:nvSpPr>
        <p:spPr bwMode="auto">
          <a:xfrm>
            <a:off x="5791202" y="6473952"/>
            <a:ext cx="884767" cy="360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fld id="{13B55AB4-0D57-4FBE-946B-A81E4A9D2A4C}" type="slidenum">
              <a:rPr lang="en-US" sz="1067" b="1" kern="1200" noProof="0" smtClean="0">
                <a:solidFill>
                  <a:schemeClr val="bg1">
                    <a:lumMod val="50000"/>
                  </a:schemeClr>
                </a:solidFill>
                <a:latin typeface="+mj-lt"/>
                <a:ea typeface="+mn-ea"/>
                <a:cs typeface="Arial" pitchFamily="34" charset="0"/>
              </a:rPr>
              <a:pPr marL="0" marR="0" lvl="0" indent="0" algn="ctr" defTabSz="914377" rtl="0" eaLnBrk="1" fontAlgn="auto" latinLnBrk="0" hangingPunct="1">
                <a:lnSpc>
                  <a:spcPct val="100000"/>
                </a:lnSpc>
                <a:spcBef>
                  <a:spcPts val="0"/>
                </a:spcBef>
                <a:spcAft>
                  <a:spcPts val="0"/>
                </a:spcAft>
                <a:buClrTx/>
                <a:buSzTx/>
                <a:buFontTx/>
                <a:buNone/>
                <a:tabLst/>
                <a:defRPr/>
              </a:pPr>
              <a:t>‹#›</a:t>
            </a:fld>
            <a:r>
              <a:rPr lang="en-US" sz="1067" b="1" kern="1200" noProof="0" dirty="0">
                <a:solidFill>
                  <a:schemeClr val="bg1">
                    <a:lumMod val="50000"/>
                  </a:schemeClr>
                </a:solidFill>
                <a:latin typeface="+mj-lt"/>
                <a:ea typeface="+mn-ea"/>
                <a:cs typeface="Arial" pitchFamily="34" charset="0"/>
              </a:rPr>
              <a:t> </a:t>
            </a:r>
          </a:p>
        </p:txBody>
      </p:sp>
      <p:pic>
        <p:nvPicPr>
          <p:cNvPr id="10" name="Picture 9"/>
          <p:cNvPicPr>
            <a:picLocks noChangeAspect="1"/>
          </p:cNvPicPr>
          <p:nvPr userDrawn="1"/>
        </p:nvPicPr>
        <p:blipFill rotWithShape="1">
          <a:blip r:embed="rId27" cstate="print">
            <a:extLst>
              <a:ext uri="{28A0092B-C50C-407E-A947-70E740481C1C}">
                <a14:useLocalDpi xmlns:a14="http://schemas.microsoft.com/office/drawing/2010/main" val="0"/>
              </a:ext>
            </a:extLst>
          </a:blip>
          <a:srcRect l="49448"/>
          <a:stretch/>
        </p:blipFill>
        <p:spPr>
          <a:xfrm>
            <a:off x="10583693" y="-333"/>
            <a:ext cx="1596295" cy="865943"/>
          </a:xfrm>
          <a:prstGeom prst="rect">
            <a:avLst/>
          </a:prstGeom>
        </p:spPr>
      </p:pic>
      <p:pic>
        <p:nvPicPr>
          <p:cNvPr id="6" name="Picture 5"/>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0" y="5071533"/>
            <a:ext cx="12192000" cy="1786467"/>
          </a:xfrm>
          <a:prstGeom prst="rect">
            <a:avLst/>
          </a:prstGeom>
        </p:spPr>
      </p:pic>
      <p:sp>
        <p:nvSpPr>
          <p:cNvPr id="7" name="Rectangle 71"/>
          <p:cNvSpPr txBox="1">
            <a:spLocks noChangeArrowheads="1"/>
          </p:cNvSpPr>
          <p:nvPr userDrawn="1"/>
        </p:nvSpPr>
        <p:spPr bwMode="auto">
          <a:xfrm>
            <a:off x="10293619" y="6497637"/>
            <a:ext cx="1692901" cy="360363"/>
          </a:xfrm>
          <a:prstGeom prst="rect">
            <a:avLst/>
          </a:prstGeom>
          <a:noFill/>
          <a:ln w="9525">
            <a:noFill/>
            <a:miter lim="800000"/>
            <a:headEnd/>
            <a:tailEnd/>
          </a:ln>
          <a:effectLst/>
        </p:spPr>
        <p:txBody>
          <a:bodyPr vert="horz" wrap="square" lIns="85725" tIns="42863" rIns="85725" bIns="42863" numCol="1" anchor="ctr" anchorCtr="0" compatLnSpc="1">
            <a:prstTxWarp prst="textNoShape">
              <a:avLst/>
            </a:prstTxWarp>
          </a:bodyPr>
          <a:lstStyle>
            <a:lvl1pPr>
              <a:defRPr sz="1000">
                <a:solidFill>
                  <a:srgbClr val="4E84C4"/>
                </a:solidFill>
              </a:defRPr>
            </a:lvl1pPr>
          </a:lstStyle>
          <a:p>
            <a:pPr algn="ctr" defTabSz="857207">
              <a:defRPr/>
            </a:pPr>
            <a:r>
              <a:rPr lang="en-US" sz="1000" b="1" dirty="0">
                <a:solidFill>
                  <a:prstClr val="white">
                    <a:lumMod val="50000"/>
                  </a:prstClr>
                </a:solidFill>
                <a:cs typeface="Arial" pitchFamily="34" charset="0"/>
              </a:rPr>
              <a:t>TCS-DGCA Confidential </a:t>
            </a:r>
          </a:p>
        </p:txBody>
      </p:sp>
    </p:spTree>
    <p:extLst>
      <p:ext uri="{BB962C8B-B14F-4D97-AF65-F5344CB8AC3E}">
        <p14:creationId xmlns:p14="http://schemas.microsoft.com/office/powerpoint/2010/main" val="78377110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 id="2147483688" r:id="rId21"/>
    <p:sldLayoutId id="2147483689" r:id="rId22"/>
    <p:sldLayoutId id="2147483690" r:id="rId23"/>
    <p:sldLayoutId id="2147483692" r:id="rId24"/>
    <p:sldLayoutId id="2147483693" r:id="rId25"/>
  </p:sldLayoutIdLst>
  <p:hf hdr="0" ftr="0" dt="0"/>
  <p:txStyles>
    <p:titleStyle>
      <a:lvl1pPr algn="l" defTabSz="914377" rtl="0" eaLnBrk="1" latinLnBrk="0" hangingPunct="1">
        <a:spcBef>
          <a:spcPct val="0"/>
        </a:spcBef>
        <a:buNone/>
        <a:defRPr sz="2800" kern="1200">
          <a:solidFill>
            <a:schemeClr val="tx2"/>
          </a:solidFill>
          <a:latin typeface="+mj-lt"/>
          <a:ea typeface="+mj-ea"/>
          <a:cs typeface="Arial" pitchFamily="34" charset="0"/>
        </a:defRPr>
      </a:lvl1pPr>
    </p:titleStyle>
    <p:bodyStyle>
      <a:lvl1pPr marL="342891" indent="-342891" algn="l" defTabSz="914377" rtl="0" eaLnBrk="1" latinLnBrk="0" hangingPunct="1">
        <a:spcBef>
          <a:spcPct val="20000"/>
        </a:spcBef>
        <a:buClr>
          <a:srgbClr val="4E84C4"/>
        </a:buClr>
        <a:buFont typeface="Wingdings" pitchFamily="2" charset="2"/>
        <a:buChar char="§"/>
        <a:defRPr sz="2000" kern="1200">
          <a:solidFill>
            <a:schemeClr val="tx1"/>
          </a:solidFill>
          <a:latin typeface="+mj-lt"/>
          <a:ea typeface="+mn-ea"/>
          <a:cs typeface="Arial" pitchFamily="34" charset="0"/>
        </a:defRPr>
      </a:lvl1pPr>
      <a:lvl2pPr marL="742932" indent="-285744" algn="l" defTabSz="914377" rtl="0" eaLnBrk="1" latinLnBrk="0" hangingPunct="1">
        <a:spcBef>
          <a:spcPct val="20000"/>
        </a:spcBef>
        <a:buClr>
          <a:srgbClr val="4E84C4"/>
        </a:buClr>
        <a:buFont typeface="Myriad Pro" pitchFamily="34" charset="0"/>
        <a:buChar char="–"/>
        <a:defRPr sz="2000" kern="1200">
          <a:solidFill>
            <a:schemeClr val="tx1"/>
          </a:solidFill>
          <a:latin typeface="+mj-lt"/>
          <a:ea typeface="+mn-ea"/>
          <a:cs typeface="Arial" pitchFamily="34" charset="0"/>
        </a:defRPr>
      </a:lvl2pPr>
      <a:lvl3pPr marL="1142971" indent="-228594" algn="l" defTabSz="914377" rtl="0" eaLnBrk="1" latinLnBrk="0" hangingPunct="1">
        <a:spcBef>
          <a:spcPct val="20000"/>
        </a:spcBef>
        <a:buClr>
          <a:srgbClr val="4E84C4"/>
        </a:buClr>
        <a:buFont typeface="Courier New" pitchFamily="49" charset="0"/>
        <a:buChar char="o"/>
        <a:defRPr sz="1867" kern="1200">
          <a:solidFill>
            <a:schemeClr val="tx1"/>
          </a:solidFill>
          <a:latin typeface="+mj-lt"/>
          <a:ea typeface="+mn-ea"/>
          <a:cs typeface="Arial" pitchFamily="34" charset="0"/>
        </a:defRPr>
      </a:lvl3pPr>
      <a:lvl4pPr marL="1600160" indent="-228594" algn="l" defTabSz="914377" rtl="0" eaLnBrk="1" latinLnBrk="0" hangingPunct="1">
        <a:spcBef>
          <a:spcPct val="20000"/>
        </a:spcBef>
        <a:buClr>
          <a:srgbClr val="4E84C4"/>
        </a:buClr>
        <a:buFont typeface="Arial" pitchFamily="34" charset="0"/>
        <a:buChar char="•"/>
        <a:defRPr sz="1600" kern="1200" baseline="0">
          <a:solidFill>
            <a:schemeClr val="tx1"/>
          </a:solidFill>
          <a:latin typeface="+mj-lt"/>
          <a:ea typeface="+mn-ea"/>
          <a:cs typeface="Arial" pitchFamily="34" charset="0"/>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4" name="Title Placeholder 9">
            <a:extLst>
              <a:ext uri="{FF2B5EF4-FFF2-40B4-BE49-F238E27FC236}">
                <a16:creationId xmlns:a16="http://schemas.microsoft.com/office/drawing/2014/main" id="{1251A51B-BB9A-47EF-9C64-1A3F639814DA}"/>
              </a:ext>
            </a:extLst>
          </p:cNvPr>
          <p:cNvSpPr>
            <a:spLocks noGrp="1"/>
          </p:cNvSpPr>
          <p:nvPr>
            <p:ph type="title"/>
          </p:nvPr>
        </p:nvSpPr>
        <p:spPr>
          <a:xfrm>
            <a:off x="374985" y="1701802"/>
            <a:ext cx="5390651" cy="508687"/>
          </a:xfrm>
          <a:prstGeom prst="rect">
            <a:avLst/>
          </a:prstGeom>
        </p:spPr>
        <p:txBody>
          <a:bodyPr vert="horz" wrap="square" lIns="0" tIns="12065" rIns="0" bIns="0" rtlCol="0">
            <a:spAutoFit/>
          </a:bodyPr>
          <a:lstStyle/>
          <a:p>
            <a:pPr lvl="0"/>
            <a:r>
              <a:rPr lang="en-US"/>
              <a:t>Click to edit Master title style</a:t>
            </a:r>
            <a:endParaRPr lang="en-US" dirty="0"/>
          </a:p>
        </p:txBody>
      </p:sp>
      <p:sp>
        <p:nvSpPr>
          <p:cNvPr id="15" name="Text Placeholder 11">
            <a:extLst>
              <a:ext uri="{FF2B5EF4-FFF2-40B4-BE49-F238E27FC236}">
                <a16:creationId xmlns:a16="http://schemas.microsoft.com/office/drawing/2014/main" id="{C458E46F-9447-40A9-B836-048D2733416E}"/>
              </a:ext>
            </a:extLst>
          </p:cNvPr>
          <p:cNvSpPr>
            <a:spLocks noGrp="1"/>
          </p:cNvSpPr>
          <p:nvPr>
            <p:ph type="body" idx="1"/>
          </p:nvPr>
        </p:nvSpPr>
        <p:spPr>
          <a:xfrm>
            <a:off x="382921" y="2849125"/>
            <a:ext cx="5390651" cy="351379"/>
          </a:xfrm>
          <a:prstGeom prst="rect">
            <a:avLst/>
          </a:prstGeom>
        </p:spPr>
        <p:txBody>
          <a:bodyPr vert="horz" wrap="square" lIns="0" tIns="17145" rIns="0" bIns="0" rtlCol="0">
            <a:spAutoFit/>
          </a:bodyPr>
          <a:lstStyle/>
          <a:p>
            <a:pPr lvl="0"/>
            <a:r>
              <a:rPr lang="en-US" dirty="0"/>
              <a:t>Click to edit Master text styles</a:t>
            </a:r>
          </a:p>
        </p:txBody>
      </p:sp>
      <p:sp>
        <p:nvSpPr>
          <p:cNvPr id="28" name="Rectangle 27">
            <a:extLst>
              <a:ext uri="{FF2B5EF4-FFF2-40B4-BE49-F238E27FC236}">
                <a16:creationId xmlns:a16="http://schemas.microsoft.com/office/drawing/2014/main" id="{431580DE-CA8F-4C0E-BADC-14C35D7C8815}"/>
              </a:ext>
            </a:extLst>
          </p:cNvPr>
          <p:cNvSpPr/>
          <p:nvPr/>
        </p:nvSpPr>
        <p:spPr>
          <a:xfrm>
            <a:off x="94187" y="134303"/>
            <a:ext cx="197916" cy="194384"/>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dirty="0"/>
          </a:p>
        </p:txBody>
      </p:sp>
      <p:cxnSp>
        <p:nvCxnSpPr>
          <p:cNvPr id="29" name="Straight Connector 28">
            <a:extLst>
              <a:ext uri="{FF2B5EF4-FFF2-40B4-BE49-F238E27FC236}">
                <a16:creationId xmlns:a16="http://schemas.microsoft.com/office/drawing/2014/main" id="{ECAA2DB7-19C9-4876-9C7A-BB747A076DB3}"/>
              </a:ext>
            </a:extLst>
          </p:cNvPr>
          <p:cNvCxnSpPr>
            <a:cxnSpLocks/>
          </p:cNvCxnSpPr>
          <p:nvPr/>
        </p:nvCxnSpPr>
        <p:spPr>
          <a:xfrm>
            <a:off x="121439" y="384877"/>
            <a:ext cx="143408" cy="0"/>
          </a:xfrm>
          <a:prstGeom prst="line">
            <a:avLst/>
          </a:prstGeom>
          <a:ln>
            <a:solidFill>
              <a:srgbClr val="F03782"/>
            </a:solidFill>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7EEF6F28-C3A7-43AD-98BB-9A6A633646B4}"/>
              </a:ext>
            </a:extLst>
          </p:cNvPr>
          <p:cNvPicPr>
            <a:picLocks noChangeAspect="1"/>
          </p:cNvPicPr>
          <p:nvPr/>
        </p:nvPicPr>
        <p:blipFill>
          <a:blip r:embed="rId5" cstate="hqprint">
            <a:extLst>
              <a:ext uri="{28A0092B-C50C-407E-A947-70E740481C1C}">
                <a14:useLocalDpi xmlns:a14="http://schemas.microsoft.com/office/drawing/2010/main" val="0"/>
              </a:ext>
            </a:extLst>
          </a:blip>
          <a:srcRect/>
          <a:stretch/>
        </p:blipFill>
        <p:spPr>
          <a:xfrm>
            <a:off x="10365847" y="628637"/>
            <a:ext cx="1456020" cy="184343"/>
          </a:xfrm>
          <a:prstGeom prst="rect">
            <a:avLst/>
          </a:prstGeom>
        </p:spPr>
      </p:pic>
      <p:pic>
        <p:nvPicPr>
          <p:cNvPr id="9" name="Picture 8">
            <a:extLst>
              <a:ext uri="{FF2B5EF4-FFF2-40B4-BE49-F238E27FC236}">
                <a16:creationId xmlns:a16="http://schemas.microsoft.com/office/drawing/2014/main" id="{45A49F12-98B6-4338-B9D0-33DC5135DF3E}"/>
              </a:ext>
            </a:extLst>
          </p:cNvPr>
          <p:cNvPicPr>
            <a:picLocks noChangeAspect="1"/>
          </p:cNvPicPr>
          <p:nvPr/>
        </p:nvPicPr>
        <p:blipFill>
          <a:blip r:embed="rId6" cstate="hqprint">
            <a:extLst>
              <a:ext uri="{28A0092B-C50C-407E-A947-70E740481C1C}">
                <a14:useLocalDpi xmlns:a14="http://schemas.microsoft.com/office/drawing/2010/main" val="0"/>
              </a:ext>
            </a:extLst>
          </a:blip>
          <a:srcRect/>
          <a:stretch/>
        </p:blipFill>
        <p:spPr>
          <a:xfrm>
            <a:off x="389464" y="287870"/>
            <a:ext cx="1753473" cy="484340"/>
          </a:xfrm>
          <a:prstGeom prst="rect">
            <a:avLst/>
          </a:prstGeom>
        </p:spPr>
      </p:pic>
      <p:sp>
        <p:nvSpPr>
          <p:cNvPr id="11" name="TextBox 10">
            <a:extLst>
              <a:ext uri="{FF2B5EF4-FFF2-40B4-BE49-F238E27FC236}">
                <a16:creationId xmlns:a16="http://schemas.microsoft.com/office/drawing/2014/main" id="{CB2AE68A-F4C2-4293-959C-D762458AB9B8}"/>
              </a:ext>
            </a:extLst>
          </p:cNvPr>
          <p:cNvSpPr txBox="1"/>
          <p:nvPr/>
        </p:nvSpPr>
        <p:spPr>
          <a:xfrm>
            <a:off x="94187" y="441069"/>
            <a:ext cx="197916" cy="194384"/>
          </a:xfrm>
          <a:prstGeom prst="rect">
            <a:avLst/>
          </a:prstGeom>
          <a:noFill/>
        </p:spPr>
        <p:txBody>
          <a:bodyPr wrap="none" lIns="0" tIns="0" rIns="0" bIns="0" rtlCol="0" anchor="ctr" anchorCtr="0">
            <a:noAutofit/>
          </a:bodyPr>
          <a:lstStyle/>
          <a:p>
            <a:pPr algn="ctr"/>
            <a:endParaRPr lang="en-US" sz="2133" dirty="0">
              <a:solidFill>
                <a:schemeClr val="tx1">
                  <a:lumMod val="75000"/>
                  <a:lumOff val="25000"/>
                </a:schemeClr>
              </a:solidFill>
            </a:endParaRPr>
          </a:p>
        </p:txBody>
      </p:sp>
      <p:sp>
        <p:nvSpPr>
          <p:cNvPr id="30" name="Rectangle 29">
            <a:extLst>
              <a:ext uri="{FF2B5EF4-FFF2-40B4-BE49-F238E27FC236}">
                <a16:creationId xmlns:a16="http://schemas.microsoft.com/office/drawing/2014/main" id="{363507C1-4B06-451C-983B-827886D3CD57}"/>
              </a:ext>
            </a:extLst>
          </p:cNvPr>
          <p:cNvSpPr/>
          <p:nvPr/>
        </p:nvSpPr>
        <p:spPr>
          <a:xfrm>
            <a:off x="49735" y="85017"/>
            <a:ext cx="286816" cy="5275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spTree>
    <p:extLst>
      <p:ext uri="{BB962C8B-B14F-4D97-AF65-F5344CB8AC3E}">
        <p14:creationId xmlns:p14="http://schemas.microsoft.com/office/powerpoint/2010/main" val="827473776"/>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Lst>
  <p:hf hdr="0" ftr="0" dt="0"/>
  <p:txStyles>
    <p:titleStyle>
      <a:lvl1pPr eaLnBrk="1" hangingPunct="1">
        <a:defRPr lang="en-US" sz="3200" b="0" i="0" kern="0" spc="-7" baseline="0" dirty="0">
          <a:solidFill>
            <a:schemeClr val="bg1">
              <a:lumMod val="75000"/>
              <a:lumOff val="25000"/>
            </a:schemeClr>
          </a:solidFill>
          <a:latin typeface="Calibri"/>
          <a:ea typeface="+mj-ea"/>
          <a:cs typeface="Calibri"/>
        </a:defRPr>
      </a:lvl1pPr>
    </p:titleStyle>
    <p:bodyStyle>
      <a:lvl1pPr marL="0" indent="0" eaLnBrk="1" hangingPunct="1">
        <a:buClr>
          <a:srgbClr val="808285"/>
        </a:buClr>
        <a:buFont typeface="Wingdings" panose="05000000000000000000" pitchFamily="2" charset="2"/>
        <a:buNone/>
        <a:defRPr lang="en-US" sz="2133" kern="1200" spc="3" dirty="0">
          <a:solidFill>
            <a:srgbClr val="007DC5"/>
          </a:solidFill>
          <a:latin typeface="Calibri"/>
          <a:ea typeface="+mn-ea"/>
          <a:cs typeface="Calibri"/>
        </a:defRPr>
      </a:lvl1pPr>
      <a:lvl2pPr marL="505805" indent="-228589" eaLnBrk="1" hangingPunct="1">
        <a:buClr>
          <a:srgbClr val="808285"/>
        </a:buClr>
        <a:buFont typeface="Symbol" panose="05050102010706020507" pitchFamily="18" charset="2"/>
        <a:buChar char="-"/>
        <a:defRPr sz="1600">
          <a:solidFill>
            <a:schemeClr val="tx1">
              <a:lumMod val="75000"/>
              <a:lumOff val="25000"/>
            </a:schemeClr>
          </a:solidFill>
          <a:latin typeface="+mn-lt"/>
          <a:ea typeface="+mn-ea"/>
          <a:cs typeface="+mn-cs"/>
        </a:defRPr>
      </a:lvl2pPr>
      <a:lvl3pPr marL="783019" indent="-228589" eaLnBrk="1" hangingPunct="1">
        <a:buClr>
          <a:srgbClr val="808285"/>
        </a:buClr>
        <a:buFont typeface="Arial" panose="020B0604020202020204" pitchFamily="34" charset="0"/>
        <a:buChar char="•"/>
        <a:defRPr sz="1600">
          <a:solidFill>
            <a:schemeClr val="tx1">
              <a:lumMod val="75000"/>
              <a:lumOff val="25000"/>
            </a:schemeClr>
          </a:solidFill>
          <a:latin typeface="+mn-lt"/>
          <a:ea typeface="+mn-ea"/>
          <a:cs typeface="+mn-cs"/>
        </a:defRPr>
      </a:lvl3pPr>
      <a:lvl4pPr marL="1060235" indent="-228589" eaLnBrk="1" hangingPunct="1">
        <a:buClr>
          <a:srgbClr val="808285"/>
        </a:buClr>
        <a:buFont typeface="Courier New" panose="02070309020205020404" pitchFamily="49" charset="0"/>
        <a:buChar char="o"/>
        <a:defRPr sz="1600">
          <a:solidFill>
            <a:schemeClr val="tx1">
              <a:lumMod val="75000"/>
              <a:lumOff val="25000"/>
            </a:schemeClr>
          </a:solidFill>
          <a:latin typeface="+mn-lt"/>
          <a:ea typeface="+mn-ea"/>
          <a:cs typeface="+mn-cs"/>
        </a:defRPr>
      </a:lvl4pPr>
      <a:lvl5pPr marL="1337451" indent="-228589" eaLnBrk="1" hangingPunct="1">
        <a:buClr>
          <a:srgbClr val="808285"/>
        </a:buClr>
        <a:buFont typeface="Wingdings" panose="05000000000000000000" pitchFamily="2" charset="2"/>
        <a:buChar char="§"/>
        <a:defRPr sz="1600">
          <a:solidFill>
            <a:schemeClr val="tx1">
              <a:lumMod val="75000"/>
              <a:lumOff val="25000"/>
            </a:schemeClr>
          </a:solidFill>
          <a:latin typeface="+mn-lt"/>
          <a:ea typeface="+mn-ea"/>
          <a:cs typeface="+mn-cs"/>
        </a:defRPr>
      </a:lvl5pPr>
      <a:lvl6pPr marL="1386079" eaLnBrk="1" hangingPunct="1">
        <a:defRPr>
          <a:latin typeface="+mn-lt"/>
          <a:ea typeface="+mn-ea"/>
          <a:cs typeface="+mn-cs"/>
        </a:defRPr>
      </a:lvl6pPr>
      <a:lvl7pPr marL="1663294" eaLnBrk="1" hangingPunct="1">
        <a:defRPr>
          <a:latin typeface="+mn-lt"/>
          <a:ea typeface="+mn-ea"/>
          <a:cs typeface="+mn-cs"/>
        </a:defRPr>
      </a:lvl7pPr>
      <a:lvl8pPr marL="1940509" eaLnBrk="1" hangingPunct="1">
        <a:defRPr>
          <a:latin typeface="+mn-lt"/>
          <a:ea typeface="+mn-ea"/>
          <a:cs typeface="+mn-cs"/>
        </a:defRPr>
      </a:lvl8pPr>
      <a:lvl9pPr marL="2217726" eaLnBrk="1" hangingPunct="1">
        <a:defRPr>
          <a:latin typeface="+mn-lt"/>
          <a:ea typeface="+mn-ea"/>
          <a:cs typeface="+mn-cs"/>
        </a:defRPr>
      </a:lvl9pPr>
    </p:bodyStyle>
    <p:otherStyle>
      <a:lvl1pPr marL="0" eaLnBrk="1" hangingPunct="1">
        <a:defRPr>
          <a:latin typeface="+mn-lt"/>
          <a:ea typeface="+mn-ea"/>
          <a:cs typeface="+mn-cs"/>
        </a:defRPr>
      </a:lvl1pPr>
      <a:lvl2pPr marL="277216" eaLnBrk="1" hangingPunct="1">
        <a:defRPr>
          <a:latin typeface="+mn-lt"/>
          <a:ea typeface="+mn-ea"/>
          <a:cs typeface="+mn-cs"/>
        </a:defRPr>
      </a:lvl2pPr>
      <a:lvl3pPr marL="554431" eaLnBrk="1" hangingPunct="1">
        <a:defRPr>
          <a:latin typeface="+mn-lt"/>
          <a:ea typeface="+mn-ea"/>
          <a:cs typeface="+mn-cs"/>
        </a:defRPr>
      </a:lvl3pPr>
      <a:lvl4pPr marL="831646" eaLnBrk="1" hangingPunct="1">
        <a:defRPr>
          <a:latin typeface="+mn-lt"/>
          <a:ea typeface="+mn-ea"/>
          <a:cs typeface="+mn-cs"/>
        </a:defRPr>
      </a:lvl4pPr>
      <a:lvl5pPr marL="1108863" eaLnBrk="1" hangingPunct="1">
        <a:defRPr>
          <a:latin typeface="+mn-lt"/>
          <a:ea typeface="+mn-ea"/>
          <a:cs typeface="+mn-cs"/>
        </a:defRPr>
      </a:lvl5pPr>
      <a:lvl6pPr marL="1386079" eaLnBrk="1" hangingPunct="1">
        <a:defRPr>
          <a:latin typeface="+mn-lt"/>
          <a:ea typeface="+mn-ea"/>
          <a:cs typeface="+mn-cs"/>
        </a:defRPr>
      </a:lvl6pPr>
      <a:lvl7pPr marL="1663294" eaLnBrk="1" hangingPunct="1">
        <a:defRPr>
          <a:latin typeface="+mn-lt"/>
          <a:ea typeface="+mn-ea"/>
          <a:cs typeface="+mn-cs"/>
        </a:defRPr>
      </a:lvl7pPr>
      <a:lvl8pPr marL="1940509" eaLnBrk="1" hangingPunct="1">
        <a:defRPr>
          <a:latin typeface="+mn-lt"/>
          <a:ea typeface="+mn-ea"/>
          <a:cs typeface="+mn-cs"/>
        </a:defRPr>
      </a:lvl8pPr>
      <a:lvl9pPr marL="2217726" eaLnBrk="1" hangingPunct="1">
        <a:defRPr>
          <a:latin typeface="+mn-lt"/>
          <a:ea typeface="+mn-ea"/>
          <a:cs typeface="+mn-cs"/>
        </a:defRPr>
      </a:lvl9pPr>
    </p:otherStyle>
  </p:txStyles>
  <p:extLst>
    <p:ext uri="{27BBF7A9-308A-43DC-89C8-2F10F3537804}">
      <p15:sldGuideLst xmlns:p15="http://schemas.microsoft.com/office/powerpoint/2012/main">
        <p15:guide id="1" pos="2770">
          <p15:clr>
            <a:srgbClr val="F26B43"/>
          </p15:clr>
        </p15:guide>
        <p15:guide id="4" pos="5585">
          <p15:clr>
            <a:srgbClr val="F26B43"/>
          </p15:clr>
        </p15:guide>
        <p15:guide id="7" orient="horz" pos="365">
          <p15:clr>
            <a:srgbClr val="F26B43"/>
          </p15:clr>
        </p15:guide>
        <p15:guide id="8" pos="183">
          <p15:clr>
            <a:srgbClr val="F26B43"/>
          </p15:clr>
        </p15:guide>
        <p15:guide id="9" orient="horz" pos="854">
          <p15:clr>
            <a:srgbClr val="F26B43"/>
          </p15:clr>
        </p15:guide>
        <p15:guide id="10" orient="horz" pos="284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B5FFBB-D999-EB6F-4549-02FCE160A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6149F9-BF10-680E-7752-622EC0C3D5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59CC92-FCCB-7114-7B53-F3F74635E8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855E478E-E13C-1E25-653E-229E2194EA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17F651-FF98-59C3-F5FC-58EEAFA6BE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5B65A9-A52B-4FE5-97DA-4F018096F380}" type="slidenum">
              <a:rPr lang="en-US" smtClean="0"/>
              <a:t>‹#›</a:t>
            </a:fld>
            <a:endParaRPr lang="en-US"/>
          </a:p>
        </p:txBody>
      </p:sp>
    </p:spTree>
    <p:extLst>
      <p:ext uri="{BB962C8B-B14F-4D97-AF65-F5344CB8AC3E}">
        <p14:creationId xmlns:p14="http://schemas.microsoft.com/office/powerpoint/2010/main" val="171800209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jpg" /><Relationship Id="rId1" Type="http://schemas.openxmlformats.org/officeDocument/2006/relationships/slideLayout" Target="../slideLayouts/slideLayout46.xml" /></Relationships>
</file>

<file path=ppt/slides/_rels/slide10.xml.rels><?xml version="1.0" encoding="UTF-8" standalone="yes"?>
<Relationships xmlns="http://schemas.openxmlformats.org/package/2006/relationships"><Relationship Id="rId8" Type="http://schemas.openxmlformats.org/officeDocument/2006/relationships/image" Target="../media/image24.png" /><Relationship Id="rId3" Type="http://schemas.openxmlformats.org/officeDocument/2006/relationships/image" Target="../media/image41.jpeg" /><Relationship Id="rId7" Type="http://schemas.openxmlformats.org/officeDocument/2006/relationships/image" Target="../media/image19.png" /><Relationship Id="rId2" Type="http://schemas.openxmlformats.org/officeDocument/2006/relationships/image" Target="../media/image40.png" /><Relationship Id="rId1" Type="http://schemas.openxmlformats.org/officeDocument/2006/relationships/slideLayout" Target="../slideLayouts/slideLayout48.xml" /><Relationship Id="rId6" Type="http://schemas.openxmlformats.org/officeDocument/2006/relationships/image" Target="../media/image18.png" /><Relationship Id="rId5" Type="http://schemas.openxmlformats.org/officeDocument/2006/relationships/image" Target="../media/image43.jpeg" /><Relationship Id="rId4" Type="http://schemas.openxmlformats.org/officeDocument/2006/relationships/image" Target="../media/image42.jpeg" /></Relationships>
</file>

<file path=ppt/slides/_rels/slide11.xml.rels><?xml version="1.0" encoding="UTF-8" standalone="yes"?>
<Relationships xmlns="http://schemas.openxmlformats.org/package/2006/relationships"><Relationship Id="rId3" Type="http://schemas.openxmlformats.org/officeDocument/2006/relationships/image" Target="../media/image25.png" /><Relationship Id="rId7" Type="http://schemas.openxmlformats.org/officeDocument/2006/relationships/image" Target="../media/image47.png" /><Relationship Id="rId2" Type="http://schemas.openxmlformats.org/officeDocument/2006/relationships/image" Target="../media/image44.jpeg" /><Relationship Id="rId1" Type="http://schemas.openxmlformats.org/officeDocument/2006/relationships/slideLayout" Target="../slideLayouts/slideLayout48.xml" /><Relationship Id="rId6" Type="http://schemas.openxmlformats.org/officeDocument/2006/relationships/image" Target="../media/image46.jpeg" /><Relationship Id="rId5" Type="http://schemas.openxmlformats.org/officeDocument/2006/relationships/image" Target="../media/image45.jpeg" /><Relationship Id="rId4" Type="http://schemas.openxmlformats.org/officeDocument/2006/relationships/image" Target="../media/image26.png" /></Relationships>
</file>

<file path=ppt/slides/_rels/slide12.xml.rels><?xml version="1.0" encoding="UTF-8" standalone="yes"?>
<Relationships xmlns="http://schemas.openxmlformats.org/package/2006/relationships"><Relationship Id="rId3" Type="http://schemas.openxmlformats.org/officeDocument/2006/relationships/image" Target="../media/image48.png" /><Relationship Id="rId2" Type="http://schemas.openxmlformats.org/officeDocument/2006/relationships/image" Target="../media/image41.jpeg" /><Relationship Id="rId1" Type="http://schemas.openxmlformats.org/officeDocument/2006/relationships/slideLayout" Target="../slideLayouts/slideLayout48.xml" /><Relationship Id="rId6" Type="http://schemas.openxmlformats.org/officeDocument/2006/relationships/image" Target="../media/image19.png" /><Relationship Id="rId5" Type="http://schemas.openxmlformats.org/officeDocument/2006/relationships/image" Target="../media/image18.png" /><Relationship Id="rId4" Type="http://schemas.openxmlformats.org/officeDocument/2006/relationships/image" Target="../media/image49.jpeg" /></Relationships>
</file>

<file path=ppt/slides/_rels/slide13.xml.rels><?xml version="1.0" encoding="UTF-8" standalone="yes"?>
<Relationships xmlns="http://schemas.openxmlformats.org/package/2006/relationships"><Relationship Id="rId8" Type="http://schemas.openxmlformats.org/officeDocument/2006/relationships/image" Target="../media/image24.png" /><Relationship Id="rId3" Type="http://schemas.openxmlformats.org/officeDocument/2006/relationships/image" Target="../media/image51.jpeg" /><Relationship Id="rId7" Type="http://schemas.openxmlformats.org/officeDocument/2006/relationships/image" Target="../media/image19.png" /><Relationship Id="rId2" Type="http://schemas.openxmlformats.org/officeDocument/2006/relationships/image" Target="../media/image50.png" /><Relationship Id="rId1" Type="http://schemas.openxmlformats.org/officeDocument/2006/relationships/slideLayout" Target="../slideLayouts/slideLayout48.xml" /><Relationship Id="rId6" Type="http://schemas.openxmlformats.org/officeDocument/2006/relationships/image" Target="../media/image18.png" /><Relationship Id="rId5" Type="http://schemas.openxmlformats.org/officeDocument/2006/relationships/image" Target="../media/image53.png" /><Relationship Id="rId4" Type="http://schemas.openxmlformats.org/officeDocument/2006/relationships/image" Target="../media/image52.png" /><Relationship Id="rId9" Type="http://schemas.openxmlformats.org/officeDocument/2006/relationships/image" Target="../media/image39.png" /></Relationships>
</file>

<file path=ppt/slides/_rels/slide14.xml.rels><?xml version="1.0" encoding="UTF-8" standalone="yes"?>
<Relationships xmlns="http://schemas.openxmlformats.org/package/2006/relationships"><Relationship Id="rId3" Type="http://schemas.openxmlformats.org/officeDocument/2006/relationships/image" Target="../media/image55.jpeg" /><Relationship Id="rId2" Type="http://schemas.openxmlformats.org/officeDocument/2006/relationships/image" Target="../media/image54.jpeg" /><Relationship Id="rId1" Type="http://schemas.openxmlformats.org/officeDocument/2006/relationships/slideLayout" Target="../slideLayouts/slideLayout48.xml" /><Relationship Id="rId6" Type="http://schemas.openxmlformats.org/officeDocument/2006/relationships/image" Target="../media/image58.jpeg" /><Relationship Id="rId5" Type="http://schemas.openxmlformats.org/officeDocument/2006/relationships/image" Target="../media/image57.jpeg" /><Relationship Id="rId4" Type="http://schemas.openxmlformats.org/officeDocument/2006/relationships/image" Target="../media/image56.png" /></Relationships>
</file>

<file path=ppt/slides/_rels/slide15.xml.rels><?xml version="1.0" encoding="UTF-8" standalone="yes"?>
<Relationships xmlns="http://schemas.openxmlformats.org/package/2006/relationships"><Relationship Id="rId3" Type="http://schemas.openxmlformats.org/officeDocument/2006/relationships/image" Target="../media/image59.jpeg" /><Relationship Id="rId2" Type="http://schemas.openxmlformats.org/officeDocument/2006/relationships/notesSlide" Target="../notesSlides/notesSlide5.xml" /><Relationship Id="rId1" Type="http://schemas.openxmlformats.org/officeDocument/2006/relationships/slideLayout" Target="../slideLayouts/slideLayout48.xml" /><Relationship Id="rId5" Type="http://schemas.openxmlformats.org/officeDocument/2006/relationships/image" Target="../media/image61.png" /><Relationship Id="rId4" Type="http://schemas.openxmlformats.org/officeDocument/2006/relationships/image" Target="../media/image60.png" /></Relationships>
</file>

<file path=ppt/slides/_rels/slide1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62.jpg" /><Relationship Id="rId1" Type="http://schemas.openxmlformats.org/officeDocument/2006/relationships/slideLayout" Target="../slideLayouts/slideLayout48.xml" /></Relationships>
</file>

<file path=ppt/slides/_rels/slide17.xml.rels><?xml version="1.0" encoding="UTF-8" standalone="yes"?>
<Relationships xmlns="http://schemas.openxmlformats.org/package/2006/relationships"><Relationship Id="rId2" Type="http://schemas.openxmlformats.org/officeDocument/2006/relationships/image" Target="../media/image63.png" /><Relationship Id="rId1" Type="http://schemas.openxmlformats.org/officeDocument/2006/relationships/slideLayout" Target="../slideLayouts/slideLayout36.xml" /></Relationships>
</file>

<file path=ppt/slides/_rels/slide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7.xml" /></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image" Target="../media/image10.png" /><Relationship Id="rId1" Type="http://schemas.openxmlformats.org/officeDocument/2006/relationships/slideLayout" Target="../slideLayouts/slideLayout47.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xml" /><Relationship Id="rId1" Type="http://schemas.openxmlformats.org/officeDocument/2006/relationships/slideLayout" Target="../slideLayouts/slideLayout41.xml" /><Relationship Id="rId6" Type="http://schemas.openxmlformats.org/officeDocument/2006/relationships/image" Target="../media/image14.png" /><Relationship Id="rId5" Type="http://schemas.openxmlformats.org/officeDocument/2006/relationships/image" Target="../media/image13.png" /><Relationship Id="rId4" Type="http://schemas.openxmlformats.org/officeDocument/2006/relationships/image" Target="../media/image12.png" /></Relationships>
</file>

<file path=ppt/slides/_rels/slide5.xml.rels><?xml version="1.0" encoding="UTF-8" standalone="yes"?>
<Relationships xmlns="http://schemas.openxmlformats.org/package/2006/relationships"><Relationship Id="rId8" Type="http://schemas.openxmlformats.org/officeDocument/2006/relationships/image" Target="../media/image20.png" /><Relationship Id="rId3" Type="http://schemas.openxmlformats.org/officeDocument/2006/relationships/image" Target="../media/image15.jpeg" /><Relationship Id="rId7" Type="http://schemas.openxmlformats.org/officeDocument/2006/relationships/image" Target="../media/image19.png" /><Relationship Id="rId2" Type="http://schemas.openxmlformats.org/officeDocument/2006/relationships/notesSlide" Target="../notesSlides/notesSlide2.xml" /><Relationship Id="rId1" Type="http://schemas.openxmlformats.org/officeDocument/2006/relationships/slideLayout" Target="../slideLayouts/slideLayout41.xml" /><Relationship Id="rId6" Type="http://schemas.openxmlformats.org/officeDocument/2006/relationships/image" Target="../media/image18.png" /><Relationship Id="rId5" Type="http://schemas.openxmlformats.org/officeDocument/2006/relationships/image" Target="../media/image17.png" /><Relationship Id="rId4" Type="http://schemas.openxmlformats.org/officeDocument/2006/relationships/image" Target="../media/image16.jpeg" /></Relationships>
</file>

<file path=ppt/slides/_rels/slide6.xml.rels><?xml version="1.0" encoding="UTF-8" standalone="yes"?>
<Relationships xmlns="http://schemas.openxmlformats.org/package/2006/relationships"><Relationship Id="rId8" Type="http://schemas.openxmlformats.org/officeDocument/2006/relationships/image" Target="../media/image26.png" /><Relationship Id="rId3" Type="http://schemas.openxmlformats.org/officeDocument/2006/relationships/image" Target="../media/image21.jpeg" /><Relationship Id="rId7" Type="http://schemas.openxmlformats.org/officeDocument/2006/relationships/image" Target="../media/image25.png" /><Relationship Id="rId2" Type="http://schemas.openxmlformats.org/officeDocument/2006/relationships/notesSlide" Target="../notesSlides/notesSlide3.xml" /><Relationship Id="rId1" Type="http://schemas.openxmlformats.org/officeDocument/2006/relationships/slideLayout" Target="../slideLayouts/slideLayout41.xml" /><Relationship Id="rId6" Type="http://schemas.openxmlformats.org/officeDocument/2006/relationships/image" Target="../media/image24.png" /><Relationship Id="rId5" Type="http://schemas.openxmlformats.org/officeDocument/2006/relationships/image" Target="../media/image23.jpeg" /><Relationship Id="rId4" Type="http://schemas.openxmlformats.org/officeDocument/2006/relationships/image" Target="../media/image22.jpeg" /><Relationship Id="rId9" Type="http://schemas.openxmlformats.org/officeDocument/2006/relationships/image" Target="../media/image27.png" /></Relationships>
</file>

<file path=ppt/slides/_rels/slide7.xml.rels><?xml version="1.0" encoding="UTF-8" standalone="yes"?>
<Relationships xmlns="http://schemas.openxmlformats.org/package/2006/relationships"><Relationship Id="rId3" Type="http://schemas.openxmlformats.org/officeDocument/2006/relationships/image" Target="../media/image28.jpeg" /><Relationship Id="rId2" Type="http://schemas.openxmlformats.org/officeDocument/2006/relationships/notesSlide" Target="../notesSlides/notesSlide4.xml" /><Relationship Id="rId1" Type="http://schemas.openxmlformats.org/officeDocument/2006/relationships/slideLayout" Target="../slideLayouts/slideLayout48.xml" /><Relationship Id="rId5" Type="http://schemas.openxmlformats.org/officeDocument/2006/relationships/image" Target="../media/image30.png" /><Relationship Id="rId4" Type="http://schemas.openxmlformats.org/officeDocument/2006/relationships/image" Target="../media/image29.png" /></Relationships>
</file>

<file path=ppt/slides/_rels/slide8.xml.rels><?xml version="1.0" encoding="UTF-8" standalone="yes"?>
<Relationships xmlns="http://schemas.openxmlformats.org/package/2006/relationships"><Relationship Id="rId3" Type="http://schemas.openxmlformats.org/officeDocument/2006/relationships/image" Target="../media/image32.jpeg" /><Relationship Id="rId2" Type="http://schemas.openxmlformats.org/officeDocument/2006/relationships/image" Target="../media/image31.png" /><Relationship Id="rId1" Type="http://schemas.openxmlformats.org/officeDocument/2006/relationships/slideLayout" Target="../slideLayouts/slideLayout48.xml" /><Relationship Id="rId6" Type="http://schemas.openxmlformats.org/officeDocument/2006/relationships/image" Target="../media/image20.png" /><Relationship Id="rId5" Type="http://schemas.openxmlformats.org/officeDocument/2006/relationships/image" Target="../media/image34.png" /><Relationship Id="rId4" Type="http://schemas.openxmlformats.org/officeDocument/2006/relationships/image" Target="../media/image33.png" /></Relationships>
</file>

<file path=ppt/slides/_rels/slide9.xml.rels><?xml version="1.0" encoding="UTF-8" standalone="yes"?>
<Relationships xmlns="http://schemas.openxmlformats.org/package/2006/relationships"><Relationship Id="rId3" Type="http://schemas.openxmlformats.org/officeDocument/2006/relationships/image" Target="../media/image36.jpeg" /><Relationship Id="rId2" Type="http://schemas.openxmlformats.org/officeDocument/2006/relationships/image" Target="../media/image35.png" /><Relationship Id="rId1" Type="http://schemas.openxmlformats.org/officeDocument/2006/relationships/slideLayout" Target="../slideLayouts/slideLayout48.xml" /><Relationship Id="rId6" Type="http://schemas.openxmlformats.org/officeDocument/2006/relationships/image" Target="../media/image39.png" /><Relationship Id="rId5" Type="http://schemas.openxmlformats.org/officeDocument/2006/relationships/image" Target="../media/image38.jpeg" /><Relationship Id="rId4" Type="http://schemas.openxmlformats.org/officeDocument/2006/relationships/image" Target="../media/image37.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2991CD-BA71-4CA1-8301-7D6E1A2836BF}"/>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7798" b="2485"/>
          <a:stretch/>
        </p:blipFill>
        <p:spPr>
          <a:xfrm>
            <a:off x="1496981" y="339262"/>
            <a:ext cx="9845302" cy="5978789"/>
          </a:xfrm>
          <a:prstGeom prst="rect">
            <a:avLst/>
          </a:prstGeom>
        </p:spPr>
      </p:pic>
      <p:sp>
        <p:nvSpPr>
          <p:cNvPr id="5" name="Rectangle 4">
            <a:extLst>
              <a:ext uri="{FF2B5EF4-FFF2-40B4-BE49-F238E27FC236}">
                <a16:creationId xmlns:a16="http://schemas.microsoft.com/office/drawing/2014/main" id="{325B1D45-E4BA-488F-85F9-2A54F76E3302}"/>
              </a:ext>
            </a:extLst>
          </p:cNvPr>
          <p:cNvSpPr/>
          <p:nvPr/>
        </p:nvSpPr>
        <p:spPr>
          <a:xfrm>
            <a:off x="3889828" y="3338224"/>
            <a:ext cx="6995885" cy="174395"/>
          </a:xfrm>
          <a:prstGeom prst="rect">
            <a:avLst/>
          </a:prstGeom>
          <a:gradFill flip="none" rotWithShape="1">
            <a:gsLst>
              <a:gs pos="0">
                <a:srgbClr val="73459B"/>
              </a:gs>
              <a:gs pos="50000">
                <a:srgbClr val="BA2983"/>
              </a:gs>
              <a:gs pos="100000">
                <a:srgbClr val="F04D3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a:defRPr/>
            </a:pPr>
            <a:endParaRPr lang="en-IN" sz="1867" dirty="0">
              <a:solidFill>
                <a:prstClr val="white"/>
              </a:solidFill>
            </a:endParaRPr>
          </a:p>
        </p:txBody>
      </p:sp>
      <p:sp>
        <p:nvSpPr>
          <p:cNvPr id="2" name="Title 1">
            <a:extLst>
              <a:ext uri="{FF2B5EF4-FFF2-40B4-BE49-F238E27FC236}">
                <a16:creationId xmlns:a16="http://schemas.microsoft.com/office/drawing/2014/main" id="{94359125-6D02-4B28-8CD0-C56F46415641}"/>
              </a:ext>
            </a:extLst>
          </p:cNvPr>
          <p:cNvSpPr>
            <a:spLocks noGrp="1"/>
          </p:cNvSpPr>
          <p:nvPr>
            <p:ph type="title"/>
          </p:nvPr>
        </p:nvSpPr>
        <p:spPr>
          <a:xfrm>
            <a:off x="4118113" y="1125416"/>
            <a:ext cx="7007087" cy="2601458"/>
          </a:xfrm>
        </p:spPr>
        <p:txBody>
          <a:bodyPr>
            <a:noAutofit/>
          </a:bodyPr>
          <a:lstStyle/>
          <a:p>
            <a:pPr algn="ctr"/>
            <a:br>
              <a:rPr lang="en-US" sz="3600" dirty="0">
                <a:latin typeface="+mj-lt"/>
              </a:rPr>
            </a:br>
            <a:br>
              <a:rPr lang="en-US" sz="3600" dirty="0">
                <a:latin typeface="+mj-lt"/>
              </a:rPr>
            </a:br>
            <a:r>
              <a:rPr lang="en-US" sz="3600" b="1" dirty="0">
                <a:solidFill>
                  <a:srgbClr val="C00000"/>
                </a:solidFill>
                <a:latin typeface="+mj-lt"/>
              </a:rPr>
              <a:t>BLO App </a:t>
            </a:r>
            <a:r>
              <a:rPr lang="en-US" sz="2800" dirty="0">
                <a:latin typeface="+mj-lt"/>
              </a:rPr>
              <a:t>(</a:t>
            </a:r>
            <a:r>
              <a:rPr lang="en-US" sz="2800" dirty="0"/>
              <a:t>Erstwhile</a:t>
            </a:r>
            <a:r>
              <a:rPr lang="en-US" sz="2800" dirty="0">
                <a:latin typeface="+mj-lt"/>
              </a:rPr>
              <a:t> Garuda App)</a:t>
            </a:r>
          </a:p>
        </p:txBody>
      </p:sp>
      <p:pic>
        <p:nvPicPr>
          <p:cNvPr id="3" name="Google Shape;170;p26">
            <a:extLst>
              <a:ext uri="{FF2B5EF4-FFF2-40B4-BE49-F238E27FC236}">
                <a16:creationId xmlns:a16="http://schemas.microsoft.com/office/drawing/2014/main" id="{3FE184C7-7A69-26E1-B946-C879FF106C4B}"/>
              </a:ext>
            </a:extLst>
          </p:cNvPr>
          <p:cNvPicPr preferRelativeResize="0"/>
          <p:nvPr/>
        </p:nvPicPr>
        <p:blipFill rotWithShape="1">
          <a:blip r:embed="rId3">
            <a:alphaModFix/>
          </a:blip>
          <a:srcRect/>
          <a:stretch/>
        </p:blipFill>
        <p:spPr>
          <a:xfrm>
            <a:off x="325876" y="-60960"/>
            <a:ext cx="6177513" cy="1328165"/>
          </a:xfrm>
          <a:prstGeom prst="rect">
            <a:avLst/>
          </a:prstGeom>
          <a:noFill/>
          <a:ln>
            <a:noFill/>
          </a:ln>
        </p:spPr>
      </p:pic>
    </p:spTree>
    <p:extLst>
      <p:ext uri="{BB962C8B-B14F-4D97-AF65-F5344CB8AC3E}">
        <p14:creationId xmlns:p14="http://schemas.microsoft.com/office/powerpoint/2010/main" val="1966634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5A58E-A18D-6917-235E-0839B6A39BF8}"/>
              </a:ext>
            </a:extLst>
          </p:cNvPr>
          <p:cNvSpPr txBox="1">
            <a:spLocks/>
          </p:cNvSpPr>
          <p:nvPr/>
        </p:nvSpPr>
        <p:spPr>
          <a:xfrm>
            <a:off x="266972" y="210224"/>
            <a:ext cx="8263092" cy="621056"/>
          </a:xfrm>
          <a:prstGeom prst="rect">
            <a:avLst/>
          </a:prstGeom>
        </p:spPr>
        <p:txBody>
          <a:bodyPr vert="horz" wrap="square" lIns="0" tIns="12065" rIns="0" bIns="0" rtlCol="0">
            <a:normAutofit/>
          </a:bodyPr>
          <a:lstStyle>
            <a:lvl1pPr eaLnBrk="1" hangingPunct="1">
              <a:defRPr lang="en-US" sz="3200" b="0" i="0" kern="0" spc="-7" baseline="0" dirty="0">
                <a:solidFill>
                  <a:schemeClr val="bg1">
                    <a:lumMod val="75000"/>
                    <a:lumOff val="25000"/>
                  </a:schemeClr>
                </a:solidFill>
                <a:latin typeface="Calibri"/>
                <a:ea typeface="+mj-ea"/>
                <a:cs typeface="Calibri"/>
              </a:defRPr>
            </a:lvl1pPr>
          </a:lstStyle>
          <a:p>
            <a:r>
              <a:rPr lang="en-US" b="1" dirty="0">
                <a:solidFill>
                  <a:srgbClr val="EF7333"/>
                </a:solidFill>
                <a:latin typeface="Arial" panose="020B0604020202020204" pitchFamily="34" charset="0"/>
                <a:cs typeface="Arial" panose="020B0604020202020204" pitchFamily="34" charset="0"/>
              </a:rPr>
              <a:t>Submission of forms</a:t>
            </a:r>
            <a:endParaRPr b="1" dirty="0">
              <a:solidFill>
                <a:srgbClr val="EF7333"/>
              </a:solidFill>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4466C53E-5859-014E-9642-FA424F3A7236}"/>
              </a:ext>
            </a:extLst>
          </p:cNvPr>
          <p:cNvSpPr/>
          <p:nvPr/>
        </p:nvSpPr>
        <p:spPr>
          <a:xfrm>
            <a:off x="64629" y="3354713"/>
            <a:ext cx="3018906" cy="2005877"/>
          </a:xfrm>
          <a:prstGeom prst="round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tx1"/>
                </a:solidFill>
              </a:rPr>
              <a:t>By clicking on  forms icon (shown above), BLO will be directed to forms menu: </a:t>
            </a:r>
          </a:p>
          <a:p>
            <a:pPr algn="just"/>
            <a:r>
              <a:rPr lang="en-US" sz="1400" dirty="0">
                <a:solidFill>
                  <a:schemeClr val="tx1"/>
                </a:solidFill>
              </a:rPr>
              <a:t>Form 6/6A : New electors</a:t>
            </a:r>
          </a:p>
          <a:p>
            <a:pPr algn="just"/>
            <a:r>
              <a:rPr lang="en-US" sz="1400" dirty="0">
                <a:solidFill>
                  <a:schemeClr val="tx1"/>
                </a:solidFill>
              </a:rPr>
              <a:t>Form 6B : Aadhaar information</a:t>
            </a:r>
          </a:p>
          <a:p>
            <a:pPr algn="just"/>
            <a:r>
              <a:rPr lang="en-US" sz="1400" dirty="0">
                <a:solidFill>
                  <a:schemeClr val="tx1"/>
                </a:solidFill>
              </a:rPr>
              <a:t>Form 7 : Deletion/ Objection</a:t>
            </a:r>
          </a:p>
          <a:p>
            <a:pPr algn="just"/>
            <a:r>
              <a:rPr lang="en-US" sz="1400" dirty="0">
                <a:solidFill>
                  <a:schemeClr val="tx1"/>
                </a:solidFill>
              </a:rPr>
              <a:t>Form 8 : Correction of entries/ change of address / </a:t>
            </a:r>
            <a:r>
              <a:rPr lang="en-US" sz="1400" dirty="0" err="1">
                <a:solidFill>
                  <a:schemeClr val="tx1"/>
                </a:solidFill>
              </a:rPr>
              <a:t>PwD</a:t>
            </a:r>
            <a:r>
              <a:rPr lang="en-US" sz="1400" dirty="0">
                <a:solidFill>
                  <a:schemeClr val="tx1"/>
                </a:solidFill>
              </a:rPr>
              <a:t> / replacement of EPIC</a:t>
            </a:r>
          </a:p>
        </p:txBody>
      </p:sp>
      <p:sp>
        <p:nvSpPr>
          <p:cNvPr id="11" name="Arrow: Right 10">
            <a:extLst>
              <a:ext uri="{FF2B5EF4-FFF2-40B4-BE49-F238E27FC236}">
                <a16:creationId xmlns:a16="http://schemas.microsoft.com/office/drawing/2014/main" id="{37735F4A-0BD6-790B-7D64-3800C8FC176D}"/>
              </a:ext>
            </a:extLst>
          </p:cNvPr>
          <p:cNvSpPr/>
          <p:nvPr/>
        </p:nvSpPr>
        <p:spPr>
          <a:xfrm>
            <a:off x="2445810" y="1803138"/>
            <a:ext cx="711327" cy="622386"/>
          </a:xfrm>
          <a:prstGeom prst="rightArrow">
            <a:avLst/>
          </a:prstGeom>
          <a:solidFill>
            <a:srgbClr val="3D8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Rectangle: Rounded Corners 11">
            <a:extLst>
              <a:ext uri="{FF2B5EF4-FFF2-40B4-BE49-F238E27FC236}">
                <a16:creationId xmlns:a16="http://schemas.microsoft.com/office/drawing/2014/main" id="{0AD9ABF7-221D-39DE-ABDB-1F6B1DC974A6}"/>
              </a:ext>
            </a:extLst>
          </p:cNvPr>
          <p:cNvSpPr/>
          <p:nvPr/>
        </p:nvSpPr>
        <p:spPr>
          <a:xfrm>
            <a:off x="3395285" y="5388300"/>
            <a:ext cx="2202849" cy="1053125"/>
          </a:xfrm>
          <a:prstGeom prst="round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tx1"/>
                </a:solidFill>
              </a:rPr>
              <a:t>BLO can select relevant form from ‘Forms’ menu</a:t>
            </a:r>
          </a:p>
        </p:txBody>
      </p:sp>
      <p:sp>
        <p:nvSpPr>
          <p:cNvPr id="8" name="Rectangle: Rounded Corners 7">
            <a:extLst>
              <a:ext uri="{FF2B5EF4-FFF2-40B4-BE49-F238E27FC236}">
                <a16:creationId xmlns:a16="http://schemas.microsoft.com/office/drawing/2014/main" id="{99B89400-BCAD-6FED-A7BB-A2FA67FCF8D1}"/>
              </a:ext>
            </a:extLst>
          </p:cNvPr>
          <p:cNvSpPr/>
          <p:nvPr/>
        </p:nvSpPr>
        <p:spPr>
          <a:xfrm>
            <a:off x="6262770" y="5346057"/>
            <a:ext cx="2674831" cy="1095368"/>
          </a:xfrm>
          <a:prstGeom prst="round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tx1"/>
                </a:solidFill>
              </a:rPr>
              <a:t>BLO can move to next section in form only when required details are filled and documents are uploaded for current section</a:t>
            </a:r>
          </a:p>
        </p:txBody>
      </p:sp>
      <p:sp>
        <p:nvSpPr>
          <p:cNvPr id="14" name="Rectangle: Rounded Corners 13">
            <a:extLst>
              <a:ext uri="{FF2B5EF4-FFF2-40B4-BE49-F238E27FC236}">
                <a16:creationId xmlns:a16="http://schemas.microsoft.com/office/drawing/2014/main" id="{04C04495-86C3-69F2-4265-4D2EEF923184}"/>
              </a:ext>
            </a:extLst>
          </p:cNvPr>
          <p:cNvSpPr/>
          <p:nvPr/>
        </p:nvSpPr>
        <p:spPr>
          <a:xfrm>
            <a:off x="9263177" y="5319287"/>
            <a:ext cx="2568607" cy="1095368"/>
          </a:xfrm>
          <a:prstGeom prst="round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spcAft>
                <a:spcPts val="600"/>
              </a:spcAft>
            </a:pPr>
            <a:r>
              <a:rPr lang="en-IN" sz="1400" dirty="0">
                <a:solidFill>
                  <a:schemeClr val="tx1"/>
                </a:solidFill>
                <a:latin typeface="Arial" panose="020B0604020202020204" pitchFamily="34" charset="0"/>
                <a:cs typeface="Arial" panose="020B0604020202020204" pitchFamily="34" charset="0"/>
              </a:rPr>
              <a:t>BLO has to fill declaration on behalf of elector. BLO has to preview before submitting the form</a:t>
            </a:r>
          </a:p>
        </p:txBody>
      </p:sp>
      <p:pic>
        <p:nvPicPr>
          <p:cNvPr id="4" name="Picture 3" descr="A blue circle with a white line on it&#10;&#10;Description automatically generated with low confidence">
            <a:extLst>
              <a:ext uri="{FF2B5EF4-FFF2-40B4-BE49-F238E27FC236}">
                <a16:creationId xmlns:a16="http://schemas.microsoft.com/office/drawing/2014/main" id="{DFA99029-61CC-7302-09F8-591E618D2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972" y="1095626"/>
            <a:ext cx="2069038" cy="2119860"/>
          </a:xfrm>
          <a:prstGeom prst="rect">
            <a:avLst/>
          </a:prstGeom>
        </p:spPr>
      </p:pic>
      <p:pic>
        <p:nvPicPr>
          <p:cNvPr id="5" name="Picture 2">
            <a:extLst>
              <a:ext uri="{FF2B5EF4-FFF2-40B4-BE49-F238E27FC236}">
                <a16:creationId xmlns:a16="http://schemas.microsoft.com/office/drawing/2014/main" id="{5D0EB49D-08A0-46A9-80C4-A980C0DC88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5285" y="929973"/>
            <a:ext cx="2202849" cy="42793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D4591A9D-34E0-5152-5291-68D5EDC006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3842" y="929974"/>
            <a:ext cx="2202849" cy="4279331"/>
          </a:xfrm>
          <a:prstGeom prst="rect">
            <a:avLst/>
          </a:prstGeom>
          <a:noFill/>
          <a:ln>
            <a:solidFill>
              <a:schemeClr val="accent5"/>
            </a:solidFill>
          </a:ln>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CCD54066-8086-8E02-E6E6-E64D83F939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08898" y="888409"/>
            <a:ext cx="2310887" cy="42793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D86520A9-BBA3-20FF-8346-D96D951050EE}"/>
              </a:ext>
            </a:extLst>
          </p:cNvPr>
          <p:cNvSpPr>
            <a:spLocks noGrp="1"/>
          </p:cNvSpPr>
          <p:nvPr>
            <p:ph type="sldNum" sz="quarter" idx="17"/>
          </p:nvPr>
        </p:nvSpPr>
        <p:spPr/>
        <p:txBody>
          <a:bodyPr/>
          <a:lstStyle/>
          <a:p>
            <a:fld id="{8C5B65A9-A52B-4FE5-97DA-4F018096F380}" type="slidenum">
              <a:rPr lang="en-US" smtClean="0"/>
              <a:t>10</a:t>
            </a:fld>
            <a:endParaRPr lang="en-US"/>
          </a:p>
        </p:txBody>
      </p:sp>
      <p:pic>
        <p:nvPicPr>
          <p:cNvPr id="9" name="Picture 8">
            <a:extLst>
              <a:ext uri="{FF2B5EF4-FFF2-40B4-BE49-F238E27FC236}">
                <a16:creationId xmlns:a16="http://schemas.microsoft.com/office/drawing/2014/main" id="{BE652DDB-2D61-9366-5F11-2167F1407945}"/>
              </a:ext>
            </a:extLst>
          </p:cNvPr>
          <p:cNvPicPr>
            <a:picLocks noChangeAspect="1"/>
          </p:cNvPicPr>
          <p:nvPr/>
        </p:nvPicPr>
        <p:blipFill>
          <a:blip r:embed="rId6"/>
          <a:stretch>
            <a:fillRect/>
          </a:stretch>
        </p:blipFill>
        <p:spPr>
          <a:xfrm>
            <a:off x="4447564" y="397039"/>
            <a:ext cx="429230" cy="400615"/>
          </a:xfrm>
          <a:prstGeom prst="rect">
            <a:avLst/>
          </a:prstGeom>
        </p:spPr>
      </p:pic>
      <p:pic>
        <p:nvPicPr>
          <p:cNvPr id="13" name="Picture 12">
            <a:extLst>
              <a:ext uri="{FF2B5EF4-FFF2-40B4-BE49-F238E27FC236}">
                <a16:creationId xmlns:a16="http://schemas.microsoft.com/office/drawing/2014/main" id="{A86AF7D5-9F7A-1127-6C7A-8275F5E536E8}"/>
              </a:ext>
            </a:extLst>
          </p:cNvPr>
          <p:cNvPicPr>
            <a:picLocks noChangeAspect="1"/>
          </p:cNvPicPr>
          <p:nvPr/>
        </p:nvPicPr>
        <p:blipFill>
          <a:blip r:embed="rId7"/>
          <a:stretch>
            <a:fillRect/>
          </a:stretch>
        </p:blipFill>
        <p:spPr>
          <a:xfrm>
            <a:off x="7475908" y="490535"/>
            <a:ext cx="386307" cy="379153"/>
          </a:xfrm>
          <a:prstGeom prst="rect">
            <a:avLst/>
          </a:prstGeom>
        </p:spPr>
      </p:pic>
      <p:pic>
        <p:nvPicPr>
          <p:cNvPr id="15" name="Picture 14">
            <a:extLst>
              <a:ext uri="{FF2B5EF4-FFF2-40B4-BE49-F238E27FC236}">
                <a16:creationId xmlns:a16="http://schemas.microsoft.com/office/drawing/2014/main" id="{BC1D5931-42B1-7B0C-D00D-8A3F623F27F1}"/>
              </a:ext>
            </a:extLst>
          </p:cNvPr>
          <p:cNvPicPr>
            <a:picLocks noChangeAspect="1"/>
          </p:cNvPicPr>
          <p:nvPr/>
        </p:nvPicPr>
        <p:blipFill>
          <a:blip r:embed="rId8"/>
          <a:stretch>
            <a:fillRect/>
          </a:stretch>
        </p:blipFill>
        <p:spPr>
          <a:xfrm>
            <a:off x="10364342" y="490535"/>
            <a:ext cx="376391" cy="376391"/>
          </a:xfrm>
          <a:prstGeom prst="rect">
            <a:avLst/>
          </a:prstGeom>
        </p:spPr>
      </p:pic>
      <p:sp>
        <p:nvSpPr>
          <p:cNvPr id="16" name="Arrow: Right 15">
            <a:extLst>
              <a:ext uri="{FF2B5EF4-FFF2-40B4-BE49-F238E27FC236}">
                <a16:creationId xmlns:a16="http://schemas.microsoft.com/office/drawing/2014/main" id="{829B0B93-5B91-C75D-88FE-91B3679B21DF}"/>
              </a:ext>
            </a:extLst>
          </p:cNvPr>
          <p:cNvSpPr/>
          <p:nvPr/>
        </p:nvSpPr>
        <p:spPr>
          <a:xfrm>
            <a:off x="8749845" y="3252354"/>
            <a:ext cx="369919" cy="353291"/>
          </a:xfrm>
          <a:prstGeom prst="rightArrow">
            <a:avLst/>
          </a:prstGeom>
          <a:solidFill>
            <a:srgbClr val="3D8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 name="Arrow: Right 16">
            <a:extLst>
              <a:ext uri="{FF2B5EF4-FFF2-40B4-BE49-F238E27FC236}">
                <a16:creationId xmlns:a16="http://schemas.microsoft.com/office/drawing/2014/main" id="{24F08A75-6CE5-6C93-107B-F70648CC0B1A}"/>
              </a:ext>
            </a:extLst>
          </p:cNvPr>
          <p:cNvSpPr/>
          <p:nvPr/>
        </p:nvSpPr>
        <p:spPr>
          <a:xfrm>
            <a:off x="5892851" y="3226558"/>
            <a:ext cx="369919" cy="353291"/>
          </a:xfrm>
          <a:prstGeom prst="rightArrow">
            <a:avLst/>
          </a:prstGeom>
          <a:solidFill>
            <a:srgbClr val="3D8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578998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5A58E-A18D-6917-235E-0839B6A39BF8}"/>
              </a:ext>
            </a:extLst>
          </p:cNvPr>
          <p:cNvSpPr txBox="1">
            <a:spLocks/>
          </p:cNvSpPr>
          <p:nvPr/>
        </p:nvSpPr>
        <p:spPr>
          <a:xfrm>
            <a:off x="239263" y="97332"/>
            <a:ext cx="8263092" cy="621056"/>
          </a:xfrm>
          <a:prstGeom prst="rect">
            <a:avLst/>
          </a:prstGeom>
        </p:spPr>
        <p:txBody>
          <a:bodyPr vert="horz" wrap="square" lIns="0" tIns="12065" rIns="0" bIns="0" rtlCol="0">
            <a:normAutofit/>
          </a:bodyPr>
          <a:lstStyle>
            <a:lvl1pPr eaLnBrk="1" hangingPunct="1">
              <a:defRPr lang="en-US" sz="3200" b="0" i="0" kern="0" spc="-7" baseline="0" dirty="0">
                <a:solidFill>
                  <a:schemeClr val="bg1">
                    <a:lumMod val="75000"/>
                    <a:lumOff val="25000"/>
                  </a:schemeClr>
                </a:solidFill>
                <a:latin typeface="Calibri"/>
                <a:ea typeface="+mj-ea"/>
                <a:cs typeface="Calibri"/>
              </a:defRPr>
            </a:lvl1pPr>
          </a:lstStyle>
          <a:p>
            <a:r>
              <a:rPr lang="en-US" b="1" dirty="0">
                <a:solidFill>
                  <a:srgbClr val="EF7333"/>
                </a:solidFill>
                <a:latin typeface="Arial" panose="020B0604020202020204" pitchFamily="34" charset="0"/>
                <a:cs typeface="Arial" panose="020B0604020202020204" pitchFamily="34" charset="0"/>
              </a:rPr>
              <a:t>Submission of forms</a:t>
            </a:r>
            <a:endParaRPr b="1" dirty="0">
              <a:solidFill>
                <a:srgbClr val="EF7333"/>
              </a:solidFill>
              <a:latin typeface="Arial" panose="020B0604020202020204" pitchFamily="34" charset="0"/>
              <a:cs typeface="Arial" panose="020B0604020202020204" pitchFamily="34" charset="0"/>
            </a:endParaRPr>
          </a:p>
        </p:txBody>
      </p:sp>
      <p:sp>
        <p:nvSpPr>
          <p:cNvPr id="12" name="Rectangle: Rounded Corners 11">
            <a:extLst>
              <a:ext uri="{FF2B5EF4-FFF2-40B4-BE49-F238E27FC236}">
                <a16:creationId xmlns:a16="http://schemas.microsoft.com/office/drawing/2014/main" id="{0AD9ABF7-221D-39DE-ABDB-1F6B1DC974A6}"/>
              </a:ext>
            </a:extLst>
          </p:cNvPr>
          <p:cNvSpPr/>
          <p:nvPr/>
        </p:nvSpPr>
        <p:spPr>
          <a:xfrm>
            <a:off x="810490" y="5527962"/>
            <a:ext cx="2743201" cy="1094591"/>
          </a:xfrm>
          <a:prstGeom prst="round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tx1"/>
                </a:solidFill>
              </a:rPr>
              <a:t>BLO has to check all form details in form preview, if any discrepancy is found, BLO can go back to form for editing by clicking ‘Keep Editing’ button</a:t>
            </a:r>
          </a:p>
        </p:txBody>
      </p:sp>
      <p:sp>
        <p:nvSpPr>
          <p:cNvPr id="8" name="Rectangle: Rounded Corners 7">
            <a:extLst>
              <a:ext uri="{FF2B5EF4-FFF2-40B4-BE49-F238E27FC236}">
                <a16:creationId xmlns:a16="http://schemas.microsoft.com/office/drawing/2014/main" id="{99B89400-BCAD-6FED-A7BB-A2FA67FCF8D1}"/>
              </a:ext>
            </a:extLst>
          </p:cNvPr>
          <p:cNvSpPr/>
          <p:nvPr/>
        </p:nvSpPr>
        <p:spPr>
          <a:xfrm>
            <a:off x="4305505" y="5527963"/>
            <a:ext cx="2568607" cy="928256"/>
          </a:xfrm>
          <a:prstGeom prst="round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tx1"/>
                </a:solidFill>
              </a:rPr>
              <a:t>In case of form 6, BLO as to preview EPIC as well</a:t>
            </a:r>
          </a:p>
        </p:txBody>
      </p:sp>
      <p:sp>
        <p:nvSpPr>
          <p:cNvPr id="14" name="Rectangle: Rounded Corners 13">
            <a:extLst>
              <a:ext uri="{FF2B5EF4-FFF2-40B4-BE49-F238E27FC236}">
                <a16:creationId xmlns:a16="http://schemas.microsoft.com/office/drawing/2014/main" id="{04C04495-86C3-69F2-4265-4D2EEF923184}"/>
              </a:ext>
            </a:extLst>
          </p:cNvPr>
          <p:cNvSpPr/>
          <p:nvPr/>
        </p:nvSpPr>
        <p:spPr>
          <a:xfrm>
            <a:off x="7362936" y="5527962"/>
            <a:ext cx="2743199" cy="1094591"/>
          </a:xfrm>
          <a:prstGeom prst="round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spcAft>
                <a:spcPts val="600"/>
              </a:spcAft>
            </a:pPr>
            <a:r>
              <a:rPr lang="en-IN" sz="1200" dirty="0">
                <a:solidFill>
                  <a:schemeClr val="tx1"/>
                </a:solidFill>
                <a:latin typeface="Arial" panose="020B0604020202020204" pitchFamily="34" charset="0"/>
                <a:cs typeface="Arial" panose="020B0604020202020204" pitchFamily="34" charset="0"/>
              </a:rPr>
              <a:t>After verifying the form when BLO will click on Submit button, then form will be submitted and auto generated reference number will be shown on screen</a:t>
            </a:r>
          </a:p>
        </p:txBody>
      </p:sp>
      <p:sp>
        <p:nvSpPr>
          <p:cNvPr id="3" name="Slide Number Placeholder 2">
            <a:extLst>
              <a:ext uri="{FF2B5EF4-FFF2-40B4-BE49-F238E27FC236}">
                <a16:creationId xmlns:a16="http://schemas.microsoft.com/office/drawing/2014/main" id="{D86520A9-BBA3-20FF-8346-D96D951050EE}"/>
              </a:ext>
            </a:extLst>
          </p:cNvPr>
          <p:cNvSpPr>
            <a:spLocks noGrp="1"/>
          </p:cNvSpPr>
          <p:nvPr>
            <p:ph type="sldNum" sz="quarter" idx="17"/>
          </p:nvPr>
        </p:nvSpPr>
        <p:spPr/>
        <p:txBody>
          <a:bodyPr/>
          <a:lstStyle/>
          <a:p>
            <a:fld id="{8C5B65A9-A52B-4FE5-97DA-4F018096F380}" type="slidenum">
              <a:rPr lang="en-US" smtClean="0"/>
              <a:t>11</a:t>
            </a:fld>
            <a:endParaRPr lang="en-US" dirty="0"/>
          </a:p>
        </p:txBody>
      </p:sp>
      <p:pic>
        <p:nvPicPr>
          <p:cNvPr id="1026" name="Picture 2">
            <a:extLst>
              <a:ext uri="{FF2B5EF4-FFF2-40B4-BE49-F238E27FC236}">
                <a16:creationId xmlns:a16="http://schemas.microsoft.com/office/drawing/2014/main" id="{D2187F91-7CE1-17B5-9546-CD348E66E2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465" y="983681"/>
            <a:ext cx="2166330" cy="4452210"/>
          </a:xfrm>
          <a:prstGeom prst="rect">
            <a:avLst/>
          </a:prstGeom>
          <a:noFill/>
          <a:ln>
            <a:solidFill>
              <a:schemeClr val="accent5"/>
            </a:solidFill>
          </a:ln>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EFB74D5B-C109-D9CF-AE4F-9592EF327915}"/>
              </a:ext>
            </a:extLst>
          </p:cNvPr>
          <p:cNvPicPr>
            <a:picLocks noChangeAspect="1"/>
          </p:cNvPicPr>
          <p:nvPr/>
        </p:nvPicPr>
        <p:blipFill>
          <a:blip r:embed="rId3"/>
          <a:stretch>
            <a:fillRect/>
          </a:stretch>
        </p:blipFill>
        <p:spPr>
          <a:xfrm>
            <a:off x="1993290" y="554338"/>
            <a:ext cx="377600" cy="371200"/>
          </a:xfrm>
          <a:prstGeom prst="rect">
            <a:avLst/>
          </a:prstGeom>
        </p:spPr>
      </p:pic>
      <p:pic>
        <p:nvPicPr>
          <p:cNvPr id="18" name="Picture 17">
            <a:extLst>
              <a:ext uri="{FF2B5EF4-FFF2-40B4-BE49-F238E27FC236}">
                <a16:creationId xmlns:a16="http://schemas.microsoft.com/office/drawing/2014/main" id="{BEC68197-AA51-EB28-5E93-F582118897C8}"/>
              </a:ext>
            </a:extLst>
          </p:cNvPr>
          <p:cNvPicPr>
            <a:picLocks noChangeAspect="1"/>
          </p:cNvPicPr>
          <p:nvPr/>
        </p:nvPicPr>
        <p:blipFill>
          <a:blip r:embed="rId4"/>
          <a:stretch>
            <a:fillRect/>
          </a:stretch>
        </p:blipFill>
        <p:spPr>
          <a:xfrm>
            <a:off x="5226316" y="567138"/>
            <a:ext cx="339200" cy="345600"/>
          </a:xfrm>
          <a:prstGeom prst="rect">
            <a:avLst/>
          </a:prstGeom>
        </p:spPr>
      </p:pic>
      <p:sp>
        <p:nvSpPr>
          <p:cNvPr id="19" name="Arrow: Right 18">
            <a:extLst>
              <a:ext uri="{FF2B5EF4-FFF2-40B4-BE49-F238E27FC236}">
                <a16:creationId xmlns:a16="http://schemas.microsoft.com/office/drawing/2014/main" id="{FA3E683A-BB8A-AA0B-C23A-B190D90816EF}"/>
              </a:ext>
            </a:extLst>
          </p:cNvPr>
          <p:cNvSpPr/>
          <p:nvPr/>
        </p:nvSpPr>
        <p:spPr>
          <a:xfrm>
            <a:off x="3553691" y="3252354"/>
            <a:ext cx="369919" cy="353291"/>
          </a:xfrm>
          <a:prstGeom prst="rightArrow">
            <a:avLst/>
          </a:prstGeom>
          <a:solidFill>
            <a:srgbClr val="3D8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028" name="Picture 4">
            <a:extLst>
              <a:ext uri="{FF2B5EF4-FFF2-40B4-BE49-F238E27FC236}">
                <a16:creationId xmlns:a16="http://schemas.microsoft.com/office/drawing/2014/main" id="{9D82797D-1494-B904-7ED5-20BD509BAB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5506" y="983681"/>
            <a:ext cx="2180820" cy="4452210"/>
          </a:xfrm>
          <a:prstGeom prst="rect">
            <a:avLst/>
          </a:prstGeom>
          <a:noFill/>
          <a:extLst>
            <a:ext uri="{909E8E84-426E-40DD-AFC4-6F175D3DCCD1}">
              <a14:hiddenFill xmlns:a14="http://schemas.microsoft.com/office/drawing/2010/main">
                <a:solidFill>
                  <a:srgbClr val="FFFFFF"/>
                </a:solidFill>
              </a14:hiddenFill>
            </a:ext>
          </a:extLst>
        </p:spPr>
      </p:pic>
      <p:sp>
        <p:nvSpPr>
          <p:cNvPr id="21" name="Arrow: Right 20">
            <a:extLst>
              <a:ext uri="{FF2B5EF4-FFF2-40B4-BE49-F238E27FC236}">
                <a16:creationId xmlns:a16="http://schemas.microsoft.com/office/drawing/2014/main" id="{832933C8-FDA5-D48E-7FC8-31CFA5171EC6}"/>
              </a:ext>
            </a:extLst>
          </p:cNvPr>
          <p:cNvSpPr/>
          <p:nvPr/>
        </p:nvSpPr>
        <p:spPr>
          <a:xfrm>
            <a:off x="6868222" y="3252354"/>
            <a:ext cx="369919" cy="353291"/>
          </a:xfrm>
          <a:prstGeom prst="rightArrow">
            <a:avLst/>
          </a:prstGeom>
          <a:solidFill>
            <a:srgbClr val="3D8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030" name="Picture 6">
            <a:extLst>
              <a:ext uri="{FF2B5EF4-FFF2-40B4-BE49-F238E27FC236}">
                <a16:creationId xmlns:a16="http://schemas.microsoft.com/office/drawing/2014/main" id="{72C17DBF-AC6F-7CE8-1339-D537A95A3A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78193" y="983681"/>
            <a:ext cx="2197337" cy="439679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24540E5C-5571-F4A7-6B48-280FAACFB454}"/>
              </a:ext>
            </a:extLst>
          </p:cNvPr>
          <p:cNvPicPr>
            <a:picLocks noChangeAspect="1"/>
          </p:cNvPicPr>
          <p:nvPr/>
        </p:nvPicPr>
        <p:blipFill>
          <a:blip r:embed="rId7"/>
          <a:stretch>
            <a:fillRect/>
          </a:stretch>
        </p:blipFill>
        <p:spPr>
          <a:xfrm>
            <a:off x="8502355" y="585824"/>
            <a:ext cx="377600" cy="343886"/>
          </a:xfrm>
          <a:prstGeom prst="rect">
            <a:avLst/>
          </a:prstGeom>
        </p:spPr>
      </p:pic>
    </p:spTree>
    <p:extLst>
      <p:ext uri="{BB962C8B-B14F-4D97-AF65-F5344CB8AC3E}">
        <p14:creationId xmlns:p14="http://schemas.microsoft.com/office/powerpoint/2010/main" val="2047707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5A58E-A18D-6917-235E-0839B6A39BF8}"/>
              </a:ext>
            </a:extLst>
          </p:cNvPr>
          <p:cNvSpPr txBox="1">
            <a:spLocks/>
          </p:cNvSpPr>
          <p:nvPr/>
        </p:nvSpPr>
        <p:spPr>
          <a:xfrm>
            <a:off x="382299" y="456841"/>
            <a:ext cx="8263092" cy="621056"/>
          </a:xfrm>
          <a:prstGeom prst="rect">
            <a:avLst/>
          </a:prstGeom>
        </p:spPr>
        <p:txBody>
          <a:bodyPr vert="horz" wrap="square" lIns="0" tIns="12065" rIns="0" bIns="0" rtlCol="0">
            <a:normAutofit/>
          </a:bodyPr>
          <a:lstStyle>
            <a:lvl1pPr eaLnBrk="1" hangingPunct="1">
              <a:defRPr lang="en-US" sz="3200" b="0" i="0" kern="0" spc="-7" baseline="0" dirty="0">
                <a:solidFill>
                  <a:schemeClr val="bg1">
                    <a:lumMod val="75000"/>
                    <a:lumOff val="25000"/>
                  </a:schemeClr>
                </a:solidFill>
                <a:latin typeface="Calibri"/>
                <a:ea typeface="+mj-ea"/>
                <a:cs typeface="Calibri"/>
              </a:defRPr>
            </a:lvl1pPr>
          </a:lstStyle>
          <a:p>
            <a:r>
              <a:rPr lang="en-US" b="1" dirty="0">
                <a:solidFill>
                  <a:srgbClr val="EF7333"/>
                </a:solidFill>
                <a:latin typeface="Arial" panose="020B0604020202020204" pitchFamily="34" charset="0"/>
                <a:cs typeface="Arial" panose="020B0604020202020204" pitchFamily="34" charset="0"/>
              </a:rPr>
              <a:t>Tracking of forms </a:t>
            </a:r>
          </a:p>
          <a:p>
            <a:endParaRPr lang="en-US" b="1" dirty="0">
              <a:solidFill>
                <a:srgbClr val="EF7333"/>
              </a:solidFill>
              <a:latin typeface="Arial" panose="020B0604020202020204" pitchFamily="34" charset="0"/>
              <a:cs typeface="Arial" panose="020B0604020202020204" pitchFamily="34" charset="0"/>
            </a:endParaRPr>
          </a:p>
        </p:txBody>
      </p:sp>
      <p:sp>
        <p:nvSpPr>
          <p:cNvPr id="12" name="Rectangle: Rounded Corners 11">
            <a:extLst>
              <a:ext uri="{FF2B5EF4-FFF2-40B4-BE49-F238E27FC236}">
                <a16:creationId xmlns:a16="http://schemas.microsoft.com/office/drawing/2014/main" id="{0AD9ABF7-221D-39DE-ABDB-1F6B1DC974A6}"/>
              </a:ext>
            </a:extLst>
          </p:cNvPr>
          <p:cNvSpPr/>
          <p:nvPr/>
        </p:nvSpPr>
        <p:spPr>
          <a:xfrm>
            <a:off x="3754601" y="5651804"/>
            <a:ext cx="2410667" cy="1053125"/>
          </a:xfrm>
          <a:prstGeom prst="round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tx1"/>
                </a:solidFill>
              </a:rPr>
              <a:t>By clicking on ‘Track Application Status’ under forms section, BLO will be able to track forms</a:t>
            </a:r>
          </a:p>
        </p:txBody>
      </p:sp>
      <p:sp>
        <p:nvSpPr>
          <p:cNvPr id="14" name="Rectangle: Rounded Corners 13">
            <a:extLst>
              <a:ext uri="{FF2B5EF4-FFF2-40B4-BE49-F238E27FC236}">
                <a16:creationId xmlns:a16="http://schemas.microsoft.com/office/drawing/2014/main" id="{04C04495-86C3-69F2-4265-4D2EEF923184}"/>
              </a:ext>
            </a:extLst>
          </p:cNvPr>
          <p:cNvSpPr/>
          <p:nvPr/>
        </p:nvSpPr>
        <p:spPr>
          <a:xfrm>
            <a:off x="7065840" y="5637097"/>
            <a:ext cx="2535358" cy="1025230"/>
          </a:xfrm>
          <a:prstGeom prst="round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spcAft>
                <a:spcPts val="600"/>
              </a:spcAft>
            </a:pPr>
            <a:r>
              <a:rPr lang="en-IN" sz="1200" dirty="0">
                <a:solidFill>
                  <a:schemeClr val="tx1"/>
                </a:solidFill>
                <a:latin typeface="Arial" panose="020B0604020202020204" pitchFamily="34" charset="0"/>
                <a:cs typeface="Arial" panose="020B0604020202020204" pitchFamily="34" charset="0"/>
              </a:rPr>
              <a:t>BLO has to mention application reference number and click on ‘Track Status’ icon to view current status of form</a:t>
            </a:r>
          </a:p>
        </p:txBody>
      </p:sp>
      <p:pic>
        <p:nvPicPr>
          <p:cNvPr id="5" name="Picture 2">
            <a:extLst>
              <a:ext uri="{FF2B5EF4-FFF2-40B4-BE49-F238E27FC236}">
                <a16:creationId xmlns:a16="http://schemas.microsoft.com/office/drawing/2014/main" id="{5D0EB49D-08A0-46A9-80C4-A980C0DC8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4601" y="1212188"/>
            <a:ext cx="2410667" cy="431510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13" name="Picture 12" descr="A logo of a magnifying glass&#10;&#10;Description automatically generated with low confidence">
            <a:extLst>
              <a:ext uri="{FF2B5EF4-FFF2-40B4-BE49-F238E27FC236}">
                <a16:creationId xmlns:a16="http://schemas.microsoft.com/office/drawing/2014/main" id="{3C69910E-E1A2-9D59-9F11-142F905333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829" y="1681162"/>
            <a:ext cx="2803715" cy="3237202"/>
          </a:xfrm>
          <a:prstGeom prst="rect">
            <a:avLst/>
          </a:prstGeom>
        </p:spPr>
      </p:pic>
      <p:sp>
        <p:nvSpPr>
          <p:cNvPr id="15" name="Rectangle 14">
            <a:extLst>
              <a:ext uri="{FF2B5EF4-FFF2-40B4-BE49-F238E27FC236}">
                <a16:creationId xmlns:a16="http://schemas.microsoft.com/office/drawing/2014/main" id="{37A2198E-86F4-0889-8AD3-5B3EF825D495}"/>
              </a:ext>
            </a:extLst>
          </p:cNvPr>
          <p:cNvSpPr/>
          <p:nvPr/>
        </p:nvSpPr>
        <p:spPr>
          <a:xfrm>
            <a:off x="3837731" y="4045527"/>
            <a:ext cx="2202849" cy="568036"/>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16F263BC-5493-C2D9-05FC-68C16196D5F4}"/>
              </a:ext>
            </a:extLst>
          </p:cNvPr>
          <p:cNvSpPr>
            <a:spLocks noGrp="1"/>
          </p:cNvSpPr>
          <p:nvPr>
            <p:ph type="sldNum" sz="quarter" idx="17"/>
          </p:nvPr>
        </p:nvSpPr>
        <p:spPr/>
        <p:txBody>
          <a:bodyPr/>
          <a:lstStyle/>
          <a:p>
            <a:fld id="{8C5B65A9-A52B-4FE5-97DA-4F018096F380}" type="slidenum">
              <a:rPr lang="en-US" smtClean="0"/>
              <a:t>12</a:t>
            </a:fld>
            <a:endParaRPr lang="en-US"/>
          </a:p>
        </p:txBody>
      </p:sp>
      <p:pic>
        <p:nvPicPr>
          <p:cNvPr id="2050" name="Picture 2">
            <a:extLst>
              <a:ext uri="{FF2B5EF4-FFF2-40B4-BE49-F238E27FC236}">
                <a16:creationId xmlns:a16="http://schemas.microsoft.com/office/drawing/2014/main" id="{6189BAED-B917-2232-B5D5-C985BEC3DF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5840" y="1212188"/>
            <a:ext cx="2535358" cy="4315105"/>
          </a:xfrm>
          <a:prstGeom prst="rect">
            <a:avLst/>
          </a:prstGeom>
          <a:noFill/>
          <a:ln>
            <a:solidFill>
              <a:schemeClr val="accent5"/>
            </a:solidFill>
          </a:ln>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22E5EC1-FEBB-6A3F-8C3D-0FE671DC080F}"/>
              </a:ext>
            </a:extLst>
          </p:cNvPr>
          <p:cNvPicPr>
            <a:picLocks noChangeAspect="1"/>
          </p:cNvPicPr>
          <p:nvPr/>
        </p:nvPicPr>
        <p:blipFill>
          <a:blip r:embed="rId5"/>
          <a:stretch>
            <a:fillRect/>
          </a:stretch>
        </p:blipFill>
        <p:spPr>
          <a:xfrm>
            <a:off x="4780076" y="743403"/>
            <a:ext cx="429230" cy="400615"/>
          </a:xfrm>
          <a:prstGeom prst="rect">
            <a:avLst/>
          </a:prstGeom>
        </p:spPr>
      </p:pic>
      <p:pic>
        <p:nvPicPr>
          <p:cNvPr id="7" name="Picture 6">
            <a:extLst>
              <a:ext uri="{FF2B5EF4-FFF2-40B4-BE49-F238E27FC236}">
                <a16:creationId xmlns:a16="http://schemas.microsoft.com/office/drawing/2014/main" id="{9B764F05-E6A4-11D8-EFAD-62686A7592F8}"/>
              </a:ext>
            </a:extLst>
          </p:cNvPr>
          <p:cNvPicPr>
            <a:picLocks noChangeAspect="1"/>
          </p:cNvPicPr>
          <p:nvPr/>
        </p:nvPicPr>
        <p:blipFill>
          <a:blip r:embed="rId6"/>
          <a:stretch>
            <a:fillRect/>
          </a:stretch>
        </p:blipFill>
        <p:spPr>
          <a:xfrm>
            <a:off x="8259084" y="778133"/>
            <a:ext cx="386307" cy="379153"/>
          </a:xfrm>
          <a:prstGeom prst="rect">
            <a:avLst/>
          </a:prstGeom>
        </p:spPr>
      </p:pic>
      <p:sp>
        <p:nvSpPr>
          <p:cNvPr id="8" name="Arrow: Right 7">
            <a:extLst>
              <a:ext uri="{FF2B5EF4-FFF2-40B4-BE49-F238E27FC236}">
                <a16:creationId xmlns:a16="http://schemas.microsoft.com/office/drawing/2014/main" id="{F3E2C2A4-8D71-2164-9FAB-8426C3C40A03}"/>
              </a:ext>
            </a:extLst>
          </p:cNvPr>
          <p:cNvSpPr/>
          <p:nvPr/>
        </p:nvSpPr>
        <p:spPr>
          <a:xfrm>
            <a:off x="6504717" y="3377048"/>
            <a:ext cx="369919" cy="353291"/>
          </a:xfrm>
          <a:prstGeom prst="rightArrow">
            <a:avLst/>
          </a:prstGeom>
          <a:solidFill>
            <a:srgbClr val="3D8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1980557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5A58E-A18D-6917-235E-0839B6A39BF8}"/>
              </a:ext>
            </a:extLst>
          </p:cNvPr>
          <p:cNvSpPr txBox="1">
            <a:spLocks/>
          </p:cNvSpPr>
          <p:nvPr/>
        </p:nvSpPr>
        <p:spPr>
          <a:xfrm>
            <a:off x="228934" y="138546"/>
            <a:ext cx="8263092" cy="621056"/>
          </a:xfrm>
          <a:prstGeom prst="rect">
            <a:avLst/>
          </a:prstGeom>
        </p:spPr>
        <p:txBody>
          <a:bodyPr vert="horz" wrap="square" lIns="0" tIns="12065" rIns="0" bIns="0" rtlCol="0">
            <a:normAutofit/>
          </a:bodyPr>
          <a:lstStyle>
            <a:lvl1pPr eaLnBrk="1" hangingPunct="1">
              <a:defRPr lang="en-US" sz="3200" b="0" i="0" kern="0" spc="-7" baseline="0" dirty="0">
                <a:solidFill>
                  <a:schemeClr val="bg1">
                    <a:lumMod val="75000"/>
                    <a:lumOff val="25000"/>
                  </a:schemeClr>
                </a:solidFill>
                <a:latin typeface="Calibri"/>
                <a:ea typeface="+mj-ea"/>
                <a:cs typeface="Calibri"/>
              </a:defRPr>
            </a:lvl1pPr>
          </a:lstStyle>
          <a:p>
            <a:r>
              <a:rPr lang="en-US" b="1" dirty="0">
                <a:solidFill>
                  <a:srgbClr val="EF7333"/>
                </a:solidFill>
                <a:latin typeface="Arial" panose="020B0604020202020204" pitchFamily="34" charset="0"/>
                <a:cs typeface="Arial" panose="020B0604020202020204" pitchFamily="34" charset="0"/>
              </a:rPr>
              <a:t>House to House survey</a:t>
            </a:r>
          </a:p>
          <a:p>
            <a:endParaRPr b="1" dirty="0">
              <a:solidFill>
                <a:srgbClr val="EF7333"/>
              </a:solidFill>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4466C53E-5859-014E-9642-FA424F3A7236}"/>
              </a:ext>
            </a:extLst>
          </p:cNvPr>
          <p:cNvSpPr/>
          <p:nvPr/>
        </p:nvSpPr>
        <p:spPr>
          <a:xfrm>
            <a:off x="242508" y="3186451"/>
            <a:ext cx="2579890" cy="2024623"/>
          </a:xfrm>
          <a:prstGeom prst="round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tx1"/>
                </a:solidFill>
              </a:rPr>
              <a:t>By clicking on ‘H2H Survey’ (House to House) icon (as shown above), BLO will be able to view Pending/Verified  lists </a:t>
            </a:r>
          </a:p>
        </p:txBody>
      </p:sp>
      <p:sp>
        <p:nvSpPr>
          <p:cNvPr id="11" name="Arrow: Right 10">
            <a:extLst>
              <a:ext uri="{FF2B5EF4-FFF2-40B4-BE49-F238E27FC236}">
                <a16:creationId xmlns:a16="http://schemas.microsoft.com/office/drawing/2014/main" id="{37735F4A-0BD6-790B-7D64-3800C8FC176D}"/>
              </a:ext>
            </a:extLst>
          </p:cNvPr>
          <p:cNvSpPr/>
          <p:nvPr/>
        </p:nvSpPr>
        <p:spPr>
          <a:xfrm>
            <a:off x="2793621" y="2419042"/>
            <a:ext cx="565637" cy="476558"/>
          </a:xfrm>
          <a:prstGeom prst="rightArrow">
            <a:avLst/>
          </a:prstGeom>
          <a:solidFill>
            <a:srgbClr val="3D8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Rectangle: Rounded Corners 11">
            <a:extLst>
              <a:ext uri="{FF2B5EF4-FFF2-40B4-BE49-F238E27FC236}">
                <a16:creationId xmlns:a16="http://schemas.microsoft.com/office/drawing/2014/main" id="{0AD9ABF7-221D-39DE-ABDB-1F6B1DC974A6}"/>
              </a:ext>
            </a:extLst>
          </p:cNvPr>
          <p:cNvSpPr/>
          <p:nvPr/>
        </p:nvSpPr>
        <p:spPr>
          <a:xfrm>
            <a:off x="3022635" y="5474314"/>
            <a:ext cx="2806019" cy="1009616"/>
          </a:xfrm>
          <a:prstGeom prst="round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1000"/>
              </a:spcAft>
            </a:pPr>
            <a:r>
              <a:rPr lang="en-US" sz="1400" dirty="0">
                <a:solidFill>
                  <a:schemeClr val="tx1"/>
                </a:solidFill>
                <a:effectLst/>
                <a:ea typeface="Calibri" panose="020F0502020204030204" pitchFamily="34" charset="0"/>
                <a:cs typeface="Arial" panose="020B0604020202020204" pitchFamily="34" charset="0"/>
              </a:rPr>
              <a:t>BLO has to verify all the family members living in a house. Once, all the members are </a:t>
            </a:r>
            <a:r>
              <a:rPr lang="en-US" sz="1400" dirty="0">
                <a:solidFill>
                  <a:schemeClr val="tx1"/>
                </a:solidFill>
              </a:rPr>
              <a:t>verified then only house is marked as verified</a:t>
            </a:r>
          </a:p>
        </p:txBody>
      </p:sp>
      <p:sp>
        <p:nvSpPr>
          <p:cNvPr id="8" name="Rectangle: Rounded Corners 7">
            <a:extLst>
              <a:ext uri="{FF2B5EF4-FFF2-40B4-BE49-F238E27FC236}">
                <a16:creationId xmlns:a16="http://schemas.microsoft.com/office/drawing/2014/main" id="{99B89400-BCAD-6FED-A7BB-A2FA67FCF8D1}"/>
              </a:ext>
            </a:extLst>
          </p:cNvPr>
          <p:cNvSpPr/>
          <p:nvPr/>
        </p:nvSpPr>
        <p:spPr>
          <a:xfrm>
            <a:off x="6055983" y="5474314"/>
            <a:ext cx="2132674" cy="997520"/>
          </a:xfrm>
          <a:prstGeom prst="round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tx1"/>
                </a:solidFill>
              </a:rPr>
              <a:t>List of all the house members with basic details are displayed on selecting a house</a:t>
            </a:r>
          </a:p>
        </p:txBody>
      </p:sp>
      <p:sp>
        <p:nvSpPr>
          <p:cNvPr id="15" name="Rectangle: Rounded Corners 14">
            <a:extLst>
              <a:ext uri="{FF2B5EF4-FFF2-40B4-BE49-F238E27FC236}">
                <a16:creationId xmlns:a16="http://schemas.microsoft.com/office/drawing/2014/main" id="{8C467846-2FD9-C6E5-D9E6-764EF28BC20A}"/>
              </a:ext>
            </a:extLst>
          </p:cNvPr>
          <p:cNvSpPr/>
          <p:nvPr/>
        </p:nvSpPr>
        <p:spPr>
          <a:xfrm>
            <a:off x="8610600" y="5474314"/>
            <a:ext cx="2693228" cy="954198"/>
          </a:xfrm>
          <a:prstGeom prst="round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tx1"/>
                </a:solidFill>
              </a:rPr>
              <a:t>BLO has to verify elector’s details, fill the required questions for marking elector as verified </a:t>
            </a:r>
            <a:endParaRPr lang="en-GB" sz="1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pic>
        <p:nvPicPr>
          <p:cNvPr id="17" name="Picture 16" descr="A blue circle with white text and a house&#10;&#10;Description automatically generated with low confidence">
            <a:extLst>
              <a:ext uri="{FF2B5EF4-FFF2-40B4-BE49-F238E27FC236}">
                <a16:creationId xmlns:a16="http://schemas.microsoft.com/office/drawing/2014/main" id="{BF346EDD-ED12-799F-4D2C-8099C6572C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511" y="978095"/>
            <a:ext cx="2016662" cy="2016662"/>
          </a:xfrm>
          <a:prstGeom prst="rect">
            <a:avLst/>
          </a:prstGeom>
        </p:spPr>
      </p:pic>
      <p:pic>
        <p:nvPicPr>
          <p:cNvPr id="20" name="Picture 19">
            <a:extLst>
              <a:ext uri="{FF2B5EF4-FFF2-40B4-BE49-F238E27FC236}">
                <a16:creationId xmlns:a16="http://schemas.microsoft.com/office/drawing/2014/main" id="{F1363DE1-6B3A-7766-C318-E2FA27F048F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90309" y="1080659"/>
            <a:ext cx="2013119" cy="4231212"/>
          </a:xfrm>
          <a:prstGeom prst="rect">
            <a:avLst/>
          </a:prstGeom>
          <a:noFill/>
          <a:ln>
            <a:solidFill>
              <a:schemeClr val="accent1"/>
            </a:solidFill>
          </a:ln>
        </p:spPr>
      </p:pic>
      <p:pic>
        <p:nvPicPr>
          <p:cNvPr id="21" name="Picture 20" descr="A screenshot of a phone&#10;&#10;Description automatically generated with medium confidence">
            <a:extLst>
              <a:ext uri="{FF2B5EF4-FFF2-40B4-BE49-F238E27FC236}">
                <a16:creationId xmlns:a16="http://schemas.microsoft.com/office/drawing/2014/main" id="{19D4DA24-4848-D10D-9D4A-5D819EC1FA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5983" y="1080656"/>
            <a:ext cx="2013120" cy="4231214"/>
          </a:xfrm>
          <a:prstGeom prst="rect">
            <a:avLst/>
          </a:prstGeom>
          <a:ln>
            <a:solidFill>
              <a:schemeClr val="accent1"/>
            </a:solidFill>
          </a:ln>
        </p:spPr>
      </p:pic>
      <p:pic>
        <p:nvPicPr>
          <p:cNvPr id="22" name="Picture 21" descr="A screenshot of a survey&#10;&#10;Description automatically generated with medium confidence">
            <a:extLst>
              <a:ext uri="{FF2B5EF4-FFF2-40B4-BE49-F238E27FC236}">
                <a16:creationId xmlns:a16="http://schemas.microsoft.com/office/drawing/2014/main" id="{9A884A02-7F51-2919-0508-946E6191DC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10600" y="1080657"/>
            <a:ext cx="2136974" cy="4231214"/>
          </a:xfrm>
          <a:prstGeom prst="rect">
            <a:avLst/>
          </a:prstGeom>
          <a:ln>
            <a:solidFill>
              <a:schemeClr val="accent1"/>
            </a:solidFill>
          </a:ln>
        </p:spPr>
      </p:pic>
      <p:sp>
        <p:nvSpPr>
          <p:cNvPr id="3" name="Slide Number Placeholder 2">
            <a:extLst>
              <a:ext uri="{FF2B5EF4-FFF2-40B4-BE49-F238E27FC236}">
                <a16:creationId xmlns:a16="http://schemas.microsoft.com/office/drawing/2014/main" id="{0482DDBC-0D2F-42FB-F651-B3DF782E99B1}"/>
              </a:ext>
            </a:extLst>
          </p:cNvPr>
          <p:cNvSpPr>
            <a:spLocks noGrp="1"/>
          </p:cNvSpPr>
          <p:nvPr>
            <p:ph type="sldNum" sz="quarter" idx="17"/>
          </p:nvPr>
        </p:nvSpPr>
        <p:spPr/>
        <p:txBody>
          <a:bodyPr/>
          <a:lstStyle/>
          <a:p>
            <a:fld id="{8C5B65A9-A52B-4FE5-97DA-4F018096F380}" type="slidenum">
              <a:rPr lang="en-US" smtClean="0"/>
              <a:t>13</a:t>
            </a:fld>
            <a:endParaRPr lang="en-US"/>
          </a:p>
        </p:txBody>
      </p:sp>
      <p:pic>
        <p:nvPicPr>
          <p:cNvPr id="4" name="Picture 3">
            <a:extLst>
              <a:ext uri="{FF2B5EF4-FFF2-40B4-BE49-F238E27FC236}">
                <a16:creationId xmlns:a16="http://schemas.microsoft.com/office/drawing/2014/main" id="{5034F404-616B-B3F1-536E-E2A49A67760B}"/>
              </a:ext>
            </a:extLst>
          </p:cNvPr>
          <p:cNvPicPr>
            <a:picLocks noChangeAspect="1"/>
          </p:cNvPicPr>
          <p:nvPr/>
        </p:nvPicPr>
        <p:blipFill>
          <a:blip r:embed="rId6"/>
          <a:stretch>
            <a:fillRect/>
          </a:stretch>
        </p:blipFill>
        <p:spPr>
          <a:xfrm>
            <a:off x="4627680" y="646426"/>
            <a:ext cx="429230" cy="400615"/>
          </a:xfrm>
          <a:prstGeom prst="rect">
            <a:avLst/>
          </a:prstGeom>
        </p:spPr>
      </p:pic>
      <p:pic>
        <p:nvPicPr>
          <p:cNvPr id="5" name="Picture 4">
            <a:extLst>
              <a:ext uri="{FF2B5EF4-FFF2-40B4-BE49-F238E27FC236}">
                <a16:creationId xmlns:a16="http://schemas.microsoft.com/office/drawing/2014/main" id="{8BDBD2B6-18F9-9275-D088-6D054B541145}"/>
              </a:ext>
            </a:extLst>
          </p:cNvPr>
          <p:cNvPicPr>
            <a:picLocks noChangeAspect="1"/>
          </p:cNvPicPr>
          <p:nvPr/>
        </p:nvPicPr>
        <p:blipFill>
          <a:blip r:embed="rId7"/>
          <a:stretch>
            <a:fillRect/>
          </a:stretch>
        </p:blipFill>
        <p:spPr>
          <a:xfrm>
            <a:off x="6916188" y="667888"/>
            <a:ext cx="386307" cy="379153"/>
          </a:xfrm>
          <a:prstGeom prst="rect">
            <a:avLst/>
          </a:prstGeom>
        </p:spPr>
      </p:pic>
      <p:pic>
        <p:nvPicPr>
          <p:cNvPr id="6" name="Picture 5">
            <a:extLst>
              <a:ext uri="{FF2B5EF4-FFF2-40B4-BE49-F238E27FC236}">
                <a16:creationId xmlns:a16="http://schemas.microsoft.com/office/drawing/2014/main" id="{466927D0-CA73-4E9F-E901-02B4138067D7}"/>
              </a:ext>
            </a:extLst>
          </p:cNvPr>
          <p:cNvPicPr>
            <a:picLocks noChangeAspect="1"/>
          </p:cNvPicPr>
          <p:nvPr/>
        </p:nvPicPr>
        <p:blipFill>
          <a:blip r:embed="rId8"/>
          <a:stretch>
            <a:fillRect/>
          </a:stretch>
        </p:blipFill>
        <p:spPr>
          <a:xfrm>
            <a:off x="9580823" y="672256"/>
            <a:ext cx="376391" cy="376391"/>
          </a:xfrm>
          <a:prstGeom prst="rect">
            <a:avLst/>
          </a:prstGeom>
        </p:spPr>
      </p:pic>
      <p:sp>
        <p:nvSpPr>
          <p:cNvPr id="7" name="Arrow: Right 6">
            <a:extLst>
              <a:ext uri="{FF2B5EF4-FFF2-40B4-BE49-F238E27FC236}">
                <a16:creationId xmlns:a16="http://schemas.microsoft.com/office/drawing/2014/main" id="{BC73B1B1-5D54-4EAE-9A00-82051E89C7A1}"/>
              </a:ext>
            </a:extLst>
          </p:cNvPr>
          <p:cNvSpPr/>
          <p:nvPr/>
        </p:nvSpPr>
        <p:spPr>
          <a:xfrm>
            <a:off x="5644746" y="3117265"/>
            <a:ext cx="369919" cy="353291"/>
          </a:xfrm>
          <a:prstGeom prst="rightArrow">
            <a:avLst/>
          </a:prstGeom>
          <a:solidFill>
            <a:srgbClr val="3D8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9" name="Arrow: Right 8">
            <a:extLst>
              <a:ext uri="{FF2B5EF4-FFF2-40B4-BE49-F238E27FC236}">
                <a16:creationId xmlns:a16="http://schemas.microsoft.com/office/drawing/2014/main" id="{9DFE7D95-7DC6-DC7E-7BCA-54F1901FCC77}"/>
              </a:ext>
            </a:extLst>
          </p:cNvPr>
          <p:cNvSpPr/>
          <p:nvPr/>
        </p:nvSpPr>
        <p:spPr>
          <a:xfrm>
            <a:off x="8167260" y="3155369"/>
            <a:ext cx="369919" cy="353291"/>
          </a:xfrm>
          <a:prstGeom prst="rightArrow">
            <a:avLst/>
          </a:prstGeom>
          <a:solidFill>
            <a:srgbClr val="3D8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3" name="Picture 12">
            <a:extLst>
              <a:ext uri="{FF2B5EF4-FFF2-40B4-BE49-F238E27FC236}">
                <a16:creationId xmlns:a16="http://schemas.microsoft.com/office/drawing/2014/main" id="{AB6D9755-8ED7-23EC-AE86-5AD20E9F9C7B}"/>
              </a:ext>
            </a:extLst>
          </p:cNvPr>
          <p:cNvPicPr>
            <a:picLocks noChangeAspect="1"/>
          </p:cNvPicPr>
          <p:nvPr/>
        </p:nvPicPr>
        <p:blipFill>
          <a:blip r:embed="rId9"/>
          <a:stretch>
            <a:fillRect/>
          </a:stretch>
        </p:blipFill>
        <p:spPr>
          <a:xfrm>
            <a:off x="6639963" y="1889942"/>
            <a:ext cx="276225" cy="152400"/>
          </a:xfrm>
          <a:prstGeom prst="rect">
            <a:avLst/>
          </a:prstGeom>
        </p:spPr>
      </p:pic>
      <p:pic>
        <p:nvPicPr>
          <p:cNvPr id="14" name="Picture 13">
            <a:extLst>
              <a:ext uri="{FF2B5EF4-FFF2-40B4-BE49-F238E27FC236}">
                <a16:creationId xmlns:a16="http://schemas.microsoft.com/office/drawing/2014/main" id="{51BAE2F4-5DED-1E52-3B71-FD843B974ED6}"/>
              </a:ext>
            </a:extLst>
          </p:cNvPr>
          <p:cNvPicPr>
            <a:picLocks noChangeAspect="1"/>
          </p:cNvPicPr>
          <p:nvPr/>
        </p:nvPicPr>
        <p:blipFill>
          <a:blip r:embed="rId9"/>
          <a:stretch>
            <a:fillRect/>
          </a:stretch>
        </p:blipFill>
        <p:spPr>
          <a:xfrm>
            <a:off x="6501850" y="3079169"/>
            <a:ext cx="276225" cy="152400"/>
          </a:xfrm>
          <a:prstGeom prst="rect">
            <a:avLst/>
          </a:prstGeom>
        </p:spPr>
      </p:pic>
      <p:pic>
        <p:nvPicPr>
          <p:cNvPr id="16" name="Picture 15">
            <a:extLst>
              <a:ext uri="{FF2B5EF4-FFF2-40B4-BE49-F238E27FC236}">
                <a16:creationId xmlns:a16="http://schemas.microsoft.com/office/drawing/2014/main" id="{8FD8EF35-042C-50C9-1412-FDF211B9C4D2}"/>
              </a:ext>
            </a:extLst>
          </p:cNvPr>
          <p:cNvPicPr>
            <a:picLocks noChangeAspect="1"/>
          </p:cNvPicPr>
          <p:nvPr/>
        </p:nvPicPr>
        <p:blipFill>
          <a:blip r:embed="rId9"/>
          <a:stretch>
            <a:fillRect/>
          </a:stretch>
        </p:blipFill>
        <p:spPr>
          <a:xfrm>
            <a:off x="6501849" y="4303032"/>
            <a:ext cx="276225" cy="152400"/>
          </a:xfrm>
          <a:prstGeom prst="rect">
            <a:avLst/>
          </a:prstGeom>
        </p:spPr>
      </p:pic>
    </p:spTree>
    <p:extLst>
      <p:ext uri="{BB962C8B-B14F-4D97-AF65-F5344CB8AC3E}">
        <p14:creationId xmlns:p14="http://schemas.microsoft.com/office/powerpoint/2010/main" val="1811844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6D09D40-B9E5-7676-73E8-57954922DC9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355800" y="1100787"/>
            <a:ext cx="2019429" cy="3990447"/>
          </a:xfrm>
          <a:prstGeom prst="rect">
            <a:avLst/>
          </a:prstGeom>
          <a:noFill/>
          <a:ln>
            <a:solidFill>
              <a:schemeClr val="accent1"/>
            </a:solidFill>
          </a:ln>
        </p:spPr>
      </p:pic>
      <p:pic>
        <p:nvPicPr>
          <p:cNvPr id="1026" name="Picture 2">
            <a:extLst>
              <a:ext uri="{FF2B5EF4-FFF2-40B4-BE49-F238E27FC236}">
                <a16:creationId xmlns:a16="http://schemas.microsoft.com/office/drawing/2014/main" id="{5805D7C3-FD79-AB65-1DFF-96BDE9BA13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3500" y="1095008"/>
            <a:ext cx="2068630" cy="3926324"/>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2A5A58E-A18D-6917-235E-0839B6A39BF8}"/>
              </a:ext>
            </a:extLst>
          </p:cNvPr>
          <p:cNvSpPr txBox="1">
            <a:spLocks/>
          </p:cNvSpPr>
          <p:nvPr/>
        </p:nvSpPr>
        <p:spPr>
          <a:xfrm>
            <a:off x="66328" y="271477"/>
            <a:ext cx="8263092" cy="621056"/>
          </a:xfrm>
          <a:prstGeom prst="rect">
            <a:avLst/>
          </a:prstGeom>
        </p:spPr>
        <p:txBody>
          <a:bodyPr vert="horz" wrap="square" lIns="0" tIns="12065" rIns="0" bIns="0" rtlCol="0">
            <a:normAutofit/>
          </a:bodyPr>
          <a:lstStyle>
            <a:lvl1pPr eaLnBrk="1" hangingPunct="1">
              <a:defRPr lang="en-US" sz="3200" b="0" i="0" kern="0" spc="-7" baseline="0" dirty="0">
                <a:solidFill>
                  <a:schemeClr val="bg1">
                    <a:lumMod val="75000"/>
                    <a:lumOff val="25000"/>
                  </a:schemeClr>
                </a:solidFill>
                <a:latin typeface="Calibri"/>
                <a:ea typeface="+mj-ea"/>
                <a:cs typeface="Calibri"/>
              </a:defRPr>
            </a:lvl1pPr>
          </a:lstStyle>
          <a:p>
            <a:r>
              <a:rPr lang="en-US" b="1" dirty="0">
                <a:solidFill>
                  <a:srgbClr val="EF7333"/>
                </a:solidFill>
                <a:latin typeface="Arial" panose="020B0604020202020204" pitchFamily="34" charset="0"/>
                <a:cs typeface="Arial" panose="020B0604020202020204" pitchFamily="34" charset="0"/>
              </a:rPr>
              <a:t>Updating Facilities in Polling station</a:t>
            </a:r>
          </a:p>
        </p:txBody>
      </p:sp>
      <p:pic>
        <p:nvPicPr>
          <p:cNvPr id="7" name="Picture 6" descr="A blue circle with a white hand and a drop of soap&#10;&#10;Description automatically generated with low confidence">
            <a:extLst>
              <a:ext uri="{FF2B5EF4-FFF2-40B4-BE49-F238E27FC236}">
                <a16:creationId xmlns:a16="http://schemas.microsoft.com/office/drawing/2014/main" id="{2BF8440E-2C2D-5DFC-5F1D-58F1DF2200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354" y="1493718"/>
            <a:ext cx="1896929" cy="1896929"/>
          </a:xfrm>
          <a:prstGeom prst="rect">
            <a:avLst/>
          </a:prstGeom>
        </p:spPr>
      </p:pic>
      <p:sp>
        <p:nvSpPr>
          <p:cNvPr id="10" name="Rectangle: Rounded Corners 9">
            <a:extLst>
              <a:ext uri="{FF2B5EF4-FFF2-40B4-BE49-F238E27FC236}">
                <a16:creationId xmlns:a16="http://schemas.microsoft.com/office/drawing/2014/main" id="{4466C53E-5859-014E-9642-FA424F3A7236}"/>
              </a:ext>
            </a:extLst>
          </p:cNvPr>
          <p:cNvSpPr/>
          <p:nvPr/>
        </p:nvSpPr>
        <p:spPr>
          <a:xfrm>
            <a:off x="66328" y="3512490"/>
            <a:ext cx="2621454" cy="1589555"/>
          </a:xfrm>
          <a:prstGeom prst="round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By clicking on ‘Facilities’ icon ( as shown above), BLO will be able to view and update facilities in PS. </a:t>
            </a:r>
          </a:p>
        </p:txBody>
      </p:sp>
      <p:sp>
        <p:nvSpPr>
          <p:cNvPr id="11" name="Arrow: Right 10">
            <a:extLst>
              <a:ext uri="{FF2B5EF4-FFF2-40B4-BE49-F238E27FC236}">
                <a16:creationId xmlns:a16="http://schemas.microsoft.com/office/drawing/2014/main" id="{37735F4A-0BD6-790B-7D64-3800C8FC176D}"/>
              </a:ext>
            </a:extLst>
          </p:cNvPr>
          <p:cNvSpPr/>
          <p:nvPr/>
        </p:nvSpPr>
        <p:spPr>
          <a:xfrm>
            <a:off x="2391834" y="2862388"/>
            <a:ext cx="919404" cy="622386"/>
          </a:xfrm>
          <a:prstGeom prst="rightArrow">
            <a:avLst/>
          </a:prstGeom>
          <a:solidFill>
            <a:srgbClr val="3D8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Rectangle: Rounded Corners 11">
            <a:extLst>
              <a:ext uri="{FF2B5EF4-FFF2-40B4-BE49-F238E27FC236}">
                <a16:creationId xmlns:a16="http://schemas.microsoft.com/office/drawing/2014/main" id="{0AD9ABF7-221D-39DE-ABDB-1F6B1DC974A6}"/>
              </a:ext>
            </a:extLst>
          </p:cNvPr>
          <p:cNvSpPr/>
          <p:nvPr/>
        </p:nvSpPr>
        <p:spPr>
          <a:xfrm>
            <a:off x="3289610" y="5451709"/>
            <a:ext cx="2064063" cy="787586"/>
          </a:xfrm>
          <a:prstGeom prst="round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tx1"/>
                </a:solidFill>
              </a:rPr>
              <a:t>Above window will appear by clicking on ‘Facilities’ icon.</a:t>
            </a:r>
          </a:p>
        </p:txBody>
      </p:sp>
      <p:pic>
        <p:nvPicPr>
          <p:cNvPr id="3" name="Picture 2">
            <a:extLst>
              <a:ext uri="{FF2B5EF4-FFF2-40B4-BE49-F238E27FC236}">
                <a16:creationId xmlns:a16="http://schemas.microsoft.com/office/drawing/2014/main" id="{6A6E8DA4-52E4-95D6-904C-0C772F6D196C}"/>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19654" y="1095008"/>
            <a:ext cx="1712048" cy="3926324"/>
          </a:xfrm>
          <a:prstGeom prst="rect">
            <a:avLst/>
          </a:prstGeom>
          <a:noFill/>
          <a:ln>
            <a:solidFill>
              <a:schemeClr val="accent1"/>
            </a:solidFill>
          </a:ln>
        </p:spPr>
      </p:pic>
      <p:pic>
        <p:nvPicPr>
          <p:cNvPr id="6" name="Picture 2">
            <a:extLst>
              <a:ext uri="{FF2B5EF4-FFF2-40B4-BE49-F238E27FC236}">
                <a16:creationId xmlns:a16="http://schemas.microsoft.com/office/drawing/2014/main" id="{B57E624E-36EF-EF68-A04B-FE7E814DC7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5825" y="1095008"/>
            <a:ext cx="2068630" cy="3926324"/>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99B89400-BCAD-6FED-A7BB-A2FA67FCF8D1}"/>
              </a:ext>
            </a:extLst>
          </p:cNvPr>
          <p:cNvSpPr/>
          <p:nvPr/>
        </p:nvSpPr>
        <p:spPr>
          <a:xfrm>
            <a:off x="5513440" y="5240383"/>
            <a:ext cx="2332325" cy="1108465"/>
          </a:xfrm>
          <a:prstGeom prst="round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tx1"/>
                </a:solidFill>
              </a:rPr>
              <a:t>On clicking ‘Capture GPS Co-ordinates’, BLO will be able to select and set GPS location of PS on the map </a:t>
            </a:r>
          </a:p>
        </p:txBody>
      </p:sp>
      <p:sp>
        <p:nvSpPr>
          <p:cNvPr id="14" name="Rectangle: Rounded Corners 13">
            <a:extLst>
              <a:ext uri="{FF2B5EF4-FFF2-40B4-BE49-F238E27FC236}">
                <a16:creationId xmlns:a16="http://schemas.microsoft.com/office/drawing/2014/main" id="{04C04495-86C3-69F2-4265-4D2EEF923184}"/>
              </a:ext>
            </a:extLst>
          </p:cNvPr>
          <p:cNvSpPr/>
          <p:nvPr/>
        </p:nvSpPr>
        <p:spPr>
          <a:xfrm>
            <a:off x="7954260" y="5284670"/>
            <a:ext cx="2064063" cy="1053617"/>
          </a:xfrm>
          <a:prstGeom prst="round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tx1"/>
                </a:solidFill>
              </a:rPr>
              <a:t>In ‘Polling Station Photos’, BLO can upload and mark photos of PS</a:t>
            </a:r>
          </a:p>
        </p:txBody>
      </p:sp>
      <p:sp>
        <p:nvSpPr>
          <p:cNvPr id="15" name="Rectangle: Rounded Corners 14">
            <a:extLst>
              <a:ext uri="{FF2B5EF4-FFF2-40B4-BE49-F238E27FC236}">
                <a16:creationId xmlns:a16="http://schemas.microsoft.com/office/drawing/2014/main" id="{8C467846-2FD9-C6E5-D9E6-764EF28BC20A}"/>
              </a:ext>
            </a:extLst>
          </p:cNvPr>
          <p:cNvSpPr/>
          <p:nvPr/>
        </p:nvSpPr>
        <p:spPr>
          <a:xfrm>
            <a:off x="10126819" y="5143360"/>
            <a:ext cx="1804884" cy="1205488"/>
          </a:xfrm>
          <a:prstGeom prst="round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tx1"/>
                </a:solidFill>
              </a:rPr>
              <a:t>BLO can update AMF / EMF </a:t>
            </a:r>
            <a:r>
              <a:rPr lang="en-GB" sz="1400" dirty="0">
                <a:solidFill>
                  <a:schemeClr val="tx1"/>
                </a:solidFill>
                <a:effectLst/>
                <a:latin typeface="Arial" panose="020B0604020202020204" pitchFamily="34" charset="0"/>
                <a:ea typeface="Calibri" panose="020F0502020204030204" pitchFamily="34" charset="0"/>
                <a:cs typeface="Arial" panose="020B0604020202020204" pitchFamily="34" charset="0"/>
              </a:rPr>
              <a:t>as ‘</a:t>
            </a:r>
            <a:r>
              <a:rPr lang="en-GB" sz="1200" dirty="0">
                <a:solidFill>
                  <a:schemeClr val="tx1"/>
                </a:solidFill>
                <a:effectLst/>
                <a:latin typeface="Arial" panose="020B0604020202020204" pitchFamily="34" charset="0"/>
                <a:ea typeface="Calibri" panose="020F0502020204030204" pitchFamily="34" charset="0"/>
                <a:cs typeface="Arial" panose="020B0604020202020204" pitchFamily="34" charset="0"/>
              </a:rPr>
              <a:t>Available’ or ‘Not Available’ and rate them as well</a:t>
            </a:r>
          </a:p>
          <a:p>
            <a:pPr algn="just"/>
            <a:endParaRPr lang="en-US" sz="1400" dirty="0">
              <a:solidFill>
                <a:schemeClr val="tx1"/>
              </a:solidFill>
            </a:endParaRPr>
          </a:p>
        </p:txBody>
      </p:sp>
      <p:sp>
        <p:nvSpPr>
          <p:cNvPr id="4" name="Slide Number Placeholder 3">
            <a:extLst>
              <a:ext uri="{FF2B5EF4-FFF2-40B4-BE49-F238E27FC236}">
                <a16:creationId xmlns:a16="http://schemas.microsoft.com/office/drawing/2014/main" id="{1FD51B05-01AF-B907-948E-8F1B78AD20C5}"/>
              </a:ext>
            </a:extLst>
          </p:cNvPr>
          <p:cNvSpPr>
            <a:spLocks noGrp="1"/>
          </p:cNvSpPr>
          <p:nvPr>
            <p:ph type="sldNum" sz="quarter" idx="17"/>
          </p:nvPr>
        </p:nvSpPr>
        <p:spPr/>
        <p:txBody>
          <a:bodyPr/>
          <a:lstStyle/>
          <a:p>
            <a:fld id="{8C5B65A9-A52B-4FE5-97DA-4F018096F380}" type="slidenum">
              <a:rPr lang="en-US" smtClean="0"/>
              <a:t>14</a:t>
            </a:fld>
            <a:endParaRPr lang="en-US"/>
          </a:p>
        </p:txBody>
      </p:sp>
    </p:spTree>
    <p:extLst>
      <p:ext uri="{BB962C8B-B14F-4D97-AF65-F5344CB8AC3E}">
        <p14:creationId xmlns:p14="http://schemas.microsoft.com/office/powerpoint/2010/main" val="2960840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75F472F-F4A8-6271-0B0F-C4A762CFB595}"/>
              </a:ext>
            </a:extLst>
          </p:cNvPr>
          <p:cNvSpPr txBox="1">
            <a:spLocks/>
          </p:cNvSpPr>
          <p:nvPr/>
        </p:nvSpPr>
        <p:spPr>
          <a:xfrm>
            <a:off x="566245" y="523228"/>
            <a:ext cx="5372407" cy="695972"/>
          </a:xfrm>
          <a:prstGeom prst="rect">
            <a:avLst/>
          </a:prstGeom>
        </p:spPr>
        <p:txBody>
          <a:bodyPr vert="horz" wrap="square" lIns="0" tIns="12065" rIns="0" bIns="0" rtlCol="0">
            <a:normAutofit/>
          </a:bodyPr>
          <a:lstStyle>
            <a:lvl1pPr eaLnBrk="1" hangingPunct="1">
              <a:defRPr lang="en-US" sz="3200" b="0" i="0" kern="0" spc="-7" baseline="0" dirty="0">
                <a:solidFill>
                  <a:schemeClr val="bg1">
                    <a:lumMod val="75000"/>
                    <a:lumOff val="25000"/>
                  </a:schemeClr>
                </a:solidFill>
                <a:latin typeface="Calibri"/>
                <a:ea typeface="+mj-ea"/>
                <a:cs typeface="Calibri"/>
              </a:defRPr>
            </a:lvl1pPr>
          </a:lstStyle>
          <a:p>
            <a:r>
              <a:rPr lang="en-US" b="1" dirty="0">
                <a:solidFill>
                  <a:srgbClr val="EF7333"/>
                </a:solidFill>
                <a:latin typeface="Arial" panose="020B0604020202020204" pitchFamily="34" charset="0"/>
                <a:cs typeface="Arial" panose="020B0604020202020204" pitchFamily="34" charset="0"/>
              </a:rPr>
              <a:t>Menu Bar</a:t>
            </a:r>
            <a:endParaRPr b="1" dirty="0">
              <a:solidFill>
                <a:srgbClr val="EF7333"/>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5611C07-B400-6CCC-B2D5-2D3DE6F3424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8392" y="1440581"/>
            <a:ext cx="2080260" cy="4777711"/>
          </a:xfrm>
          <a:prstGeom prst="rect">
            <a:avLst/>
          </a:prstGeom>
          <a:noFill/>
          <a:ln>
            <a:solidFill>
              <a:schemeClr val="accent1"/>
            </a:solidFill>
          </a:ln>
        </p:spPr>
      </p:pic>
      <p:pic>
        <p:nvPicPr>
          <p:cNvPr id="8" name="Picture 7">
            <a:extLst>
              <a:ext uri="{FF2B5EF4-FFF2-40B4-BE49-F238E27FC236}">
                <a16:creationId xmlns:a16="http://schemas.microsoft.com/office/drawing/2014/main" id="{E8769685-E0C9-2897-7EDE-BBAB9F9F03FD}"/>
              </a:ext>
            </a:extLst>
          </p:cNvPr>
          <p:cNvPicPr>
            <a:picLocks noChangeAspect="1"/>
          </p:cNvPicPr>
          <p:nvPr/>
        </p:nvPicPr>
        <p:blipFill>
          <a:blip r:embed="rId4"/>
          <a:stretch>
            <a:fillRect/>
          </a:stretch>
        </p:blipFill>
        <p:spPr>
          <a:xfrm>
            <a:off x="803564" y="3947385"/>
            <a:ext cx="2414059" cy="1060956"/>
          </a:xfrm>
          <a:prstGeom prst="rect">
            <a:avLst/>
          </a:prstGeom>
          <a:ln>
            <a:solidFill>
              <a:schemeClr val="accent5"/>
            </a:solidFill>
          </a:ln>
        </p:spPr>
      </p:pic>
      <p:sp>
        <p:nvSpPr>
          <p:cNvPr id="10" name="Rectangle: Rounded Corners 9">
            <a:extLst>
              <a:ext uri="{FF2B5EF4-FFF2-40B4-BE49-F238E27FC236}">
                <a16:creationId xmlns:a16="http://schemas.microsoft.com/office/drawing/2014/main" id="{88324269-B68A-B88D-624D-0D19B221A246}"/>
              </a:ext>
            </a:extLst>
          </p:cNvPr>
          <p:cNvSpPr/>
          <p:nvPr/>
        </p:nvSpPr>
        <p:spPr>
          <a:xfrm>
            <a:off x="806956" y="5162589"/>
            <a:ext cx="2410667" cy="1053125"/>
          </a:xfrm>
          <a:prstGeom prst="round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tx1"/>
                </a:solidFill>
              </a:rPr>
              <a:t>By clicking on Menu Bar icon (as highlighted in screenshot above), pop up for menu will open </a:t>
            </a:r>
          </a:p>
        </p:txBody>
      </p:sp>
      <p:sp>
        <p:nvSpPr>
          <p:cNvPr id="12" name="Rectangle 11">
            <a:extLst>
              <a:ext uri="{FF2B5EF4-FFF2-40B4-BE49-F238E27FC236}">
                <a16:creationId xmlns:a16="http://schemas.microsoft.com/office/drawing/2014/main" id="{400A65D4-283F-26A2-6065-447F223D43B6}"/>
              </a:ext>
            </a:extLst>
          </p:cNvPr>
          <p:cNvSpPr/>
          <p:nvPr/>
        </p:nvSpPr>
        <p:spPr>
          <a:xfrm>
            <a:off x="803564" y="3947385"/>
            <a:ext cx="346363" cy="361379"/>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llout: Line 13">
            <a:extLst>
              <a:ext uri="{FF2B5EF4-FFF2-40B4-BE49-F238E27FC236}">
                <a16:creationId xmlns:a16="http://schemas.microsoft.com/office/drawing/2014/main" id="{E8D37426-0185-94D3-27FB-CC1BF101A502}"/>
              </a:ext>
            </a:extLst>
          </p:cNvPr>
          <p:cNvSpPr/>
          <p:nvPr/>
        </p:nvSpPr>
        <p:spPr>
          <a:xfrm>
            <a:off x="6918081" y="1509587"/>
            <a:ext cx="4290246" cy="469036"/>
          </a:xfrm>
          <a:prstGeom prst="borderCallout1">
            <a:avLst>
              <a:gd name="adj1" fmla="val 29153"/>
              <a:gd name="adj2" fmla="val -273"/>
              <a:gd name="adj3" fmla="val 283364"/>
              <a:gd name="adj4" fmla="val -47174"/>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chemeClr val="tx1"/>
                </a:solidFill>
              </a:rPr>
              <a:t>BLO can return to dashboard on clicking this</a:t>
            </a:r>
          </a:p>
        </p:txBody>
      </p:sp>
      <p:sp>
        <p:nvSpPr>
          <p:cNvPr id="15" name="Callout: Line 14">
            <a:extLst>
              <a:ext uri="{FF2B5EF4-FFF2-40B4-BE49-F238E27FC236}">
                <a16:creationId xmlns:a16="http://schemas.microsoft.com/office/drawing/2014/main" id="{49B7104D-FCC6-C2F2-ADB0-FE89C4CA00A5}"/>
              </a:ext>
            </a:extLst>
          </p:cNvPr>
          <p:cNvSpPr/>
          <p:nvPr/>
        </p:nvSpPr>
        <p:spPr>
          <a:xfrm>
            <a:off x="6918080" y="2152210"/>
            <a:ext cx="4470356" cy="893208"/>
          </a:xfrm>
          <a:prstGeom prst="borderCallout1">
            <a:avLst>
              <a:gd name="adj1" fmla="val 29153"/>
              <a:gd name="adj2" fmla="val -273"/>
              <a:gd name="adj3" fmla="val 115079"/>
              <a:gd name="adj4" fmla="val -50367"/>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chemeClr val="tx1"/>
                </a:solidFill>
              </a:rPr>
              <a:t>BLO can edit his profile and changes will be sent to ERO for approval. But BLO cannot change parts assigned to him</a:t>
            </a:r>
          </a:p>
        </p:txBody>
      </p:sp>
      <p:sp>
        <p:nvSpPr>
          <p:cNvPr id="16" name="Callout: Line 15">
            <a:extLst>
              <a:ext uri="{FF2B5EF4-FFF2-40B4-BE49-F238E27FC236}">
                <a16:creationId xmlns:a16="http://schemas.microsoft.com/office/drawing/2014/main" id="{5B382C26-6A9E-A8E1-BBCD-B5F74F91E38A}"/>
              </a:ext>
            </a:extLst>
          </p:cNvPr>
          <p:cNvSpPr/>
          <p:nvPr/>
        </p:nvSpPr>
        <p:spPr>
          <a:xfrm>
            <a:off x="6918079" y="3219005"/>
            <a:ext cx="4428793" cy="893208"/>
          </a:xfrm>
          <a:prstGeom prst="borderCallout1">
            <a:avLst>
              <a:gd name="adj1" fmla="val 29153"/>
              <a:gd name="adj2" fmla="val -273"/>
              <a:gd name="adj3" fmla="val 30437"/>
              <a:gd name="adj4" fmla="val -48706"/>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chemeClr val="tx1"/>
                </a:solidFill>
              </a:rPr>
              <a:t>ECI releases BLO E-</a:t>
            </a:r>
            <a:r>
              <a:rPr lang="en-US" sz="1600" dirty="0" err="1">
                <a:solidFill>
                  <a:schemeClr val="tx1"/>
                </a:solidFill>
              </a:rPr>
              <a:t>Patrika</a:t>
            </a:r>
            <a:r>
              <a:rPr lang="en-US" sz="1600" dirty="0">
                <a:solidFill>
                  <a:schemeClr val="tx1"/>
                </a:solidFill>
              </a:rPr>
              <a:t> to establish direct communication with Booth Level Officers. BLO can download and go through it.</a:t>
            </a:r>
          </a:p>
        </p:txBody>
      </p:sp>
      <p:sp>
        <p:nvSpPr>
          <p:cNvPr id="23" name="Callout: Line 22">
            <a:extLst>
              <a:ext uri="{FF2B5EF4-FFF2-40B4-BE49-F238E27FC236}">
                <a16:creationId xmlns:a16="http://schemas.microsoft.com/office/drawing/2014/main" id="{6C9F5B42-9B60-3731-7ECD-794544BE1587}"/>
              </a:ext>
            </a:extLst>
          </p:cNvPr>
          <p:cNvSpPr/>
          <p:nvPr/>
        </p:nvSpPr>
        <p:spPr>
          <a:xfrm>
            <a:off x="6918079" y="4285800"/>
            <a:ext cx="4428792" cy="602277"/>
          </a:xfrm>
          <a:prstGeom prst="borderCallout1">
            <a:avLst>
              <a:gd name="adj1" fmla="val 29153"/>
              <a:gd name="adj2" fmla="val -273"/>
              <a:gd name="adj3" fmla="val 73319"/>
              <a:gd name="adj4" fmla="val -50519"/>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chemeClr val="tx1"/>
                </a:solidFill>
              </a:rPr>
              <a:t>This is for the feedback which BLO can share regarding the App working.</a:t>
            </a:r>
          </a:p>
        </p:txBody>
      </p:sp>
      <p:sp>
        <p:nvSpPr>
          <p:cNvPr id="13" name="Callout: Line 12">
            <a:extLst>
              <a:ext uri="{FF2B5EF4-FFF2-40B4-BE49-F238E27FC236}">
                <a16:creationId xmlns:a16="http://schemas.microsoft.com/office/drawing/2014/main" id="{82E950CB-4B31-0A5C-0154-183EAB4B2E56}"/>
              </a:ext>
            </a:extLst>
          </p:cNvPr>
          <p:cNvSpPr/>
          <p:nvPr/>
        </p:nvSpPr>
        <p:spPr>
          <a:xfrm>
            <a:off x="6918079" y="5079459"/>
            <a:ext cx="4414939" cy="584469"/>
          </a:xfrm>
          <a:prstGeom prst="borderCallout1">
            <a:avLst>
              <a:gd name="adj1" fmla="val 29153"/>
              <a:gd name="adj2" fmla="val -273"/>
              <a:gd name="adj3" fmla="val 48506"/>
              <a:gd name="adj4" fmla="val -52400"/>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chemeClr val="tx1"/>
                </a:solidFill>
              </a:rPr>
              <a:t>BLO can log-out of BLO app by using this feature</a:t>
            </a:r>
          </a:p>
        </p:txBody>
      </p:sp>
      <p:sp>
        <p:nvSpPr>
          <p:cNvPr id="2" name="Callout: Line 1">
            <a:extLst>
              <a:ext uri="{FF2B5EF4-FFF2-40B4-BE49-F238E27FC236}">
                <a16:creationId xmlns:a16="http://schemas.microsoft.com/office/drawing/2014/main" id="{12BAE9B4-22DB-51D0-7805-4822953195C9}"/>
              </a:ext>
            </a:extLst>
          </p:cNvPr>
          <p:cNvSpPr/>
          <p:nvPr/>
        </p:nvSpPr>
        <p:spPr>
          <a:xfrm>
            <a:off x="6918078" y="5842927"/>
            <a:ext cx="4414939" cy="584469"/>
          </a:xfrm>
          <a:prstGeom prst="borderCallout1">
            <a:avLst>
              <a:gd name="adj1" fmla="val 29153"/>
              <a:gd name="adj2" fmla="val -273"/>
              <a:gd name="adj3" fmla="val -27348"/>
              <a:gd name="adj4" fmla="val -42044"/>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chemeClr val="tx1"/>
                </a:solidFill>
              </a:rPr>
              <a:t>BLO can view current version of App installed in mobile phone</a:t>
            </a:r>
          </a:p>
        </p:txBody>
      </p:sp>
      <p:sp>
        <p:nvSpPr>
          <p:cNvPr id="5" name="Slide Number Placeholder 4">
            <a:extLst>
              <a:ext uri="{FF2B5EF4-FFF2-40B4-BE49-F238E27FC236}">
                <a16:creationId xmlns:a16="http://schemas.microsoft.com/office/drawing/2014/main" id="{40669C6E-67C8-9CFB-7CCB-3A1B473F5427}"/>
              </a:ext>
            </a:extLst>
          </p:cNvPr>
          <p:cNvSpPr>
            <a:spLocks noGrp="1"/>
          </p:cNvSpPr>
          <p:nvPr>
            <p:ph type="sldNum" sz="quarter" idx="17"/>
          </p:nvPr>
        </p:nvSpPr>
        <p:spPr/>
        <p:txBody>
          <a:bodyPr/>
          <a:lstStyle/>
          <a:p>
            <a:fld id="{8C5B65A9-A52B-4FE5-97DA-4F018096F380}" type="slidenum">
              <a:rPr lang="en-US" smtClean="0"/>
              <a:t>15</a:t>
            </a:fld>
            <a:endParaRPr lang="en-US"/>
          </a:p>
        </p:txBody>
      </p:sp>
      <p:pic>
        <p:nvPicPr>
          <p:cNvPr id="17" name="Picture 16" descr="A picture containing black, darkness&#10;&#10;Description automatically generated">
            <a:extLst>
              <a:ext uri="{FF2B5EF4-FFF2-40B4-BE49-F238E27FC236}">
                <a16:creationId xmlns:a16="http://schemas.microsoft.com/office/drawing/2014/main" id="{0BAF4B42-2A53-0FCA-4F11-2D1574778B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3563" y="1219200"/>
            <a:ext cx="2414059" cy="2424545"/>
          </a:xfrm>
          <a:prstGeom prst="rect">
            <a:avLst/>
          </a:prstGeom>
          <a:ln>
            <a:solidFill>
              <a:schemeClr val="accent5"/>
            </a:solidFill>
          </a:ln>
        </p:spPr>
      </p:pic>
    </p:spTree>
    <p:extLst>
      <p:ext uri="{BB962C8B-B14F-4D97-AF65-F5344CB8AC3E}">
        <p14:creationId xmlns:p14="http://schemas.microsoft.com/office/powerpoint/2010/main" val="2784725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9E068B4E-EE02-286D-D457-1B998C294A05}"/>
              </a:ext>
            </a:extLst>
          </p:cNvPr>
          <p:cNvSpPr/>
          <p:nvPr/>
        </p:nvSpPr>
        <p:spPr>
          <a:xfrm>
            <a:off x="3476971" y="1451771"/>
            <a:ext cx="7939174" cy="3224645"/>
          </a:xfrm>
          <a:prstGeom prst="round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i="1" dirty="0">
                <a:solidFill>
                  <a:schemeClr val="tx1"/>
                </a:solidFill>
              </a:rPr>
              <a:t>Thankyou for being patient listener during course of presentation. Please use BLO App to know it better. </a:t>
            </a:r>
          </a:p>
          <a:p>
            <a:pPr algn="just"/>
            <a:endParaRPr lang="en-US" i="1" dirty="0">
              <a:solidFill>
                <a:schemeClr val="tx1"/>
              </a:solidFill>
            </a:endParaRPr>
          </a:p>
          <a:p>
            <a:pPr algn="just"/>
            <a:r>
              <a:rPr lang="en-US" sz="2400" b="1" i="1" dirty="0">
                <a:solidFill>
                  <a:schemeClr val="tx1"/>
                </a:solidFill>
              </a:rPr>
              <a:t>Disclaimer : This presentation is intended for educational and training purpose only. </a:t>
            </a:r>
            <a:endParaRPr lang="en-IN" sz="2400" b="1" i="1" dirty="0">
              <a:solidFill>
                <a:schemeClr val="tx1"/>
              </a:solidFill>
            </a:endParaRPr>
          </a:p>
          <a:p>
            <a:pPr algn="just"/>
            <a:endParaRPr lang="en-US" i="1" dirty="0">
              <a:solidFill>
                <a:schemeClr val="tx1"/>
              </a:solidFill>
            </a:endParaRPr>
          </a:p>
        </p:txBody>
      </p:sp>
      <p:pic>
        <p:nvPicPr>
          <p:cNvPr id="7" name="Picture 6" descr="A yellow circle with white text&#10;&#10;Description automatically generated with medium confidence">
            <a:extLst>
              <a:ext uri="{FF2B5EF4-FFF2-40B4-BE49-F238E27FC236}">
                <a16:creationId xmlns:a16="http://schemas.microsoft.com/office/drawing/2014/main" id="{0953E094-2061-4CF1-093D-289C308B61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41" y="1430990"/>
            <a:ext cx="3245427" cy="3245427"/>
          </a:xfrm>
          <a:prstGeom prst="rect">
            <a:avLst/>
          </a:prstGeom>
        </p:spPr>
      </p:pic>
      <p:pic>
        <p:nvPicPr>
          <p:cNvPr id="2" name="Google Shape;170;p26">
            <a:extLst>
              <a:ext uri="{FF2B5EF4-FFF2-40B4-BE49-F238E27FC236}">
                <a16:creationId xmlns:a16="http://schemas.microsoft.com/office/drawing/2014/main" id="{1755A5E4-C268-62C3-3EE9-2CE35DB32B1E}"/>
              </a:ext>
            </a:extLst>
          </p:cNvPr>
          <p:cNvPicPr preferRelativeResize="0"/>
          <p:nvPr/>
        </p:nvPicPr>
        <p:blipFill rotWithShape="1">
          <a:blip r:embed="rId3">
            <a:alphaModFix/>
          </a:blip>
          <a:srcRect/>
          <a:stretch/>
        </p:blipFill>
        <p:spPr>
          <a:xfrm>
            <a:off x="5390245" y="5158154"/>
            <a:ext cx="6177513" cy="1328165"/>
          </a:xfrm>
          <a:prstGeom prst="rect">
            <a:avLst/>
          </a:prstGeom>
          <a:noFill/>
          <a:ln>
            <a:noFill/>
          </a:ln>
        </p:spPr>
      </p:pic>
      <p:sp>
        <p:nvSpPr>
          <p:cNvPr id="3" name="Slide Number Placeholder 2">
            <a:extLst>
              <a:ext uri="{FF2B5EF4-FFF2-40B4-BE49-F238E27FC236}">
                <a16:creationId xmlns:a16="http://schemas.microsoft.com/office/drawing/2014/main" id="{EFD329EB-19C4-D0AF-0DED-EFD8533FA2E3}"/>
              </a:ext>
            </a:extLst>
          </p:cNvPr>
          <p:cNvSpPr>
            <a:spLocks noGrp="1"/>
          </p:cNvSpPr>
          <p:nvPr>
            <p:ph type="sldNum" sz="quarter" idx="17"/>
          </p:nvPr>
        </p:nvSpPr>
        <p:spPr/>
        <p:txBody>
          <a:bodyPr/>
          <a:lstStyle/>
          <a:p>
            <a:fld id="{8C5B65A9-A52B-4FE5-97DA-4F018096F380}" type="slidenum">
              <a:rPr lang="en-US" smtClean="0"/>
              <a:t>16</a:t>
            </a:fld>
            <a:endParaRPr lang="en-US"/>
          </a:p>
        </p:txBody>
      </p:sp>
    </p:spTree>
    <p:extLst>
      <p:ext uri="{BB962C8B-B14F-4D97-AF65-F5344CB8AC3E}">
        <p14:creationId xmlns:p14="http://schemas.microsoft.com/office/powerpoint/2010/main" val="3628959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F90E918-D248-698B-B5FB-72D6519228ED}"/>
              </a:ext>
            </a:extLst>
          </p:cNvPr>
          <p:cNvSpPr>
            <a:spLocks noGrp="1"/>
          </p:cNvSpPr>
          <p:nvPr>
            <p:ph type="sldNum" sz="quarter" idx="12"/>
          </p:nvPr>
        </p:nvSpPr>
        <p:spPr/>
        <p:txBody>
          <a:bodyPr/>
          <a:lstStyle/>
          <a:p>
            <a:fld id="{8C5B65A9-A52B-4FE5-97DA-4F018096F380}" type="slidenum">
              <a:rPr lang="en-US" smtClean="0"/>
              <a:t>17</a:t>
            </a:fld>
            <a:endParaRPr lang="en-US"/>
          </a:p>
        </p:txBody>
      </p:sp>
      <p:sp>
        <p:nvSpPr>
          <p:cNvPr id="10" name="Title 1">
            <a:extLst>
              <a:ext uri="{FF2B5EF4-FFF2-40B4-BE49-F238E27FC236}">
                <a16:creationId xmlns:a16="http://schemas.microsoft.com/office/drawing/2014/main" id="{FB660ED4-76F0-4F57-442A-60F2FE414B51}"/>
              </a:ext>
            </a:extLst>
          </p:cNvPr>
          <p:cNvSpPr txBox="1">
            <a:spLocks/>
          </p:cNvSpPr>
          <p:nvPr/>
        </p:nvSpPr>
        <p:spPr>
          <a:xfrm>
            <a:off x="470244" y="464565"/>
            <a:ext cx="5372407" cy="695972"/>
          </a:xfrm>
          <a:prstGeom prst="rect">
            <a:avLst/>
          </a:prstGeom>
        </p:spPr>
        <p:txBody>
          <a:bodyPr vert="horz" wrap="square" lIns="0" tIns="12065" rIns="0" bIns="0" rtlCol="0">
            <a:normAutofit/>
          </a:bodyPr>
          <a:lstStyle>
            <a:lvl1pPr eaLnBrk="1" hangingPunct="1">
              <a:defRPr lang="en-US" sz="3200" b="0" i="0" kern="0" spc="-7" baseline="0" dirty="0">
                <a:solidFill>
                  <a:schemeClr val="bg1">
                    <a:lumMod val="75000"/>
                    <a:lumOff val="25000"/>
                  </a:schemeClr>
                </a:solidFill>
                <a:latin typeface="Calibri"/>
                <a:ea typeface="+mj-ea"/>
                <a:cs typeface="Calibri"/>
              </a:defRPr>
            </a:lvl1pPr>
          </a:lstStyle>
          <a:p>
            <a:r>
              <a:rPr lang="en-US" b="1" dirty="0">
                <a:solidFill>
                  <a:srgbClr val="EF7333"/>
                </a:solidFill>
                <a:latin typeface="Arial" panose="020B0604020202020204" pitchFamily="34" charset="0"/>
                <a:cs typeface="Arial" panose="020B0604020202020204" pitchFamily="34" charset="0"/>
              </a:rPr>
              <a:t>Annexure</a:t>
            </a:r>
          </a:p>
          <a:p>
            <a:endParaRPr b="1" dirty="0">
              <a:solidFill>
                <a:srgbClr val="EF7333"/>
              </a:solidFill>
              <a:latin typeface="Arial" panose="020B0604020202020204" pitchFamily="34" charset="0"/>
              <a:cs typeface="Arial" panose="020B0604020202020204" pitchFamily="34" charset="0"/>
            </a:endParaRPr>
          </a:p>
        </p:txBody>
      </p:sp>
      <p:pic>
        <p:nvPicPr>
          <p:cNvPr id="12" name="Picture 11" descr="A picture containing black, darkness&#10;&#10;Description automatically generated">
            <a:extLst>
              <a:ext uri="{FF2B5EF4-FFF2-40B4-BE49-F238E27FC236}">
                <a16:creationId xmlns:a16="http://schemas.microsoft.com/office/drawing/2014/main" id="{223A491F-B834-FE75-BCE5-F741D0F423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995" y="1341741"/>
            <a:ext cx="2539682" cy="2539682"/>
          </a:xfrm>
          <a:prstGeom prst="rect">
            <a:avLst/>
          </a:prstGeom>
        </p:spPr>
      </p:pic>
      <p:sp>
        <p:nvSpPr>
          <p:cNvPr id="13" name="Rectangle 12">
            <a:extLst>
              <a:ext uri="{FF2B5EF4-FFF2-40B4-BE49-F238E27FC236}">
                <a16:creationId xmlns:a16="http://schemas.microsoft.com/office/drawing/2014/main" id="{02F6B7C6-BBF1-BFAC-97EA-135C16021195}"/>
              </a:ext>
            </a:extLst>
          </p:cNvPr>
          <p:cNvSpPr/>
          <p:nvPr/>
        </p:nvSpPr>
        <p:spPr>
          <a:xfrm>
            <a:off x="3408218" y="1219200"/>
            <a:ext cx="7439891" cy="3713018"/>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56E8969-4B08-A395-586E-3C112EA197E2}"/>
              </a:ext>
            </a:extLst>
          </p:cNvPr>
          <p:cNvSpPr txBox="1"/>
          <p:nvPr/>
        </p:nvSpPr>
        <p:spPr>
          <a:xfrm>
            <a:off x="3546764" y="1341740"/>
            <a:ext cx="7176654" cy="3185487"/>
          </a:xfrm>
          <a:prstGeom prst="rect">
            <a:avLst/>
          </a:prstGeom>
          <a:noFill/>
        </p:spPr>
        <p:txBody>
          <a:bodyPr wrap="square">
            <a:spAutoFit/>
          </a:bodyPr>
          <a:lstStyle/>
          <a:p>
            <a:pPr marL="0" marR="0">
              <a:spcBef>
                <a:spcPts val="0"/>
              </a:spcBef>
              <a:spcAft>
                <a:spcPts val="1000"/>
              </a:spcAft>
            </a:pPr>
            <a:r>
              <a:rPr lang="en-GB" sz="1600" b="1" dirty="0">
                <a:effectLst/>
                <a:ea typeface="Calibri" panose="020F0502020204030204" pitchFamily="34" charset="0"/>
              </a:rPr>
              <a:t>Minimum Device Compatibility Requirements: </a:t>
            </a:r>
            <a:endParaRPr lang="en-US" sz="1600" dirty="0">
              <a:effectLst/>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GB" sz="1600" dirty="0">
                <a:effectLst/>
                <a:ea typeface="Calibri" panose="020F0502020204030204" pitchFamily="34" charset="0"/>
              </a:rPr>
              <a:t>Camera 5 megapixel</a:t>
            </a:r>
            <a:endParaRPr lang="en-US" sz="1600" dirty="0">
              <a:effectLst/>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GB" sz="1600" dirty="0">
                <a:effectLst/>
                <a:ea typeface="Calibri" panose="020F0502020204030204" pitchFamily="34" charset="0"/>
              </a:rPr>
              <a:t>Available Storage: 5 GB</a:t>
            </a:r>
            <a:endParaRPr lang="en-US" sz="1600" dirty="0">
              <a:effectLst/>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GB" sz="1600" dirty="0">
                <a:effectLst/>
                <a:ea typeface="Calibri" panose="020F0502020204030204" pitchFamily="34" charset="0"/>
              </a:rPr>
              <a:t>RAM: 2 GB</a:t>
            </a:r>
            <a:endParaRPr lang="en-US" sz="1600" dirty="0">
              <a:effectLst/>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GB" sz="1600" dirty="0">
                <a:effectLst/>
                <a:ea typeface="Calibri" panose="020F0502020204030204" pitchFamily="34" charset="0"/>
              </a:rPr>
              <a:t>Internet should be connected.</a:t>
            </a:r>
          </a:p>
          <a:p>
            <a:pPr marL="342900" indent="-342900">
              <a:buFont typeface="Symbol" panose="05050102010706020507" pitchFamily="18" charset="2"/>
              <a:buChar char=""/>
            </a:pPr>
            <a:r>
              <a:rPr lang="en-GB" sz="1600" dirty="0">
                <a:effectLst/>
                <a:ea typeface="Calibri" panose="020F0502020204030204" pitchFamily="34" charset="0"/>
              </a:rPr>
              <a:t>Enabled GPS</a:t>
            </a:r>
            <a:endParaRPr lang="en-US" sz="1600" dirty="0">
              <a:effectLst/>
              <a:ea typeface="Calibri" panose="020F0502020204030204" pitchFamily="34" charset="0"/>
            </a:endParaRPr>
          </a:p>
          <a:p>
            <a:pPr marL="342900" marR="0" lvl="0" indent="-342900">
              <a:spcBef>
                <a:spcPts val="0"/>
              </a:spcBef>
              <a:spcAft>
                <a:spcPts val="1000"/>
              </a:spcAft>
              <a:buFont typeface="Symbol" panose="05050102010706020507" pitchFamily="18" charset="2"/>
              <a:buChar char=""/>
            </a:pPr>
            <a:r>
              <a:rPr lang="en-GB" sz="1600" dirty="0">
                <a:effectLst/>
                <a:ea typeface="Calibri" panose="020F0502020204030204" pitchFamily="34" charset="0"/>
              </a:rPr>
              <a:t>Version: </a:t>
            </a:r>
            <a:r>
              <a:rPr lang="en-GB" sz="1600">
                <a:effectLst/>
                <a:ea typeface="Calibri" panose="020F0502020204030204" pitchFamily="34" charset="0"/>
              </a:rPr>
              <a:t>Above Lollypop</a:t>
            </a:r>
            <a:endParaRPr lang="en-GB" sz="1600" dirty="0">
              <a:effectLst/>
              <a:ea typeface="Calibri" panose="020F0502020204030204" pitchFamily="34" charset="0"/>
            </a:endParaRPr>
          </a:p>
          <a:p>
            <a:pPr marL="342900" marR="0" lvl="0" indent="-342900">
              <a:spcBef>
                <a:spcPts val="0"/>
              </a:spcBef>
              <a:spcAft>
                <a:spcPts val="1000"/>
              </a:spcAft>
              <a:buFont typeface="Symbol" panose="05050102010706020507" pitchFamily="18" charset="2"/>
              <a:buChar char=""/>
            </a:pPr>
            <a:endParaRPr lang="en-GB" sz="1600" dirty="0">
              <a:ea typeface="Calibri" panose="020F0502020204030204" pitchFamily="34" charset="0"/>
            </a:endParaRPr>
          </a:p>
          <a:p>
            <a:pPr marR="0" lvl="0">
              <a:spcBef>
                <a:spcPts val="0"/>
              </a:spcBef>
              <a:spcAft>
                <a:spcPts val="1000"/>
              </a:spcAft>
            </a:pPr>
            <a:r>
              <a:rPr lang="en-GB" sz="1600" dirty="0">
                <a:effectLst/>
                <a:ea typeface="Calibri" panose="020F0502020204030204" pitchFamily="34" charset="0"/>
              </a:rPr>
              <a:t>If mobile does not fulfil any of the above condition, then BLO will not be stopped from using BLO app. But whenever that missing functionality is required, pop up will ask for access to use that feature of mobile phone</a:t>
            </a:r>
          </a:p>
        </p:txBody>
      </p:sp>
    </p:spTree>
    <p:extLst>
      <p:ext uri="{BB962C8B-B14F-4D97-AF65-F5344CB8AC3E}">
        <p14:creationId xmlns:p14="http://schemas.microsoft.com/office/powerpoint/2010/main" val="91552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33A58-E0CA-F346-7EB6-8F3C0099008E}"/>
              </a:ext>
            </a:extLst>
          </p:cNvPr>
          <p:cNvSpPr>
            <a:spLocks noGrp="1"/>
          </p:cNvSpPr>
          <p:nvPr>
            <p:ph type="title" idx="4294967295"/>
          </p:nvPr>
        </p:nvSpPr>
        <p:spPr>
          <a:xfrm>
            <a:off x="723900" y="720632"/>
            <a:ext cx="5372100" cy="584200"/>
          </a:xfrm>
        </p:spPr>
        <p:txBody>
          <a:bodyPr>
            <a:normAutofit fontScale="90000"/>
          </a:bodyPr>
          <a:lstStyle/>
          <a:p>
            <a:r>
              <a:rPr lang="en-US" b="1" dirty="0">
                <a:solidFill>
                  <a:schemeClr val="accent2"/>
                </a:solidFill>
                <a:latin typeface="Arial" panose="020B0604020202020204" pitchFamily="34" charset="0"/>
                <a:cs typeface="Arial" panose="020B0604020202020204" pitchFamily="34" charset="0"/>
              </a:rPr>
              <a:t>Purpose</a:t>
            </a:r>
          </a:p>
        </p:txBody>
      </p:sp>
      <p:pic>
        <p:nvPicPr>
          <p:cNvPr id="7" name="Picture 6" descr="A picture containing child art, drawing, graphics, clipart&#10;&#10;Description automatically generated">
            <a:extLst>
              <a:ext uri="{FF2B5EF4-FFF2-40B4-BE49-F238E27FC236}">
                <a16:creationId xmlns:a16="http://schemas.microsoft.com/office/drawing/2014/main" id="{EF8C262E-6E30-4B14-D543-8DC67A749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685" y="1474103"/>
            <a:ext cx="3964347" cy="3909793"/>
          </a:xfrm>
          <a:prstGeom prst="rect">
            <a:avLst/>
          </a:prstGeom>
        </p:spPr>
      </p:pic>
      <p:sp>
        <p:nvSpPr>
          <p:cNvPr id="8" name="TextBox 7">
            <a:extLst>
              <a:ext uri="{FF2B5EF4-FFF2-40B4-BE49-F238E27FC236}">
                <a16:creationId xmlns:a16="http://schemas.microsoft.com/office/drawing/2014/main" id="{2FFD7F25-3FB1-802E-BEEF-1C9E44D8E141}"/>
              </a:ext>
            </a:extLst>
          </p:cNvPr>
          <p:cNvSpPr txBox="1"/>
          <p:nvPr/>
        </p:nvSpPr>
        <p:spPr>
          <a:xfrm>
            <a:off x="4170032" y="2396845"/>
            <a:ext cx="7453932" cy="4234128"/>
          </a:xfrm>
          <a:prstGeom prst="rect">
            <a:avLst/>
          </a:prstGeom>
          <a:noFill/>
        </p:spPr>
        <p:txBody>
          <a:bodyPr wrap="square" lIns="0" tIns="0" rIns="0" bIns="0" rtlCol="0" anchor="ctr" anchorCtr="0">
            <a:no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This presentation will </a:t>
            </a:r>
            <a:r>
              <a:rPr kumimoji="0" lang="en-US" sz="1600" b="0" i="0" u="none" strike="noStrike" kern="1200" cap="none" spc="0" normalizeH="0" baseline="0" noProof="0" dirty="0">
                <a:ln>
                  <a:noFill/>
                </a:ln>
                <a:solidFill>
                  <a:srgbClr val="202124"/>
                </a:solidFill>
                <a:effectLst/>
                <a:uLnTx/>
                <a:uFillTx/>
                <a:latin typeface="Arial" panose="020B0604020202020204" pitchFamily="34" charset="0"/>
                <a:ea typeface="+mn-ea"/>
                <a:cs typeface="Arial" panose="020B0604020202020204" pitchFamily="34" charset="0"/>
              </a:rPr>
              <a:t>facilitate</a:t>
            </a: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BLO in understanding use of BLO App in fulfilling his responsibilities.</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Field verification of forms submitted through online/offline mode</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Filling of required forms on behalf of elector </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Performing house to house survey </a:t>
            </a:r>
            <a:r>
              <a:rPr lang="en-US" sz="1600" dirty="0">
                <a:solidFill>
                  <a:srgbClr val="000000"/>
                </a:solidFill>
                <a:latin typeface="Arial" panose="020B0604020202020204" pitchFamily="34" charset="0"/>
                <a:cs typeface="Arial" panose="020B0604020202020204" pitchFamily="34" charset="0"/>
              </a:rPr>
              <a:t>(H2H)</a:t>
            </a:r>
            <a:endPar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Gathering Polling station related information :</a:t>
            </a:r>
          </a:p>
          <a:p>
            <a:pPr marL="742950" marR="0" lvl="1"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Arial" panose="020B0604020202020204" pitchFamily="34" charset="0"/>
              </a:rPr>
              <a:t>Presence of </a:t>
            </a:r>
            <a:r>
              <a:rPr kumimoji="0" lang="en-GB" sz="16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Arial" panose="020B0604020202020204" pitchFamily="34" charset="0"/>
              </a:rPr>
              <a:t>Assured (AMF) and Extended Minimum Facilities (EMF)</a:t>
            </a:r>
          </a:p>
          <a:p>
            <a:pPr marL="742950" marR="0" lvl="1"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en-GB" sz="1600" dirty="0">
                <a:solidFill>
                  <a:srgbClr val="000000"/>
                </a:solidFill>
                <a:latin typeface="Arial" panose="020B0604020202020204" pitchFamily="34" charset="0"/>
                <a:ea typeface="Calibri" panose="020F0502020204030204" pitchFamily="34" charset="0"/>
                <a:cs typeface="Arial" panose="020B0604020202020204" pitchFamily="34" charset="0"/>
              </a:rPr>
              <a:t>Capturing</a:t>
            </a:r>
            <a:r>
              <a:rPr kumimoji="0" lang="en-GB" sz="16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Arial" panose="020B0604020202020204" pitchFamily="34" charset="0"/>
              </a:rPr>
              <a:t> of GPS co-ordinates of polling station</a:t>
            </a:r>
          </a:p>
          <a:p>
            <a:pPr marL="742950" marR="0" lvl="1"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kumimoji="0" lang="en-GB" sz="16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Arial" panose="020B0604020202020204" pitchFamily="34" charset="0"/>
              </a:rPr>
              <a:t>Capturing photos of polling station</a:t>
            </a: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GB" sz="16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GB" sz="16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618994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26F9DDA-0A99-6A95-24CD-ED23525AC4F0}"/>
              </a:ext>
            </a:extLst>
          </p:cNvPr>
          <p:cNvSpPr txBox="1">
            <a:spLocks/>
          </p:cNvSpPr>
          <p:nvPr/>
        </p:nvSpPr>
        <p:spPr>
          <a:xfrm>
            <a:off x="969818" y="634267"/>
            <a:ext cx="5372407" cy="583165"/>
          </a:xfrm>
          <a:prstGeom prst="rect">
            <a:avLst/>
          </a:prstGeom>
        </p:spPr>
        <p:txBody>
          <a:bodyPr vert="horz" wrap="square" lIns="0" tIns="12065" rIns="0" bIns="0" rtlCol="0">
            <a:normAutofit/>
          </a:bodyPr>
          <a:lstStyle>
            <a:lvl1pPr eaLnBrk="1" hangingPunct="1">
              <a:defRPr lang="en-US" sz="3200" b="0" i="0" kern="0" spc="-7" baseline="0" dirty="0">
                <a:solidFill>
                  <a:schemeClr val="bg1">
                    <a:lumMod val="75000"/>
                    <a:lumOff val="25000"/>
                  </a:schemeClr>
                </a:solidFill>
                <a:latin typeface="Calibri"/>
                <a:ea typeface="+mj-ea"/>
                <a:cs typeface="Calibri"/>
              </a:defRPr>
            </a:lvl1pPr>
          </a:lstStyle>
          <a:p>
            <a:r>
              <a:rPr lang="en-US" b="1" dirty="0">
                <a:solidFill>
                  <a:schemeClr val="accent2"/>
                </a:solidFill>
                <a:latin typeface="Arial" panose="020B0604020202020204" pitchFamily="34" charset="0"/>
                <a:cs typeface="Arial" panose="020B0604020202020204" pitchFamily="34" charset="0"/>
              </a:rPr>
              <a:t>Contents</a:t>
            </a:r>
          </a:p>
        </p:txBody>
      </p:sp>
      <p:pic>
        <p:nvPicPr>
          <p:cNvPr id="8" name="Picture 7" descr="A light bulb with gears and pencils&#10;&#10;Description automatically generated with low confidence">
            <a:extLst>
              <a:ext uri="{FF2B5EF4-FFF2-40B4-BE49-F238E27FC236}">
                <a16:creationId xmlns:a16="http://schemas.microsoft.com/office/drawing/2014/main" id="{7A256460-094A-4993-1084-B08C1B649A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82" y="1326798"/>
            <a:ext cx="4503021" cy="4761141"/>
          </a:xfrm>
          <a:prstGeom prst="rect">
            <a:avLst/>
          </a:prstGeom>
        </p:spPr>
      </p:pic>
      <p:graphicFrame>
        <p:nvGraphicFramePr>
          <p:cNvPr id="9" name="Diagram 8">
            <a:extLst>
              <a:ext uri="{FF2B5EF4-FFF2-40B4-BE49-F238E27FC236}">
                <a16:creationId xmlns:a16="http://schemas.microsoft.com/office/drawing/2014/main" id="{04A24775-8883-2FE4-2072-FAC70F7EEFD8}"/>
              </a:ext>
            </a:extLst>
          </p:cNvPr>
          <p:cNvGraphicFramePr/>
          <p:nvPr>
            <p:extLst>
              <p:ext uri="{D42A27DB-BD31-4B8C-83A1-F6EECF244321}">
                <p14:modId xmlns:p14="http://schemas.microsoft.com/office/powerpoint/2010/main" val="1831909092"/>
              </p:ext>
            </p:extLst>
          </p:nvPr>
        </p:nvGraphicFramePr>
        <p:xfrm>
          <a:off x="3316591" y="1205346"/>
          <a:ext cx="7905591" cy="55069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EA7AE556-10E6-1875-F5B4-9F62D8B4ABB6}"/>
              </a:ext>
            </a:extLst>
          </p:cNvPr>
          <p:cNvSpPr txBox="1"/>
          <p:nvPr/>
        </p:nvSpPr>
        <p:spPr>
          <a:xfrm>
            <a:off x="3409796" y="1592826"/>
            <a:ext cx="587017" cy="415986"/>
          </a:xfrm>
          <a:prstGeom prst="rect">
            <a:avLst/>
          </a:prstGeom>
          <a:noFill/>
        </p:spPr>
        <p:txBody>
          <a:bodyPr wrap="square" lIns="0" tIns="0" rIns="0" bIns="0" rtlCol="0" anchor="ctr" anchorCtr="0">
            <a:noAutofit/>
          </a:bodyPr>
          <a:lstStyle/>
          <a:p>
            <a:pPr algn="ctr"/>
            <a:r>
              <a:rPr lang="en-US" sz="1600" b="1" dirty="0">
                <a:solidFill>
                  <a:schemeClr val="accent5"/>
                </a:solidFill>
              </a:rPr>
              <a:t>1</a:t>
            </a:r>
          </a:p>
        </p:txBody>
      </p:sp>
      <p:sp>
        <p:nvSpPr>
          <p:cNvPr id="11" name="TextBox 10">
            <a:extLst>
              <a:ext uri="{FF2B5EF4-FFF2-40B4-BE49-F238E27FC236}">
                <a16:creationId xmlns:a16="http://schemas.microsoft.com/office/drawing/2014/main" id="{CC6398C2-6511-DFD3-2669-0697C5A01B17}"/>
              </a:ext>
            </a:extLst>
          </p:cNvPr>
          <p:cNvSpPr txBox="1"/>
          <p:nvPr/>
        </p:nvSpPr>
        <p:spPr>
          <a:xfrm>
            <a:off x="3857161" y="2290917"/>
            <a:ext cx="587017" cy="415986"/>
          </a:xfrm>
          <a:prstGeom prst="rect">
            <a:avLst/>
          </a:prstGeom>
          <a:noFill/>
        </p:spPr>
        <p:txBody>
          <a:bodyPr wrap="square" lIns="0" tIns="0" rIns="0" bIns="0" rtlCol="0" anchor="ctr" anchorCtr="0">
            <a:noAutofit/>
          </a:bodyPr>
          <a:lstStyle/>
          <a:p>
            <a:pPr algn="ctr"/>
            <a:r>
              <a:rPr lang="en-US" sz="1600" b="1" dirty="0">
                <a:solidFill>
                  <a:schemeClr val="accent5"/>
                </a:solidFill>
              </a:rPr>
              <a:t>2</a:t>
            </a:r>
          </a:p>
        </p:txBody>
      </p:sp>
      <p:sp>
        <p:nvSpPr>
          <p:cNvPr id="12" name="TextBox 11">
            <a:extLst>
              <a:ext uri="{FF2B5EF4-FFF2-40B4-BE49-F238E27FC236}">
                <a16:creationId xmlns:a16="http://schemas.microsoft.com/office/drawing/2014/main" id="{DE726271-460C-24D9-69A1-9FA1585BD941}"/>
              </a:ext>
            </a:extLst>
          </p:cNvPr>
          <p:cNvSpPr txBox="1"/>
          <p:nvPr/>
        </p:nvSpPr>
        <p:spPr>
          <a:xfrm>
            <a:off x="4137382" y="3057830"/>
            <a:ext cx="626347" cy="452285"/>
          </a:xfrm>
          <a:prstGeom prst="rect">
            <a:avLst/>
          </a:prstGeom>
          <a:noFill/>
        </p:spPr>
        <p:txBody>
          <a:bodyPr wrap="square" lIns="0" tIns="0" rIns="0" bIns="0" rtlCol="0" anchor="ctr" anchorCtr="0">
            <a:noAutofit/>
          </a:bodyPr>
          <a:lstStyle/>
          <a:p>
            <a:pPr algn="ctr"/>
            <a:r>
              <a:rPr lang="en-US" sz="1600" b="1" dirty="0">
                <a:solidFill>
                  <a:schemeClr val="accent5"/>
                </a:solidFill>
              </a:rPr>
              <a:t>3</a:t>
            </a:r>
          </a:p>
        </p:txBody>
      </p:sp>
      <p:sp>
        <p:nvSpPr>
          <p:cNvPr id="13" name="TextBox 12">
            <a:extLst>
              <a:ext uri="{FF2B5EF4-FFF2-40B4-BE49-F238E27FC236}">
                <a16:creationId xmlns:a16="http://schemas.microsoft.com/office/drawing/2014/main" id="{3B06B8EF-FF21-711E-0273-D9D7EC8B80F7}"/>
              </a:ext>
            </a:extLst>
          </p:cNvPr>
          <p:cNvSpPr txBox="1"/>
          <p:nvPr/>
        </p:nvSpPr>
        <p:spPr>
          <a:xfrm>
            <a:off x="4152127" y="3795256"/>
            <a:ext cx="611602" cy="452285"/>
          </a:xfrm>
          <a:prstGeom prst="rect">
            <a:avLst/>
          </a:prstGeom>
          <a:noFill/>
        </p:spPr>
        <p:txBody>
          <a:bodyPr wrap="square" lIns="0" tIns="0" rIns="0" bIns="0" rtlCol="0" anchor="ctr" anchorCtr="0">
            <a:noAutofit/>
          </a:bodyPr>
          <a:lstStyle/>
          <a:p>
            <a:pPr algn="ctr"/>
            <a:r>
              <a:rPr lang="en-US" sz="1600" b="1" dirty="0">
                <a:solidFill>
                  <a:schemeClr val="accent5"/>
                </a:solidFill>
              </a:rPr>
              <a:t>4</a:t>
            </a:r>
          </a:p>
        </p:txBody>
      </p:sp>
      <p:sp>
        <p:nvSpPr>
          <p:cNvPr id="14" name="TextBox 13">
            <a:extLst>
              <a:ext uri="{FF2B5EF4-FFF2-40B4-BE49-F238E27FC236}">
                <a16:creationId xmlns:a16="http://schemas.microsoft.com/office/drawing/2014/main" id="{76498E0A-D9CD-4276-F0D0-0BD5A6B4C2A1}"/>
              </a:ext>
            </a:extLst>
          </p:cNvPr>
          <p:cNvSpPr txBox="1"/>
          <p:nvPr/>
        </p:nvSpPr>
        <p:spPr>
          <a:xfrm>
            <a:off x="4107886" y="4547417"/>
            <a:ext cx="587017" cy="415986"/>
          </a:xfrm>
          <a:prstGeom prst="rect">
            <a:avLst/>
          </a:prstGeom>
          <a:noFill/>
        </p:spPr>
        <p:txBody>
          <a:bodyPr wrap="square" lIns="0" tIns="0" rIns="0" bIns="0" rtlCol="0" anchor="ctr" anchorCtr="0">
            <a:noAutofit/>
          </a:bodyPr>
          <a:lstStyle/>
          <a:p>
            <a:pPr algn="ctr"/>
            <a:r>
              <a:rPr lang="en-US" sz="1600" b="1" dirty="0">
                <a:solidFill>
                  <a:schemeClr val="accent5"/>
                </a:solidFill>
              </a:rPr>
              <a:t>5</a:t>
            </a:r>
          </a:p>
        </p:txBody>
      </p:sp>
      <p:sp>
        <p:nvSpPr>
          <p:cNvPr id="15" name="TextBox 14">
            <a:extLst>
              <a:ext uri="{FF2B5EF4-FFF2-40B4-BE49-F238E27FC236}">
                <a16:creationId xmlns:a16="http://schemas.microsoft.com/office/drawing/2014/main" id="{050264C6-ADC4-E957-04C0-0548783264A1}"/>
              </a:ext>
            </a:extLst>
          </p:cNvPr>
          <p:cNvSpPr txBox="1"/>
          <p:nvPr/>
        </p:nvSpPr>
        <p:spPr>
          <a:xfrm>
            <a:off x="3857162" y="5284835"/>
            <a:ext cx="587017" cy="415986"/>
          </a:xfrm>
          <a:prstGeom prst="rect">
            <a:avLst/>
          </a:prstGeom>
          <a:noFill/>
        </p:spPr>
        <p:txBody>
          <a:bodyPr wrap="square" lIns="0" tIns="0" rIns="0" bIns="0" rtlCol="0" anchor="ctr" anchorCtr="0">
            <a:noAutofit/>
          </a:bodyPr>
          <a:lstStyle/>
          <a:p>
            <a:pPr algn="ctr"/>
            <a:r>
              <a:rPr lang="en-US" sz="1600" b="1" dirty="0">
                <a:solidFill>
                  <a:schemeClr val="accent5"/>
                </a:solidFill>
              </a:rPr>
              <a:t>6</a:t>
            </a:r>
          </a:p>
        </p:txBody>
      </p:sp>
      <p:sp>
        <p:nvSpPr>
          <p:cNvPr id="16" name="TextBox 15">
            <a:extLst>
              <a:ext uri="{FF2B5EF4-FFF2-40B4-BE49-F238E27FC236}">
                <a16:creationId xmlns:a16="http://schemas.microsoft.com/office/drawing/2014/main" id="{1B790AE5-8C54-A346-AECB-E942F22FD8A8}"/>
              </a:ext>
            </a:extLst>
          </p:cNvPr>
          <p:cNvSpPr txBox="1"/>
          <p:nvPr/>
        </p:nvSpPr>
        <p:spPr>
          <a:xfrm>
            <a:off x="3370472" y="6007513"/>
            <a:ext cx="587017" cy="415986"/>
          </a:xfrm>
          <a:prstGeom prst="rect">
            <a:avLst/>
          </a:prstGeom>
          <a:noFill/>
        </p:spPr>
        <p:txBody>
          <a:bodyPr wrap="square" lIns="0" tIns="0" rIns="0" bIns="0" rtlCol="0" anchor="ctr" anchorCtr="0">
            <a:noAutofit/>
          </a:bodyPr>
          <a:lstStyle/>
          <a:p>
            <a:pPr algn="ctr"/>
            <a:r>
              <a:rPr lang="en-US" sz="1600" b="1" dirty="0">
                <a:solidFill>
                  <a:schemeClr val="accent5"/>
                </a:solidFill>
              </a:rPr>
              <a:t>7</a:t>
            </a:r>
          </a:p>
        </p:txBody>
      </p:sp>
    </p:spTree>
    <p:extLst>
      <p:ext uri="{BB962C8B-B14F-4D97-AF65-F5344CB8AC3E}">
        <p14:creationId xmlns:p14="http://schemas.microsoft.com/office/powerpoint/2010/main" val="993628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816B4B4-543B-4311-A42D-F743C1BC5A15}"/>
              </a:ext>
            </a:extLst>
          </p:cNvPr>
          <p:cNvSpPr txBox="1"/>
          <p:nvPr/>
        </p:nvSpPr>
        <p:spPr>
          <a:xfrm>
            <a:off x="5605975" y="3770142"/>
            <a:ext cx="858128" cy="1139482"/>
          </a:xfrm>
          <a:prstGeom prst="rect">
            <a:avLst/>
          </a:prstGeom>
          <a:noFill/>
        </p:spPr>
        <p:txBody>
          <a:bodyPr wrap="none" lIns="0" tIns="0" rIns="0" bIns="0" rtlCol="0" anchor="ctr" anchorCtr="0">
            <a:noAutofit/>
          </a:bodyPr>
          <a:lstStyle/>
          <a:p>
            <a:pPr algn="ctr"/>
            <a:endParaRPr lang="en-IN" sz="1600" dirty="0">
              <a:solidFill>
                <a:schemeClr val="bg1"/>
              </a:solidFill>
            </a:endParaRPr>
          </a:p>
        </p:txBody>
      </p:sp>
      <p:sp>
        <p:nvSpPr>
          <p:cNvPr id="5" name="Title 1">
            <a:extLst>
              <a:ext uri="{FF2B5EF4-FFF2-40B4-BE49-F238E27FC236}">
                <a16:creationId xmlns:a16="http://schemas.microsoft.com/office/drawing/2014/main" id="{C374CBB9-767F-426D-3FB4-F27AD4E1A6D4}"/>
              </a:ext>
            </a:extLst>
          </p:cNvPr>
          <p:cNvSpPr txBox="1">
            <a:spLocks/>
          </p:cNvSpPr>
          <p:nvPr/>
        </p:nvSpPr>
        <p:spPr>
          <a:xfrm>
            <a:off x="975749" y="415690"/>
            <a:ext cx="5372407" cy="583165"/>
          </a:xfrm>
          <a:prstGeom prst="rect">
            <a:avLst/>
          </a:prstGeom>
        </p:spPr>
        <p:txBody>
          <a:bodyPr vert="horz" wrap="square" lIns="0" tIns="12065" rIns="0" bIns="0" rtlCol="0">
            <a:normAutofit/>
          </a:bodyPr>
          <a:lstStyle>
            <a:lvl1pPr eaLnBrk="1" hangingPunct="1">
              <a:defRPr lang="en-US" sz="3200" b="0" i="0" kern="0" spc="-7" baseline="0" dirty="0">
                <a:solidFill>
                  <a:schemeClr val="bg1">
                    <a:lumMod val="75000"/>
                    <a:lumOff val="25000"/>
                  </a:schemeClr>
                </a:solidFill>
                <a:latin typeface="Calibri"/>
                <a:ea typeface="+mj-ea"/>
                <a:cs typeface="Calibri"/>
              </a:defRPr>
            </a:lvl1pPr>
          </a:lstStyle>
          <a:p>
            <a:r>
              <a:rPr lang="en-US" b="1" dirty="0">
                <a:solidFill>
                  <a:schemeClr val="accent2"/>
                </a:solidFill>
                <a:latin typeface="Arial" panose="020B0604020202020204" pitchFamily="34" charset="0"/>
                <a:cs typeface="Arial" panose="020B0604020202020204" pitchFamily="34" charset="0"/>
              </a:rPr>
              <a:t>Downloading the BLO App</a:t>
            </a:r>
          </a:p>
        </p:txBody>
      </p:sp>
      <p:sp>
        <p:nvSpPr>
          <p:cNvPr id="8" name="Rectangle: Rounded Corners 7">
            <a:extLst>
              <a:ext uri="{FF2B5EF4-FFF2-40B4-BE49-F238E27FC236}">
                <a16:creationId xmlns:a16="http://schemas.microsoft.com/office/drawing/2014/main" id="{F8EE62BF-D79E-FDE4-F8F5-E5FD12801A5F}"/>
              </a:ext>
            </a:extLst>
          </p:cNvPr>
          <p:cNvSpPr/>
          <p:nvPr/>
        </p:nvSpPr>
        <p:spPr>
          <a:xfrm>
            <a:off x="4584902" y="5363982"/>
            <a:ext cx="6480697" cy="1015870"/>
          </a:xfrm>
          <a:prstGeom prst="round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chemeClr val="tx1"/>
                </a:solidFill>
              </a:rPr>
              <a:t>BLO App can be downloaded and installed using Play Store ( in Android Phones ) or App Store ( in i-phones)</a:t>
            </a:r>
          </a:p>
        </p:txBody>
      </p:sp>
      <p:sp>
        <p:nvSpPr>
          <p:cNvPr id="11" name="Arrow: Right 10">
            <a:extLst>
              <a:ext uri="{FF2B5EF4-FFF2-40B4-BE49-F238E27FC236}">
                <a16:creationId xmlns:a16="http://schemas.microsoft.com/office/drawing/2014/main" id="{52C15119-02D2-536D-0176-79AB3AF13C8F}"/>
              </a:ext>
            </a:extLst>
          </p:cNvPr>
          <p:cNvSpPr/>
          <p:nvPr/>
        </p:nvSpPr>
        <p:spPr>
          <a:xfrm>
            <a:off x="6721832" y="1758060"/>
            <a:ext cx="1604750" cy="583165"/>
          </a:xfrm>
          <a:prstGeom prst="rightArrow">
            <a:avLst/>
          </a:prstGeom>
          <a:solidFill>
            <a:srgbClr val="3D8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3" name="Picture 12" descr="A picture containing text, font, symbol, traffic sign&#10;&#10;Description automatically generated">
            <a:extLst>
              <a:ext uri="{FF2B5EF4-FFF2-40B4-BE49-F238E27FC236}">
                <a16:creationId xmlns:a16="http://schemas.microsoft.com/office/drawing/2014/main" id="{4A1073BC-ABD0-0D67-3BF3-9A68D542C8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1771" y="3440002"/>
            <a:ext cx="1207652" cy="1344169"/>
          </a:xfrm>
          <a:prstGeom prst="rect">
            <a:avLst/>
          </a:prstGeom>
        </p:spPr>
      </p:pic>
      <p:pic>
        <p:nvPicPr>
          <p:cNvPr id="15" name="Picture 14" descr="A screenshot of a phone&#10;&#10;Description automatically generated with medium confidence">
            <a:extLst>
              <a:ext uri="{FF2B5EF4-FFF2-40B4-BE49-F238E27FC236}">
                <a16:creationId xmlns:a16="http://schemas.microsoft.com/office/drawing/2014/main" id="{84FB9007-0E08-F919-D354-318C90B209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2203" y="1002002"/>
            <a:ext cx="2643615" cy="4161246"/>
          </a:xfrm>
          <a:prstGeom prst="rect">
            <a:avLst/>
          </a:prstGeom>
          <a:ln>
            <a:solidFill>
              <a:schemeClr val="accent5"/>
            </a:solidFill>
          </a:ln>
        </p:spPr>
      </p:pic>
      <p:pic>
        <p:nvPicPr>
          <p:cNvPr id="19" name="Picture 18" descr="A logo of a play store&#10;&#10;Description automatically generated with low confidence">
            <a:extLst>
              <a:ext uri="{FF2B5EF4-FFF2-40B4-BE49-F238E27FC236}">
                <a16:creationId xmlns:a16="http://schemas.microsoft.com/office/drawing/2014/main" id="{1798943D-3D8F-3E24-9EF3-C2E59E87A9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3971" y="1508006"/>
            <a:ext cx="1207652" cy="1132798"/>
          </a:xfrm>
          <a:prstGeom prst="rect">
            <a:avLst/>
          </a:prstGeom>
        </p:spPr>
      </p:pic>
      <p:sp>
        <p:nvSpPr>
          <p:cNvPr id="20" name="Arrow: Right 19">
            <a:extLst>
              <a:ext uri="{FF2B5EF4-FFF2-40B4-BE49-F238E27FC236}">
                <a16:creationId xmlns:a16="http://schemas.microsoft.com/office/drawing/2014/main" id="{558829A8-AD18-768E-6269-9B84D53AE0F1}"/>
              </a:ext>
            </a:extLst>
          </p:cNvPr>
          <p:cNvSpPr/>
          <p:nvPr/>
        </p:nvSpPr>
        <p:spPr>
          <a:xfrm>
            <a:off x="6749538" y="3863964"/>
            <a:ext cx="1604750" cy="583165"/>
          </a:xfrm>
          <a:prstGeom prst="rightArrow">
            <a:avLst/>
          </a:prstGeom>
          <a:solidFill>
            <a:srgbClr val="3D8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Slide Number Placeholder 1">
            <a:extLst>
              <a:ext uri="{FF2B5EF4-FFF2-40B4-BE49-F238E27FC236}">
                <a16:creationId xmlns:a16="http://schemas.microsoft.com/office/drawing/2014/main" id="{E1E15E65-A57B-9C3B-00E4-6FAFDE7AB0A4}"/>
              </a:ext>
            </a:extLst>
          </p:cNvPr>
          <p:cNvSpPr>
            <a:spLocks noGrp="1"/>
          </p:cNvSpPr>
          <p:nvPr>
            <p:ph type="sldNum" sz="quarter" idx="12"/>
          </p:nvPr>
        </p:nvSpPr>
        <p:spPr/>
        <p:txBody>
          <a:bodyPr/>
          <a:lstStyle/>
          <a:p>
            <a:fld id="{8C5B65A9-A52B-4FE5-97DA-4F018096F380}" type="slidenum">
              <a:rPr lang="en-US" smtClean="0"/>
              <a:t>4</a:t>
            </a:fld>
            <a:endParaRPr lang="en-US"/>
          </a:p>
        </p:txBody>
      </p:sp>
      <p:pic>
        <p:nvPicPr>
          <p:cNvPr id="4" name="Picture 3" descr="A picture containing graphics, symbol, circle, logo&#10;&#10;Description automatically generated">
            <a:extLst>
              <a:ext uri="{FF2B5EF4-FFF2-40B4-BE49-F238E27FC236}">
                <a16:creationId xmlns:a16="http://schemas.microsoft.com/office/drawing/2014/main" id="{E7E6FB3E-1D72-21E8-252C-228C6C58DA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5749" y="1508006"/>
            <a:ext cx="3006436" cy="3276165"/>
          </a:xfrm>
          <a:prstGeom prst="rect">
            <a:avLst/>
          </a:prstGeom>
        </p:spPr>
      </p:pic>
    </p:spTree>
    <p:extLst>
      <p:ext uri="{BB962C8B-B14F-4D97-AF65-F5344CB8AC3E}">
        <p14:creationId xmlns:p14="http://schemas.microsoft.com/office/powerpoint/2010/main" val="234335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816B4B4-543B-4311-A42D-F743C1BC5A15}"/>
              </a:ext>
            </a:extLst>
          </p:cNvPr>
          <p:cNvSpPr txBox="1"/>
          <p:nvPr/>
        </p:nvSpPr>
        <p:spPr>
          <a:xfrm>
            <a:off x="5605975" y="3770142"/>
            <a:ext cx="858128" cy="1139482"/>
          </a:xfrm>
          <a:prstGeom prst="rect">
            <a:avLst/>
          </a:prstGeom>
          <a:noFill/>
        </p:spPr>
        <p:txBody>
          <a:bodyPr wrap="none" lIns="0" tIns="0" rIns="0" bIns="0" rtlCol="0" anchor="ctr" anchorCtr="0">
            <a:noAutofit/>
          </a:bodyPr>
          <a:lstStyle/>
          <a:p>
            <a:pPr algn="ctr"/>
            <a:endParaRPr lang="en-IN" sz="1600" dirty="0">
              <a:solidFill>
                <a:schemeClr val="bg1"/>
              </a:solidFill>
            </a:endParaRPr>
          </a:p>
        </p:txBody>
      </p:sp>
      <p:pic>
        <p:nvPicPr>
          <p:cNvPr id="3" name="Picture 2">
            <a:extLst>
              <a:ext uri="{FF2B5EF4-FFF2-40B4-BE49-F238E27FC236}">
                <a16:creationId xmlns:a16="http://schemas.microsoft.com/office/drawing/2014/main" id="{45792B16-6F4B-D7EF-88E8-ED73CA36CE5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3461" y="1495432"/>
            <a:ext cx="2159277" cy="3890271"/>
          </a:xfrm>
          <a:prstGeom prst="rect">
            <a:avLst/>
          </a:prstGeom>
          <a:noFill/>
          <a:ln>
            <a:solidFill>
              <a:schemeClr val="accent1"/>
            </a:solidFill>
          </a:ln>
        </p:spPr>
      </p:pic>
      <p:pic>
        <p:nvPicPr>
          <p:cNvPr id="4" name="Picture 3">
            <a:extLst>
              <a:ext uri="{FF2B5EF4-FFF2-40B4-BE49-F238E27FC236}">
                <a16:creationId xmlns:a16="http://schemas.microsoft.com/office/drawing/2014/main" id="{D6C585EC-AA5A-DEF6-C662-4133C200406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85452" y="1495432"/>
            <a:ext cx="2161540" cy="3870374"/>
          </a:xfrm>
          <a:prstGeom prst="rect">
            <a:avLst/>
          </a:prstGeom>
          <a:noFill/>
          <a:ln>
            <a:solidFill>
              <a:schemeClr val="accent1"/>
            </a:solidFill>
          </a:ln>
        </p:spPr>
      </p:pic>
      <p:sp>
        <p:nvSpPr>
          <p:cNvPr id="5" name="Title 1">
            <a:extLst>
              <a:ext uri="{FF2B5EF4-FFF2-40B4-BE49-F238E27FC236}">
                <a16:creationId xmlns:a16="http://schemas.microsoft.com/office/drawing/2014/main" id="{C374CBB9-767F-426D-3FB4-F27AD4E1A6D4}"/>
              </a:ext>
            </a:extLst>
          </p:cNvPr>
          <p:cNvSpPr txBox="1">
            <a:spLocks/>
          </p:cNvSpPr>
          <p:nvPr/>
        </p:nvSpPr>
        <p:spPr>
          <a:xfrm>
            <a:off x="354054" y="330745"/>
            <a:ext cx="5373986" cy="551783"/>
          </a:xfrm>
          <a:prstGeom prst="rect">
            <a:avLst/>
          </a:prstGeom>
        </p:spPr>
        <p:txBody>
          <a:bodyPr vert="horz" wrap="square" lIns="0" tIns="12065" rIns="0" bIns="0" rtlCol="0">
            <a:normAutofit/>
          </a:bodyPr>
          <a:lstStyle>
            <a:lvl1pPr eaLnBrk="1" hangingPunct="1">
              <a:defRPr lang="en-US" sz="3200" b="0" i="0" kern="0" spc="-7" baseline="0" dirty="0">
                <a:solidFill>
                  <a:schemeClr val="bg1">
                    <a:lumMod val="75000"/>
                    <a:lumOff val="25000"/>
                  </a:schemeClr>
                </a:solidFill>
                <a:latin typeface="Calibri"/>
                <a:ea typeface="+mj-ea"/>
                <a:cs typeface="Calibri"/>
              </a:defRPr>
            </a:lvl1pPr>
          </a:lstStyle>
          <a:p>
            <a:r>
              <a:rPr lang="en-US" b="1" dirty="0">
                <a:solidFill>
                  <a:schemeClr val="accent2"/>
                </a:solidFill>
                <a:latin typeface="Arial" panose="020B0604020202020204" pitchFamily="34" charset="0"/>
                <a:cs typeface="Arial" panose="020B0604020202020204" pitchFamily="34" charset="0"/>
              </a:rPr>
              <a:t>Login into BLO App</a:t>
            </a:r>
          </a:p>
        </p:txBody>
      </p:sp>
      <p:pic>
        <p:nvPicPr>
          <p:cNvPr id="7" name="Picture 6" descr="A picture containing screenshot, lock&#10;&#10;Description automatically generated">
            <a:extLst>
              <a:ext uri="{FF2B5EF4-FFF2-40B4-BE49-F238E27FC236}">
                <a16:creationId xmlns:a16="http://schemas.microsoft.com/office/drawing/2014/main" id="{6FBACD9D-9523-B492-68B8-1CDC34E3AD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054" y="1895162"/>
            <a:ext cx="3111266" cy="3111266"/>
          </a:xfrm>
          <a:prstGeom prst="rect">
            <a:avLst/>
          </a:prstGeom>
        </p:spPr>
      </p:pic>
      <p:sp>
        <p:nvSpPr>
          <p:cNvPr id="8" name="Rectangle: Rounded Corners 7">
            <a:extLst>
              <a:ext uri="{FF2B5EF4-FFF2-40B4-BE49-F238E27FC236}">
                <a16:creationId xmlns:a16="http://schemas.microsoft.com/office/drawing/2014/main" id="{F8EE62BF-D79E-FDE4-F8F5-E5FD12801A5F}"/>
              </a:ext>
            </a:extLst>
          </p:cNvPr>
          <p:cNvSpPr/>
          <p:nvPr/>
        </p:nvSpPr>
        <p:spPr>
          <a:xfrm>
            <a:off x="5093461" y="5551141"/>
            <a:ext cx="2159277" cy="831273"/>
          </a:xfrm>
          <a:prstGeom prst="round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chemeClr val="tx1"/>
                </a:solidFill>
              </a:rPr>
              <a:t>BLO will request OTP by entering registered mobile number</a:t>
            </a:r>
          </a:p>
        </p:txBody>
      </p:sp>
      <p:sp>
        <p:nvSpPr>
          <p:cNvPr id="9" name="Rectangle: Rounded Corners 8">
            <a:extLst>
              <a:ext uri="{FF2B5EF4-FFF2-40B4-BE49-F238E27FC236}">
                <a16:creationId xmlns:a16="http://schemas.microsoft.com/office/drawing/2014/main" id="{DA92D63C-08B8-0988-339E-C8F063B6DD25}"/>
              </a:ext>
            </a:extLst>
          </p:cNvPr>
          <p:cNvSpPr/>
          <p:nvPr/>
        </p:nvSpPr>
        <p:spPr>
          <a:xfrm>
            <a:off x="8570955" y="5551136"/>
            <a:ext cx="2076037" cy="831278"/>
          </a:xfrm>
          <a:prstGeom prst="round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chemeClr val="tx1"/>
                </a:solidFill>
              </a:rPr>
              <a:t>Post OTP verification user will be able to login successfully</a:t>
            </a:r>
          </a:p>
        </p:txBody>
      </p:sp>
      <p:sp>
        <p:nvSpPr>
          <p:cNvPr id="11" name="Arrow: Right 10">
            <a:extLst>
              <a:ext uri="{FF2B5EF4-FFF2-40B4-BE49-F238E27FC236}">
                <a16:creationId xmlns:a16="http://schemas.microsoft.com/office/drawing/2014/main" id="{52C15119-02D2-536D-0176-79AB3AF13C8F}"/>
              </a:ext>
            </a:extLst>
          </p:cNvPr>
          <p:cNvSpPr/>
          <p:nvPr/>
        </p:nvSpPr>
        <p:spPr>
          <a:xfrm>
            <a:off x="7481455" y="3118349"/>
            <a:ext cx="858981" cy="583165"/>
          </a:xfrm>
          <a:prstGeom prst="rightArrow">
            <a:avLst/>
          </a:prstGeom>
          <a:solidFill>
            <a:srgbClr val="3D8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Slide Number Placeholder 1">
            <a:extLst>
              <a:ext uri="{FF2B5EF4-FFF2-40B4-BE49-F238E27FC236}">
                <a16:creationId xmlns:a16="http://schemas.microsoft.com/office/drawing/2014/main" id="{240554EA-CA12-7549-9832-9DA357B64AA6}"/>
              </a:ext>
            </a:extLst>
          </p:cNvPr>
          <p:cNvSpPr>
            <a:spLocks noGrp="1"/>
          </p:cNvSpPr>
          <p:nvPr>
            <p:ph type="sldNum" sz="quarter" idx="12"/>
          </p:nvPr>
        </p:nvSpPr>
        <p:spPr/>
        <p:txBody>
          <a:bodyPr/>
          <a:lstStyle/>
          <a:p>
            <a:fld id="{8C5B65A9-A52B-4FE5-97DA-4F018096F380}" type="slidenum">
              <a:rPr lang="en-US" smtClean="0"/>
              <a:t>5</a:t>
            </a:fld>
            <a:endParaRPr lang="en-US"/>
          </a:p>
        </p:txBody>
      </p:sp>
      <p:pic>
        <p:nvPicPr>
          <p:cNvPr id="10" name="Picture 9">
            <a:extLst>
              <a:ext uri="{FF2B5EF4-FFF2-40B4-BE49-F238E27FC236}">
                <a16:creationId xmlns:a16="http://schemas.microsoft.com/office/drawing/2014/main" id="{70F1DDB1-DE9C-6B45-9EF1-C6E8E2260957}"/>
              </a:ext>
            </a:extLst>
          </p:cNvPr>
          <p:cNvPicPr>
            <a:picLocks noChangeAspect="1"/>
          </p:cNvPicPr>
          <p:nvPr/>
        </p:nvPicPr>
        <p:blipFill>
          <a:blip r:embed="rId6"/>
          <a:stretch>
            <a:fillRect/>
          </a:stretch>
        </p:blipFill>
        <p:spPr>
          <a:xfrm>
            <a:off x="5892603" y="922494"/>
            <a:ext cx="571500" cy="533400"/>
          </a:xfrm>
          <a:prstGeom prst="rect">
            <a:avLst/>
          </a:prstGeom>
        </p:spPr>
      </p:pic>
      <p:pic>
        <p:nvPicPr>
          <p:cNvPr id="14" name="Picture 13">
            <a:extLst>
              <a:ext uri="{FF2B5EF4-FFF2-40B4-BE49-F238E27FC236}">
                <a16:creationId xmlns:a16="http://schemas.microsoft.com/office/drawing/2014/main" id="{98CBC8CE-E03F-BBF3-2D89-9F2135481412}"/>
              </a:ext>
            </a:extLst>
          </p:cNvPr>
          <p:cNvPicPr>
            <a:picLocks noChangeAspect="1"/>
          </p:cNvPicPr>
          <p:nvPr/>
        </p:nvPicPr>
        <p:blipFill>
          <a:blip r:embed="rId7"/>
          <a:stretch>
            <a:fillRect/>
          </a:stretch>
        </p:blipFill>
        <p:spPr>
          <a:xfrm>
            <a:off x="9467850" y="922494"/>
            <a:ext cx="514350" cy="504825"/>
          </a:xfrm>
          <a:prstGeom prst="rect">
            <a:avLst/>
          </a:prstGeom>
        </p:spPr>
      </p:pic>
      <p:pic>
        <p:nvPicPr>
          <p:cNvPr id="17" name="Picture 16">
            <a:extLst>
              <a:ext uri="{FF2B5EF4-FFF2-40B4-BE49-F238E27FC236}">
                <a16:creationId xmlns:a16="http://schemas.microsoft.com/office/drawing/2014/main" id="{662129B0-9DC7-7446-F59C-0BC8B4AB68CE}"/>
              </a:ext>
            </a:extLst>
          </p:cNvPr>
          <p:cNvPicPr>
            <a:picLocks noChangeAspect="1"/>
          </p:cNvPicPr>
          <p:nvPr/>
        </p:nvPicPr>
        <p:blipFill>
          <a:blip r:embed="rId8"/>
          <a:stretch>
            <a:fillRect/>
          </a:stretch>
        </p:blipFill>
        <p:spPr>
          <a:xfrm>
            <a:off x="5800725" y="3367087"/>
            <a:ext cx="295275" cy="123825"/>
          </a:xfrm>
          <a:prstGeom prst="rect">
            <a:avLst/>
          </a:prstGeom>
        </p:spPr>
      </p:pic>
    </p:spTree>
    <p:extLst>
      <p:ext uri="{BB962C8B-B14F-4D97-AF65-F5344CB8AC3E}">
        <p14:creationId xmlns:p14="http://schemas.microsoft.com/office/powerpoint/2010/main" val="1209146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816B4B4-543B-4311-A42D-F743C1BC5A15}"/>
              </a:ext>
            </a:extLst>
          </p:cNvPr>
          <p:cNvSpPr txBox="1"/>
          <p:nvPr/>
        </p:nvSpPr>
        <p:spPr>
          <a:xfrm>
            <a:off x="5605975" y="3770142"/>
            <a:ext cx="858128" cy="1139482"/>
          </a:xfrm>
          <a:prstGeom prst="rect">
            <a:avLst/>
          </a:prstGeom>
          <a:noFill/>
        </p:spPr>
        <p:txBody>
          <a:bodyPr wrap="none" lIns="0" tIns="0" rIns="0" bIns="0" rtlCol="0" anchor="ctr" anchorCtr="0">
            <a:noAutofit/>
          </a:bodyPr>
          <a:lstStyle/>
          <a:p>
            <a:pPr algn="ctr"/>
            <a:endParaRPr lang="en-IN" sz="1600" dirty="0">
              <a:solidFill>
                <a:schemeClr val="bg1"/>
              </a:solidFill>
            </a:endParaRPr>
          </a:p>
        </p:txBody>
      </p:sp>
      <p:sp>
        <p:nvSpPr>
          <p:cNvPr id="5" name="Title 1">
            <a:extLst>
              <a:ext uri="{FF2B5EF4-FFF2-40B4-BE49-F238E27FC236}">
                <a16:creationId xmlns:a16="http://schemas.microsoft.com/office/drawing/2014/main" id="{C374CBB9-767F-426D-3FB4-F27AD4E1A6D4}"/>
              </a:ext>
            </a:extLst>
          </p:cNvPr>
          <p:cNvSpPr txBox="1">
            <a:spLocks/>
          </p:cNvSpPr>
          <p:nvPr/>
        </p:nvSpPr>
        <p:spPr>
          <a:xfrm>
            <a:off x="316891" y="157290"/>
            <a:ext cx="5360131" cy="550955"/>
          </a:xfrm>
          <a:prstGeom prst="rect">
            <a:avLst/>
          </a:prstGeom>
        </p:spPr>
        <p:txBody>
          <a:bodyPr vert="horz" wrap="square" lIns="0" tIns="12065" rIns="0" bIns="0" rtlCol="0">
            <a:normAutofit/>
          </a:bodyPr>
          <a:lstStyle>
            <a:lvl1pPr eaLnBrk="1" hangingPunct="1">
              <a:defRPr lang="en-US" sz="3200" b="0" i="0" kern="0" spc="-7" baseline="0" dirty="0">
                <a:solidFill>
                  <a:schemeClr val="bg1">
                    <a:lumMod val="75000"/>
                    <a:lumOff val="25000"/>
                  </a:schemeClr>
                </a:solidFill>
                <a:latin typeface="Calibri"/>
                <a:ea typeface="+mj-ea"/>
                <a:cs typeface="Calibri"/>
              </a:defRPr>
            </a:lvl1pPr>
          </a:lstStyle>
          <a:p>
            <a:r>
              <a:rPr lang="en-US" b="1" dirty="0">
                <a:solidFill>
                  <a:schemeClr val="accent2"/>
                </a:solidFill>
                <a:latin typeface="Arial" panose="020B0604020202020204" pitchFamily="34" charset="0"/>
                <a:cs typeface="Arial" panose="020B0604020202020204" pitchFamily="34" charset="0"/>
              </a:rPr>
              <a:t>Login into BLO App</a:t>
            </a:r>
          </a:p>
        </p:txBody>
      </p:sp>
      <p:sp>
        <p:nvSpPr>
          <p:cNvPr id="8" name="Rectangle: Rounded Corners 7">
            <a:extLst>
              <a:ext uri="{FF2B5EF4-FFF2-40B4-BE49-F238E27FC236}">
                <a16:creationId xmlns:a16="http://schemas.microsoft.com/office/drawing/2014/main" id="{F8EE62BF-D79E-FDE4-F8F5-E5FD12801A5F}"/>
              </a:ext>
            </a:extLst>
          </p:cNvPr>
          <p:cNvSpPr/>
          <p:nvPr/>
        </p:nvSpPr>
        <p:spPr>
          <a:xfrm>
            <a:off x="4076578" y="5323681"/>
            <a:ext cx="3640404" cy="1229519"/>
          </a:xfrm>
          <a:prstGeom prst="round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chemeClr val="tx1"/>
                </a:solidFill>
              </a:rPr>
              <a:t>By default, first vernacular language will be auto selected based on part. And if there are more than one vernacular language of AC then that will be shown in ‘Manual’ dropdown</a:t>
            </a:r>
          </a:p>
        </p:txBody>
      </p:sp>
      <p:sp>
        <p:nvSpPr>
          <p:cNvPr id="9" name="Rectangle: Rounded Corners 8">
            <a:extLst>
              <a:ext uri="{FF2B5EF4-FFF2-40B4-BE49-F238E27FC236}">
                <a16:creationId xmlns:a16="http://schemas.microsoft.com/office/drawing/2014/main" id="{DA92D63C-08B8-0988-339E-C8F063B6DD25}"/>
              </a:ext>
            </a:extLst>
          </p:cNvPr>
          <p:cNvSpPr/>
          <p:nvPr/>
        </p:nvSpPr>
        <p:spPr>
          <a:xfrm>
            <a:off x="7859524" y="5323700"/>
            <a:ext cx="4015585" cy="1060361"/>
          </a:xfrm>
          <a:prstGeom prst="round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chemeClr val="tx1"/>
                </a:solidFill>
              </a:rPr>
              <a:t>BLO can view whether mobile is fulfilling minimum requirements for smooth running of the App. By clicking on submit BLO will be directed to HOMEPAGE</a:t>
            </a:r>
          </a:p>
        </p:txBody>
      </p:sp>
      <p:sp>
        <p:nvSpPr>
          <p:cNvPr id="11" name="Arrow: Right 10">
            <a:extLst>
              <a:ext uri="{FF2B5EF4-FFF2-40B4-BE49-F238E27FC236}">
                <a16:creationId xmlns:a16="http://schemas.microsoft.com/office/drawing/2014/main" id="{52C15119-02D2-536D-0176-79AB3AF13C8F}"/>
              </a:ext>
            </a:extLst>
          </p:cNvPr>
          <p:cNvSpPr/>
          <p:nvPr/>
        </p:nvSpPr>
        <p:spPr>
          <a:xfrm>
            <a:off x="7162505" y="2989058"/>
            <a:ext cx="873123" cy="622386"/>
          </a:xfrm>
          <a:prstGeom prst="rightArrow">
            <a:avLst/>
          </a:prstGeom>
          <a:solidFill>
            <a:srgbClr val="3D8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Rectangle: Rounded Corners 1">
            <a:extLst>
              <a:ext uri="{FF2B5EF4-FFF2-40B4-BE49-F238E27FC236}">
                <a16:creationId xmlns:a16="http://schemas.microsoft.com/office/drawing/2014/main" id="{69950847-8704-013E-F2B6-86EC85DDBF98}"/>
              </a:ext>
            </a:extLst>
          </p:cNvPr>
          <p:cNvSpPr/>
          <p:nvPr/>
        </p:nvSpPr>
        <p:spPr>
          <a:xfrm>
            <a:off x="316891" y="5323681"/>
            <a:ext cx="3347636" cy="1060380"/>
          </a:xfrm>
          <a:prstGeom prst="round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chemeClr val="tx1"/>
                </a:solidFill>
              </a:rPr>
              <a:t>BLO must select the assigned part from drop down. If BLO is assigned multiple parts, however BLO can login for one part at a time</a:t>
            </a:r>
          </a:p>
        </p:txBody>
      </p:sp>
      <p:sp>
        <p:nvSpPr>
          <p:cNvPr id="6" name="Arrow: Right 5">
            <a:extLst>
              <a:ext uri="{FF2B5EF4-FFF2-40B4-BE49-F238E27FC236}">
                <a16:creationId xmlns:a16="http://schemas.microsoft.com/office/drawing/2014/main" id="{9D1A75DE-05C8-6A2C-1714-09F719C1F1B9}"/>
              </a:ext>
            </a:extLst>
          </p:cNvPr>
          <p:cNvSpPr/>
          <p:nvPr/>
        </p:nvSpPr>
        <p:spPr>
          <a:xfrm>
            <a:off x="3535747" y="2993641"/>
            <a:ext cx="873123" cy="622386"/>
          </a:xfrm>
          <a:prstGeom prst="rightArrow">
            <a:avLst/>
          </a:prstGeom>
          <a:solidFill>
            <a:srgbClr val="3D8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0" name="Picture 9">
            <a:extLst>
              <a:ext uri="{FF2B5EF4-FFF2-40B4-BE49-F238E27FC236}">
                <a16:creationId xmlns:a16="http://schemas.microsoft.com/office/drawing/2014/main" id="{EBF1BA80-621D-0D0E-3725-DDEF6989CFC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3125" y="1287549"/>
            <a:ext cx="2094901" cy="3731445"/>
          </a:xfrm>
          <a:prstGeom prst="rect">
            <a:avLst/>
          </a:prstGeom>
          <a:noFill/>
          <a:ln>
            <a:solidFill>
              <a:schemeClr val="accent1"/>
            </a:solidFill>
          </a:ln>
        </p:spPr>
      </p:pic>
      <p:pic>
        <p:nvPicPr>
          <p:cNvPr id="13" name="Picture 12">
            <a:extLst>
              <a:ext uri="{FF2B5EF4-FFF2-40B4-BE49-F238E27FC236}">
                <a16:creationId xmlns:a16="http://schemas.microsoft.com/office/drawing/2014/main" id="{DAFC13F9-BA0D-A3C7-27C0-39E00C29E10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16366" y="1287549"/>
            <a:ext cx="2094901" cy="3890272"/>
          </a:xfrm>
          <a:prstGeom prst="rect">
            <a:avLst/>
          </a:prstGeom>
          <a:noFill/>
          <a:ln>
            <a:solidFill>
              <a:schemeClr val="accent1"/>
            </a:solidFill>
          </a:ln>
        </p:spPr>
      </p:pic>
      <p:pic>
        <p:nvPicPr>
          <p:cNvPr id="14" name="Picture 13">
            <a:extLst>
              <a:ext uri="{FF2B5EF4-FFF2-40B4-BE49-F238E27FC236}">
                <a16:creationId xmlns:a16="http://schemas.microsoft.com/office/drawing/2014/main" id="{95A8D69A-2CB0-CD48-3ACA-BA21A8C9723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77621" y="1209503"/>
            <a:ext cx="2094901" cy="3951296"/>
          </a:xfrm>
          <a:prstGeom prst="rect">
            <a:avLst/>
          </a:prstGeom>
          <a:noFill/>
          <a:ln>
            <a:solidFill>
              <a:schemeClr val="accent1"/>
            </a:solidFill>
          </a:ln>
        </p:spPr>
      </p:pic>
      <p:sp>
        <p:nvSpPr>
          <p:cNvPr id="3" name="Slide Number Placeholder 2">
            <a:extLst>
              <a:ext uri="{FF2B5EF4-FFF2-40B4-BE49-F238E27FC236}">
                <a16:creationId xmlns:a16="http://schemas.microsoft.com/office/drawing/2014/main" id="{729FB968-C616-AACE-2CC1-68797E4733C5}"/>
              </a:ext>
            </a:extLst>
          </p:cNvPr>
          <p:cNvSpPr>
            <a:spLocks noGrp="1"/>
          </p:cNvSpPr>
          <p:nvPr>
            <p:ph type="sldNum" sz="quarter" idx="12"/>
          </p:nvPr>
        </p:nvSpPr>
        <p:spPr/>
        <p:txBody>
          <a:bodyPr/>
          <a:lstStyle/>
          <a:p>
            <a:fld id="{8C5B65A9-A52B-4FE5-97DA-4F018096F380}" type="slidenum">
              <a:rPr lang="en-US" smtClean="0"/>
              <a:t>6</a:t>
            </a:fld>
            <a:endParaRPr lang="en-US"/>
          </a:p>
        </p:txBody>
      </p:sp>
      <p:pic>
        <p:nvPicPr>
          <p:cNvPr id="7" name="Picture 6">
            <a:extLst>
              <a:ext uri="{FF2B5EF4-FFF2-40B4-BE49-F238E27FC236}">
                <a16:creationId xmlns:a16="http://schemas.microsoft.com/office/drawing/2014/main" id="{3B83BEA2-C8F0-237E-379C-79893B795346}"/>
              </a:ext>
            </a:extLst>
          </p:cNvPr>
          <p:cNvPicPr>
            <a:picLocks noChangeAspect="1"/>
          </p:cNvPicPr>
          <p:nvPr/>
        </p:nvPicPr>
        <p:blipFill>
          <a:blip r:embed="rId6"/>
          <a:stretch>
            <a:fillRect/>
          </a:stretch>
        </p:blipFill>
        <p:spPr>
          <a:xfrm>
            <a:off x="1763875" y="707868"/>
            <a:ext cx="533400" cy="533400"/>
          </a:xfrm>
          <a:prstGeom prst="rect">
            <a:avLst/>
          </a:prstGeom>
        </p:spPr>
      </p:pic>
      <p:pic>
        <p:nvPicPr>
          <p:cNvPr id="16" name="Picture 15">
            <a:extLst>
              <a:ext uri="{FF2B5EF4-FFF2-40B4-BE49-F238E27FC236}">
                <a16:creationId xmlns:a16="http://schemas.microsoft.com/office/drawing/2014/main" id="{36824AF8-4A1D-C45E-90C2-79E3043FA7DB}"/>
              </a:ext>
            </a:extLst>
          </p:cNvPr>
          <p:cNvPicPr>
            <a:picLocks noChangeAspect="1"/>
          </p:cNvPicPr>
          <p:nvPr/>
        </p:nvPicPr>
        <p:blipFill>
          <a:blip r:embed="rId7"/>
          <a:stretch>
            <a:fillRect/>
          </a:stretch>
        </p:blipFill>
        <p:spPr>
          <a:xfrm>
            <a:off x="5582828" y="697438"/>
            <a:ext cx="561975" cy="552450"/>
          </a:xfrm>
          <a:prstGeom prst="rect">
            <a:avLst/>
          </a:prstGeom>
        </p:spPr>
      </p:pic>
      <p:pic>
        <p:nvPicPr>
          <p:cNvPr id="19" name="Picture 18">
            <a:extLst>
              <a:ext uri="{FF2B5EF4-FFF2-40B4-BE49-F238E27FC236}">
                <a16:creationId xmlns:a16="http://schemas.microsoft.com/office/drawing/2014/main" id="{901D1087-8F91-D59E-8FBA-5C081E49C58B}"/>
              </a:ext>
            </a:extLst>
          </p:cNvPr>
          <p:cNvPicPr>
            <a:picLocks noChangeAspect="1"/>
          </p:cNvPicPr>
          <p:nvPr/>
        </p:nvPicPr>
        <p:blipFill>
          <a:blip r:embed="rId8"/>
          <a:stretch>
            <a:fillRect/>
          </a:stretch>
        </p:blipFill>
        <p:spPr>
          <a:xfrm>
            <a:off x="9141936" y="678196"/>
            <a:ext cx="504825" cy="514350"/>
          </a:xfrm>
          <a:prstGeom prst="rect">
            <a:avLst/>
          </a:prstGeom>
        </p:spPr>
      </p:pic>
      <p:pic>
        <p:nvPicPr>
          <p:cNvPr id="23" name="Picture 22">
            <a:extLst>
              <a:ext uri="{FF2B5EF4-FFF2-40B4-BE49-F238E27FC236}">
                <a16:creationId xmlns:a16="http://schemas.microsoft.com/office/drawing/2014/main" id="{97B8DC34-DD71-E22D-42EB-46FDA2F40BDE}"/>
              </a:ext>
            </a:extLst>
          </p:cNvPr>
          <p:cNvPicPr>
            <a:picLocks noChangeAspect="1"/>
          </p:cNvPicPr>
          <p:nvPr/>
        </p:nvPicPr>
        <p:blipFill>
          <a:blip r:embed="rId9"/>
          <a:stretch>
            <a:fillRect/>
          </a:stretch>
        </p:blipFill>
        <p:spPr>
          <a:xfrm>
            <a:off x="8728031" y="4315172"/>
            <a:ext cx="800100" cy="152400"/>
          </a:xfrm>
          <a:prstGeom prst="rect">
            <a:avLst/>
          </a:prstGeom>
        </p:spPr>
      </p:pic>
    </p:spTree>
    <p:extLst>
      <p:ext uri="{BB962C8B-B14F-4D97-AF65-F5344CB8AC3E}">
        <p14:creationId xmlns:p14="http://schemas.microsoft.com/office/powerpoint/2010/main" val="850865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187CD4F-B652-0336-E770-5131D6AC92F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4109" y="983547"/>
            <a:ext cx="2295525" cy="5065395"/>
          </a:xfrm>
          <a:prstGeom prst="rect">
            <a:avLst/>
          </a:prstGeom>
          <a:noFill/>
          <a:ln>
            <a:solidFill>
              <a:schemeClr val="accent1"/>
            </a:solidFill>
          </a:ln>
        </p:spPr>
      </p:pic>
      <p:sp>
        <p:nvSpPr>
          <p:cNvPr id="9" name="Title 1">
            <a:extLst>
              <a:ext uri="{FF2B5EF4-FFF2-40B4-BE49-F238E27FC236}">
                <a16:creationId xmlns:a16="http://schemas.microsoft.com/office/drawing/2014/main" id="{975F472F-F4A8-6271-0B0F-C4A762CFB595}"/>
              </a:ext>
            </a:extLst>
          </p:cNvPr>
          <p:cNvSpPr txBox="1">
            <a:spLocks/>
          </p:cNvSpPr>
          <p:nvPr/>
        </p:nvSpPr>
        <p:spPr>
          <a:xfrm>
            <a:off x="323128" y="276854"/>
            <a:ext cx="5318568" cy="510219"/>
          </a:xfrm>
          <a:prstGeom prst="rect">
            <a:avLst/>
          </a:prstGeom>
        </p:spPr>
        <p:txBody>
          <a:bodyPr vert="horz" wrap="square" lIns="0" tIns="12065" rIns="0" bIns="0" rtlCol="0">
            <a:normAutofit/>
          </a:bodyPr>
          <a:lstStyle>
            <a:lvl1pPr eaLnBrk="1" hangingPunct="1">
              <a:defRPr lang="en-US" sz="3200" b="0" i="0" kern="0" spc="-7" baseline="0" dirty="0">
                <a:solidFill>
                  <a:schemeClr val="bg1">
                    <a:lumMod val="75000"/>
                    <a:lumOff val="25000"/>
                  </a:schemeClr>
                </a:solidFill>
                <a:latin typeface="Calibri"/>
                <a:ea typeface="+mj-ea"/>
                <a:cs typeface="Calibri"/>
              </a:defRPr>
            </a:lvl1pPr>
          </a:lstStyle>
          <a:p>
            <a:r>
              <a:rPr b="1" dirty="0">
                <a:solidFill>
                  <a:srgbClr val="EF7333"/>
                </a:solidFill>
                <a:latin typeface="Arial" panose="020B0604020202020204" pitchFamily="34" charset="0"/>
                <a:cs typeface="Arial" panose="020B0604020202020204" pitchFamily="34" charset="0"/>
              </a:rPr>
              <a:t>Tour to Home Page</a:t>
            </a:r>
          </a:p>
        </p:txBody>
      </p:sp>
      <p:pic>
        <p:nvPicPr>
          <p:cNvPr id="11" name="Picture 10" descr="A picture containing symbol, red, graphics, design&#10;&#10;Description automatically generated">
            <a:extLst>
              <a:ext uri="{FF2B5EF4-FFF2-40B4-BE49-F238E27FC236}">
                <a16:creationId xmlns:a16="http://schemas.microsoft.com/office/drawing/2014/main" id="{AC0F4C34-55BA-CD00-8B8C-99B8A37880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128" y="2095329"/>
            <a:ext cx="2877272" cy="2667342"/>
          </a:xfrm>
          <a:prstGeom prst="rect">
            <a:avLst/>
          </a:prstGeom>
        </p:spPr>
      </p:pic>
      <p:sp>
        <p:nvSpPr>
          <p:cNvPr id="14" name="Callout: Line 13">
            <a:extLst>
              <a:ext uri="{FF2B5EF4-FFF2-40B4-BE49-F238E27FC236}">
                <a16:creationId xmlns:a16="http://schemas.microsoft.com/office/drawing/2014/main" id="{E8D37426-0185-94D3-27FB-CC1BF101A502}"/>
              </a:ext>
            </a:extLst>
          </p:cNvPr>
          <p:cNvSpPr/>
          <p:nvPr/>
        </p:nvSpPr>
        <p:spPr>
          <a:xfrm>
            <a:off x="6571716" y="1253990"/>
            <a:ext cx="4315818" cy="552166"/>
          </a:xfrm>
          <a:prstGeom prst="borderCallout1">
            <a:avLst>
              <a:gd name="adj1" fmla="val 29153"/>
              <a:gd name="adj2" fmla="val -273"/>
              <a:gd name="adj3" fmla="val 58563"/>
              <a:gd name="adj4" fmla="val -26253"/>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tx1"/>
                </a:solidFill>
              </a:rPr>
              <a:t>BLO will see details of selected part and AC</a:t>
            </a:r>
          </a:p>
        </p:txBody>
      </p:sp>
      <p:sp>
        <p:nvSpPr>
          <p:cNvPr id="15" name="Callout: Line 14">
            <a:extLst>
              <a:ext uri="{FF2B5EF4-FFF2-40B4-BE49-F238E27FC236}">
                <a16:creationId xmlns:a16="http://schemas.microsoft.com/office/drawing/2014/main" id="{49B7104D-FCC6-C2F2-ADB0-FE89C4CA00A5}"/>
              </a:ext>
            </a:extLst>
          </p:cNvPr>
          <p:cNvSpPr/>
          <p:nvPr/>
        </p:nvSpPr>
        <p:spPr>
          <a:xfrm>
            <a:off x="6581236" y="2049018"/>
            <a:ext cx="4306298" cy="1049052"/>
          </a:xfrm>
          <a:prstGeom prst="borderCallout1">
            <a:avLst>
              <a:gd name="adj1" fmla="val 29153"/>
              <a:gd name="adj2" fmla="val -273"/>
              <a:gd name="adj3" fmla="val 36513"/>
              <a:gd name="adj4" fmla="val -24594"/>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tx1"/>
                </a:solidFill>
              </a:rPr>
              <a:t>BLO will see count of total electors in part and their gender segregation as well. By clicking on ‘Total Electors’, BLO can see details of electors in part</a:t>
            </a:r>
          </a:p>
        </p:txBody>
      </p:sp>
      <p:sp>
        <p:nvSpPr>
          <p:cNvPr id="16" name="Callout: Line 15">
            <a:extLst>
              <a:ext uri="{FF2B5EF4-FFF2-40B4-BE49-F238E27FC236}">
                <a16:creationId xmlns:a16="http://schemas.microsoft.com/office/drawing/2014/main" id="{5B382C26-6A9E-A8E1-BBCD-B5F74F91E38A}"/>
              </a:ext>
            </a:extLst>
          </p:cNvPr>
          <p:cNvSpPr/>
          <p:nvPr/>
        </p:nvSpPr>
        <p:spPr>
          <a:xfrm>
            <a:off x="6602501" y="3243580"/>
            <a:ext cx="4423984" cy="1260916"/>
          </a:xfrm>
          <a:prstGeom prst="borderCallout1">
            <a:avLst>
              <a:gd name="adj1" fmla="val 29153"/>
              <a:gd name="adj2" fmla="val -273"/>
              <a:gd name="adj3" fmla="val 36513"/>
              <a:gd name="adj4" fmla="val -24594"/>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tx1"/>
                </a:solidFill>
              </a:rPr>
              <a:t>BLO will see count of pending forms for field verification. BLO can also monitor how many forms are pending from less than 7 days and greater than 7 days</a:t>
            </a:r>
          </a:p>
        </p:txBody>
      </p:sp>
      <p:pic>
        <p:nvPicPr>
          <p:cNvPr id="20" name="Picture 19">
            <a:extLst>
              <a:ext uri="{FF2B5EF4-FFF2-40B4-BE49-F238E27FC236}">
                <a16:creationId xmlns:a16="http://schemas.microsoft.com/office/drawing/2014/main" id="{FA243CBA-D36E-6197-03D4-CF510A415911}"/>
              </a:ext>
            </a:extLst>
          </p:cNvPr>
          <p:cNvPicPr>
            <a:picLocks noChangeAspect="1"/>
          </p:cNvPicPr>
          <p:nvPr/>
        </p:nvPicPr>
        <p:blipFill>
          <a:blip r:embed="rId5"/>
          <a:stretch>
            <a:fillRect/>
          </a:stretch>
        </p:blipFill>
        <p:spPr>
          <a:xfrm>
            <a:off x="5958895" y="4933212"/>
            <a:ext cx="2288003" cy="1417720"/>
          </a:xfrm>
          <a:prstGeom prst="rect">
            <a:avLst/>
          </a:prstGeom>
        </p:spPr>
      </p:pic>
      <p:sp>
        <p:nvSpPr>
          <p:cNvPr id="23" name="Callout: Line 22">
            <a:extLst>
              <a:ext uri="{FF2B5EF4-FFF2-40B4-BE49-F238E27FC236}">
                <a16:creationId xmlns:a16="http://schemas.microsoft.com/office/drawing/2014/main" id="{6C9F5B42-9B60-3731-7ECD-794544BE1587}"/>
              </a:ext>
            </a:extLst>
          </p:cNvPr>
          <p:cNvSpPr/>
          <p:nvPr/>
        </p:nvSpPr>
        <p:spPr>
          <a:xfrm>
            <a:off x="8814493" y="4933212"/>
            <a:ext cx="2797780" cy="1260916"/>
          </a:xfrm>
          <a:prstGeom prst="borderCallout1">
            <a:avLst>
              <a:gd name="adj1" fmla="val 29153"/>
              <a:gd name="adj2" fmla="val -273"/>
              <a:gd name="adj3" fmla="val 36513"/>
              <a:gd name="adj4" fmla="val -24594"/>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tx1"/>
                </a:solidFill>
              </a:rPr>
              <a:t>On scrolling down, BLO will see options for ‘Facilities’, ’Checklist’, ’Forms’ and H2H survey</a:t>
            </a:r>
          </a:p>
        </p:txBody>
      </p:sp>
      <p:sp>
        <p:nvSpPr>
          <p:cNvPr id="2" name="Slide Number Placeholder 1">
            <a:extLst>
              <a:ext uri="{FF2B5EF4-FFF2-40B4-BE49-F238E27FC236}">
                <a16:creationId xmlns:a16="http://schemas.microsoft.com/office/drawing/2014/main" id="{119A9780-5C9F-DE45-0F4C-9A9580C8757F}"/>
              </a:ext>
            </a:extLst>
          </p:cNvPr>
          <p:cNvSpPr>
            <a:spLocks noGrp="1"/>
          </p:cNvSpPr>
          <p:nvPr>
            <p:ph type="sldNum" sz="quarter" idx="17"/>
          </p:nvPr>
        </p:nvSpPr>
        <p:spPr/>
        <p:txBody>
          <a:bodyPr/>
          <a:lstStyle/>
          <a:p>
            <a:fld id="{8C5B65A9-A52B-4FE5-97DA-4F018096F380}" type="slidenum">
              <a:rPr lang="en-US" smtClean="0"/>
              <a:t>7</a:t>
            </a:fld>
            <a:endParaRPr lang="en-US"/>
          </a:p>
        </p:txBody>
      </p:sp>
    </p:spTree>
    <p:extLst>
      <p:ext uri="{BB962C8B-B14F-4D97-AF65-F5344CB8AC3E}">
        <p14:creationId xmlns:p14="http://schemas.microsoft.com/office/powerpoint/2010/main" val="4084788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allout: Line 13">
            <a:extLst>
              <a:ext uri="{FF2B5EF4-FFF2-40B4-BE49-F238E27FC236}">
                <a16:creationId xmlns:a16="http://schemas.microsoft.com/office/drawing/2014/main" id="{A4398023-CD5F-6EF9-74D4-786705F9145F}"/>
              </a:ext>
            </a:extLst>
          </p:cNvPr>
          <p:cNvSpPr/>
          <p:nvPr/>
        </p:nvSpPr>
        <p:spPr>
          <a:xfrm>
            <a:off x="9139722" y="4023335"/>
            <a:ext cx="2343052" cy="1016022"/>
          </a:xfrm>
          <a:prstGeom prst="borderCallout1">
            <a:avLst>
              <a:gd name="adj1" fmla="val 29153"/>
              <a:gd name="adj2" fmla="val -273"/>
              <a:gd name="adj3" fmla="val 153548"/>
              <a:gd name="adj4" fmla="val -129415"/>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tx1"/>
                </a:solidFill>
              </a:rPr>
              <a:t>By clicking on filter icon, BLO will be able to filter electors based on gender or Aadhaar</a:t>
            </a:r>
          </a:p>
        </p:txBody>
      </p:sp>
      <p:pic>
        <p:nvPicPr>
          <p:cNvPr id="12" name="Picture 11">
            <a:extLst>
              <a:ext uri="{FF2B5EF4-FFF2-40B4-BE49-F238E27FC236}">
                <a16:creationId xmlns:a16="http://schemas.microsoft.com/office/drawing/2014/main" id="{5C0466C1-E70D-F376-B9CF-BC94ECE33527}"/>
              </a:ext>
            </a:extLst>
          </p:cNvPr>
          <p:cNvPicPr>
            <a:picLocks noChangeAspect="1"/>
          </p:cNvPicPr>
          <p:nvPr/>
        </p:nvPicPr>
        <p:blipFill>
          <a:blip r:embed="rId2"/>
          <a:stretch>
            <a:fillRect/>
          </a:stretch>
        </p:blipFill>
        <p:spPr>
          <a:xfrm>
            <a:off x="6917052" y="3646151"/>
            <a:ext cx="1600200" cy="2639535"/>
          </a:xfrm>
          <a:prstGeom prst="rect">
            <a:avLst/>
          </a:prstGeom>
          <a:ln>
            <a:solidFill>
              <a:schemeClr val="tx2">
                <a:lumMod val="60000"/>
                <a:lumOff val="40000"/>
              </a:schemeClr>
            </a:solidFill>
          </a:ln>
        </p:spPr>
      </p:pic>
      <p:pic>
        <p:nvPicPr>
          <p:cNvPr id="3076" name="Picture 4">
            <a:extLst>
              <a:ext uri="{FF2B5EF4-FFF2-40B4-BE49-F238E27FC236}">
                <a16:creationId xmlns:a16="http://schemas.microsoft.com/office/drawing/2014/main" id="{7B782BB8-5DEE-6000-B2AD-019D6AE43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1713" y="1112033"/>
            <a:ext cx="2572869" cy="506823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1DD80A3-D45B-C334-EF5F-573BE5C3B909}"/>
              </a:ext>
            </a:extLst>
          </p:cNvPr>
          <p:cNvSpPr txBox="1">
            <a:spLocks/>
          </p:cNvSpPr>
          <p:nvPr/>
        </p:nvSpPr>
        <p:spPr>
          <a:xfrm>
            <a:off x="335677" y="431639"/>
            <a:ext cx="5372407" cy="583165"/>
          </a:xfrm>
          <a:prstGeom prst="rect">
            <a:avLst/>
          </a:prstGeom>
        </p:spPr>
        <p:txBody>
          <a:bodyPr vert="horz" wrap="square" lIns="0" tIns="12065" rIns="0" bIns="0" rtlCol="0">
            <a:normAutofit/>
          </a:bodyPr>
          <a:lstStyle>
            <a:lvl1pPr eaLnBrk="1" hangingPunct="1">
              <a:defRPr lang="en-US" sz="3200" b="0" i="0" kern="0" spc="-7" baseline="0" dirty="0">
                <a:solidFill>
                  <a:schemeClr val="bg1">
                    <a:lumMod val="75000"/>
                    <a:lumOff val="25000"/>
                  </a:schemeClr>
                </a:solidFill>
                <a:latin typeface="Calibri"/>
                <a:ea typeface="+mj-ea"/>
                <a:cs typeface="Calibri"/>
              </a:defRPr>
            </a:lvl1pPr>
          </a:lstStyle>
          <a:p>
            <a:r>
              <a:rPr b="1" dirty="0">
                <a:solidFill>
                  <a:srgbClr val="EF7333"/>
                </a:solidFill>
                <a:latin typeface="Arial" panose="020B0604020202020204" pitchFamily="34" charset="0"/>
                <a:cs typeface="Arial" panose="020B0604020202020204" pitchFamily="34" charset="0"/>
              </a:rPr>
              <a:t>Total electors</a:t>
            </a:r>
          </a:p>
        </p:txBody>
      </p:sp>
      <p:pic>
        <p:nvPicPr>
          <p:cNvPr id="6" name="Picture 5" descr="A picture containing black, screenshot&#10;&#10;Description automatically generated">
            <a:extLst>
              <a:ext uri="{FF2B5EF4-FFF2-40B4-BE49-F238E27FC236}">
                <a16:creationId xmlns:a16="http://schemas.microsoft.com/office/drawing/2014/main" id="{0F0AF907-40DD-DC58-4A37-EE4A1002B4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316" y="1107762"/>
            <a:ext cx="3251941" cy="3251941"/>
          </a:xfrm>
          <a:prstGeom prst="rect">
            <a:avLst/>
          </a:prstGeom>
        </p:spPr>
      </p:pic>
      <p:sp>
        <p:nvSpPr>
          <p:cNvPr id="10" name="Arrow: Right 9">
            <a:extLst>
              <a:ext uri="{FF2B5EF4-FFF2-40B4-BE49-F238E27FC236}">
                <a16:creationId xmlns:a16="http://schemas.microsoft.com/office/drawing/2014/main" id="{DCF7489A-4D07-4A94-2749-72509AFC4473}"/>
              </a:ext>
            </a:extLst>
          </p:cNvPr>
          <p:cNvSpPr/>
          <p:nvPr/>
        </p:nvSpPr>
        <p:spPr>
          <a:xfrm>
            <a:off x="2499847" y="4359703"/>
            <a:ext cx="848032" cy="679654"/>
          </a:xfrm>
          <a:prstGeom prst="rightArrow">
            <a:avLst/>
          </a:prstGeom>
          <a:solidFill>
            <a:srgbClr val="3D8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Callout: Line 12">
            <a:extLst>
              <a:ext uri="{FF2B5EF4-FFF2-40B4-BE49-F238E27FC236}">
                <a16:creationId xmlns:a16="http://schemas.microsoft.com/office/drawing/2014/main" id="{421D0B7F-9773-BA60-4F22-BA902FABA14F}"/>
              </a:ext>
            </a:extLst>
          </p:cNvPr>
          <p:cNvSpPr/>
          <p:nvPr/>
        </p:nvSpPr>
        <p:spPr>
          <a:xfrm>
            <a:off x="6782493" y="1549492"/>
            <a:ext cx="4571307" cy="1280503"/>
          </a:xfrm>
          <a:prstGeom prst="borderCallout1">
            <a:avLst>
              <a:gd name="adj1" fmla="val 29153"/>
              <a:gd name="adj2" fmla="val -273"/>
              <a:gd name="adj3" fmla="val 58563"/>
              <a:gd name="adj4" fmla="val -26253"/>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tx1"/>
                </a:solidFill>
              </a:rPr>
              <a:t>By clicking on elector’s name, BLO can view elector’s address and photograph. If Aadhaar is not updated for elector, option to ‘Add Aadhaar’ will be shown. By clicking on ‘Add Aadhaar’ BLO will be re-directed to fill form 6B</a:t>
            </a:r>
          </a:p>
        </p:txBody>
      </p:sp>
      <p:sp>
        <p:nvSpPr>
          <p:cNvPr id="3" name="Rectangle: Rounded Corners 2">
            <a:extLst>
              <a:ext uri="{FF2B5EF4-FFF2-40B4-BE49-F238E27FC236}">
                <a16:creationId xmlns:a16="http://schemas.microsoft.com/office/drawing/2014/main" id="{08E2B352-4314-82BF-16DF-4475FF68DBE7}"/>
              </a:ext>
            </a:extLst>
          </p:cNvPr>
          <p:cNvSpPr/>
          <p:nvPr/>
        </p:nvSpPr>
        <p:spPr>
          <a:xfrm>
            <a:off x="573112" y="5176297"/>
            <a:ext cx="2308632" cy="1185752"/>
          </a:xfrm>
          <a:prstGeom prst="round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tx1"/>
                </a:solidFill>
              </a:rPr>
              <a:t>By clicking on </a:t>
            </a:r>
            <a:r>
              <a:rPr lang="en-US" sz="1400" b="1" dirty="0">
                <a:solidFill>
                  <a:schemeClr val="tx1"/>
                </a:solidFill>
              </a:rPr>
              <a:t>‘Total Electors’ hyperlink</a:t>
            </a:r>
            <a:r>
              <a:rPr lang="en-US" sz="1400" dirty="0">
                <a:solidFill>
                  <a:schemeClr val="tx1"/>
                </a:solidFill>
              </a:rPr>
              <a:t> on Homepage, BLO will be re-directed to ‘Elector List’</a:t>
            </a:r>
          </a:p>
        </p:txBody>
      </p:sp>
      <p:sp>
        <p:nvSpPr>
          <p:cNvPr id="4" name="Slide Number Placeholder 3">
            <a:extLst>
              <a:ext uri="{FF2B5EF4-FFF2-40B4-BE49-F238E27FC236}">
                <a16:creationId xmlns:a16="http://schemas.microsoft.com/office/drawing/2014/main" id="{188CD406-9057-267C-8EB9-848554F78F4C}"/>
              </a:ext>
            </a:extLst>
          </p:cNvPr>
          <p:cNvSpPr>
            <a:spLocks noGrp="1"/>
          </p:cNvSpPr>
          <p:nvPr>
            <p:ph type="sldNum" sz="quarter" idx="17"/>
          </p:nvPr>
        </p:nvSpPr>
        <p:spPr/>
        <p:txBody>
          <a:bodyPr/>
          <a:lstStyle/>
          <a:p>
            <a:fld id="{8C5B65A9-A52B-4FE5-97DA-4F018096F380}" type="slidenum">
              <a:rPr lang="en-US" smtClean="0"/>
              <a:t>8</a:t>
            </a:fld>
            <a:endParaRPr lang="en-US"/>
          </a:p>
        </p:txBody>
      </p:sp>
      <p:pic>
        <p:nvPicPr>
          <p:cNvPr id="7" name="Picture 6">
            <a:extLst>
              <a:ext uri="{FF2B5EF4-FFF2-40B4-BE49-F238E27FC236}">
                <a16:creationId xmlns:a16="http://schemas.microsoft.com/office/drawing/2014/main" id="{9D0AAD4D-721A-BFEF-9E37-8F180E7A5B5C}"/>
              </a:ext>
            </a:extLst>
          </p:cNvPr>
          <p:cNvPicPr>
            <a:picLocks noChangeAspect="1"/>
          </p:cNvPicPr>
          <p:nvPr/>
        </p:nvPicPr>
        <p:blipFill>
          <a:blip r:embed="rId5"/>
          <a:stretch>
            <a:fillRect/>
          </a:stretch>
        </p:blipFill>
        <p:spPr>
          <a:xfrm>
            <a:off x="1120838" y="4444908"/>
            <a:ext cx="1132250" cy="494546"/>
          </a:xfrm>
          <a:prstGeom prst="rect">
            <a:avLst/>
          </a:prstGeom>
          <a:ln>
            <a:solidFill>
              <a:schemeClr val="accent5"/>
            </a:solidFill>
          </a:ln>
        </p:spPr>
      </p:pic>
      <p:pic>
        <p:nvPicPr>
          <p:cNvPr id="11" name="Picture 10">
            <a:extLst>
              <a:ext uri="{FF2B5EF4-FFF2-40B4-BE49-F238E27FC236}">
                <a16:creationId xmlns:a16="http://schemas.microsoft.com/office/drawing/2014/main" id="{3660061A-1D90-FEB1-6B56-1283803CBF2E}"/>
              </a:ext>
            </a:extLst>
          </p:cNvPr>
          <p:cNvPicPr>
            <a:picLocks noChangeAspect="1"/>
          </p:cNvPicPr>
          <p:nvPr/>
        </p:nvPicPr>
        <p:blipFill>
          <a:blip r:embed="rId6"/>
          <a:stretch>
            <a:fillRect/>
          </a:stretch>
        </p:blipFill>
        <p:spPr>
          <a:xfrm>
            <a:off x="4243588" y="2671819"/>
            <a:ext cx="295275" cy="123825"/>
          </a:xfrm>
          <a:prstGeom prst="rect">
            <a:avLst/>
          </a:prstGeom>
        </p:spPr>
      </p:pic>
      <p:pic>
        <p:nvPicPr>
          <p:cNvPr id="16" name="Picture 15">
            <a:extLst>
              <a:ext uri="{FF2B5EF4-FFF2-40B4-BE49-F238E27FC236}">
                <a16:creationId xmlns:a16="http://schemas.microsoft.com/office/drawing/2014/main" id="{93A25E4E-B8B8-0D8E-81FA-266D8E3A7A3E}"/>
              </a:ext>
            </a:extLst>
          </p:cNvPr>
          <p:cNvPicPr>
            <a:picLocks noChangeAspect="1"/>
          </p:cNvPicPr>
          <p:nvPr/>
        </p:nvPicPr>
        <p:blipFill>
          <a:blip r:embed="rId6"/>
          <a:stretch>
            <a:fillRect/>
          </a:stretch>
        </p:blipFill>
        <p:spPr>
          <a:xfrm>
            <a:off x="3911236" y="3463636"/>
            <a:ext cx="295275" cy="123825"/>
          </a:xfrm>
          <a:prstGeom prst="rect">
            <a:avLst/>
          </a:prstGeom>
        </p:spPr>
      </p:pic>
      <p:pic>
        <p:nvPicPr>
          <p:cNvPr id="18" name="Picture 17">
            <a:extLst>
              <a:ext uri="{FF2B5EF4-FFF2-40B4-BE49-F238E27FC236}">
                <a16:creationId xmlns:a16="http://schemas.microsoft.com/office/drawing/2014/main" id="{00ACA9E5-2796-DC3C-FE1A-F39E5DD3BA3B}"/>
              </a:ext>
            </a:extLst>
          </p:cNvPr>
          <p:cNvPicPr>
            <a:picLocks noChangeAspect="1"/>
          </p:cNvPicPr>
          <p:nvPr/>
        </p:nvPicPr>
        <p:blipFill>
          <a:blip r:embed="rId6"/>
          <a:stretch>
            <a:fillRect/>
          </a:stretch>
        </p:blipFill>
        <p:spPr>
          <a:xfrm>
            <a:off x="4058873" y="4531346"/>
            <a:ext cx="295275" cy="123825"/>
          </a:xfrm>
          <a:prstGeom prst="rect">
            <a:avLst/>
          </a:prstGeom>
        </p:spPr>
      </p:pic>
      <p:pic>
        <p:nvPicPr>
          <p:cNvPr id="20" name="Picture 19">
            <a:extLst>
              <a:ext uri="{FF2B5EF4-FFF2-40B4-BE49-F238E27FC236}">
                <a16:creationId xmlns:a16="http://schemas.microsoft.com/office/drawing/2014/main" id="{438D0C06-F675-C273-F91C-390C9C7DFD2C}"/>
              </a:ext>
            </a:extLst>
          </p:cNvPr>
          <p:cNvPicPr>
            <a:picLocks noChangeAspect="1"/>
          </p:cNvPicPr>
          <p:nvPr/>
        </p:nvPicPr>
        <p:blipFill>
          <a:blip r:embed="rId6"/>
          <a:stretch>
            <a:fillRect/>
          </a:stretch>
        </p:blipFill>
        <p:spPr>
          <a:xfrm>
            <a:off x="5948362" y="3367087"/>
            <a:ext cx="295275" cy="123825"/>
          </a:xfrm>
          <a:prstGeom prst="rect">
            <a:avLst/>
          </a:prstGeom>
        </p:spPr>
      </p:pic>
      <p:pic>
        <p:nvPicPr>
          <p:cNvPr id="22" name="Picture 21">
            <a:extLst>
              <a:ext uri="{FF2B5EF4-FFF2-40B4-BE49-F238E27FC236}">
                <a16:creationId xmlns:a16="http://schemas.microsoft.com/office/drawing/2014/main" id="{556D379F-1D3B-7E12-9BFE-A6AC38037D45}"/>
              </a:ext>
            </a:extLst>
          </p:cNvPr>
          <p:cNvPicPr>
            <a:picLocks noChangeAspect="1"/>
          </p:cNvPicPr>
          <p:nvPr/>
        </p:nvPicPr>
        <p:blipFill>
          <a:blip r:embed="rId6"/>
          <a:stretch>
            <a:fillRect/>
          </a:stretch>
        </p:blipFill>
        <p:spPr>
          <a:xfrm>
            <a:off x="4095950" y="5599056"/>
            <a:ext cx="295275" cy="123825"/>
          </a:xfrm>
          <a:prstGeom prst="rect">
            <a:avLst/>
          </a:prstGeom>
        </p:spPr>
      </p:pic>
    </p:spTree>
    <p:extLst>
      <p:ext uri="{BB962C8B-B14F-4D97-AF65-F5344CB8AC3E}">
        <p14:creationId xmlns:p14="http://schemas.microsoft.com/office/powerpoint/2010/main" val="1598747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5A58E-A18D-6917-235E-0839B6A39BF8}"/>
              </a:ext>
            </a:extLst>
          </p:cNvPr>
          <p:cNvSpPr txBox="1">
            <a:spLocks/>
          </p:cNvSpPr>
          <p:nvPr/>
        </p:nvSpPr>
        <p:spPr>
          <a:xfrm>
            <a:off x="189352" y="258005"/>
            <a:ext cx="8263092" cy="621056"/>
          </a:xfrm>
          <a:prstGeom prst="rect">
            <a:avLst/>
          </a:prstGeom>
        </p:spPr>
        <p:txBody>
          <a:bodyPr vert="horz" wrap="square" lIns="0" tIns="12065" rIns="0" bIns="0" rtlCol="0">
            <a:normAutofit/>
          </a:bodyPr>
          <a:lstStyle>
            <a:lvl1pPr eaLnBrk="1" hangingPunct="1">
              <a:defRPr lang="en-US" sz="3200" b="0" i="0" kern="0" spc="-7" baseline="0" dirty="0">
                <a:solidFill>
                  <a:schemeClr val="bg1">
                    <a:lumMod val="75000"/>
                    <a:lumOff val="25000"/>
                  </a:schemeClr>
                </a:solidFill>
                <a:latin typeface="Calibri"/>
                <a:ea typeface="+mj-ea"/>
                <a:cs typeface="Calibri"/>
              </a:defRPr>
            </a:lvl1pPr>
          </a:lstStyle>
          <a:p>
            <a:r>
              <a:rPr lang="en-US" b="1" dirty="0">
                <a:solidFill>
                  <a:srgbClr val="EF7333"/>
                </a:solidFill>
                <a:latin typeface="Arial" panose="020B0604020202020204" pitchFamily="34" charset="0"/>
                <a:cs typeface="Arial" panose="020B0604020202020204" pitchFamily="34" charset="0"/>
              </a:rPr>
              <a:t>Checklist Submission</a:t>
            </a:r>
            <a:endParaRPr b="1" dirty="0">
              <a:solidFill>
                <a:srgbClr val="EF7333"/>
              </a:solidFill>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4466C53E-5859-014E-9642-FA424F3A7236}"/>
              </a:ext>
            </a:extLst>
          </p:cNvPr>
          <p:cNvSpPr/>
          <p:nvPr/>
        </p:nvSpPr>
        <p:spPr>
          <a:xfrm>
            <a:off x="189352" y="3990907"/>
            <a:ext cx="2704581" cy="2183653"/>
          </a:xfrm>
          <a:prstGeom prst="round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chemeClr val="tx1"/>
                </a:solidFill>
              </a:rPr>
              <a:t>By clicking on  </a:t>
            </a:r>
            <a:r>
              <a:rPr lang="en-US" sz="1600" b="1" dirty="0">
                <a:solidFill>
                  <a:schemeClr val="tx1"/>
                </a:solidFill>
              </a:rPr>
              <a:t>checklist icon </a:t>
            </a:r>
            <a:r>
              <a:rPr lang="en-US" sz="1600" dirty="0">
                <a:solidFill>
                  <a:schemeClr val="tx1"/>
                </a:solidFill>
              </a:rPr>
              <a:t>(as shown above), BLO will be directed to checklist tab, as shown on right.</a:t>
            </a:r>
          </a:p>
          <a:p>
            <a:pPr algn="just"/>
            <a:r>
              <a:rPr lang="en-US" sz="1600" dirty="0">
                <a:solidFill>
                  <a:schemeClr val="tx1"/>
                </a:solidFill>
              </a:rPr>
              <a:t>BLO has to do field verification of forms assigned by AERO</a:t>
            </a:r>
          </a:p>
        </p:txBody>
      </p:sp>
      <p:sp>
        <p:nvSpPr>
          <p:cNvPr id="11" name="Arrow: Right 10">
            <a:extLst>
              <a:ext uri="{FF2B5EF4-FFF2-40B4-BE49-F238E27FC236}">
                <a16:creationId xmlns:a16="http://schemas.microsoft.com/office/drawing/2014/main" id="{37735F4A-0BD6-790B-7D64-3800C8FC176D}"/>
              </a:ext>
            </a:extLst>
          </p:cNvPr>
          <p:cNvSpPr/>
          <p:nvPr/>
        </p:nvSpPr>
        <p:spPr>
          <a:xfrm>
            <a:off x="2391834" y="2531713"/>
            <a:ext cx="919404" cy="622386"/>
          </a:xfrm>
          <a:prstGeom prst="rightArrow">
            <a:avLst/>
          </a:prstGeom>
          <a:solidFill>
            <a:srgbClr val="3D8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Rectangle: Rounded Corners 11">
            <a:extLst>
              <a:ext uri="{FF2B5EF4-FFF2-40B4-BE49-F238E27FC236}">
                <a16:creationId xmlns:a16="http://schemas.microsoft.com/office/drawing/2014/main" id="{0AD9ABF7-221D-39DE-ABDB-1F6B1DC974A6}"/>
              </a:ext>
            </a:extLst>
          </p:cNvPr>
          <p:cNvSpPr/>
          <p:nvPr/>
        </p:nvSpPr>
        <p:spPr>
          <a:xfrm>
            <a:off x="3525145" y="5335840"/>
            <a:ext cx="2091954" cy="1053125"/>
          </a:xfrm>
          <a:prstGeom prst="round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a:solidFill>
                  <a:schemeClr val="tx1"/>
                </a:solidFill>
              </a:rPr>
              <a:t>Bar chart on checklist tab, helps BLO in having quick glance of pending forms with him</a:t>
            </a:r>
          </a:p>
        </p:txBody>
      </p:sp>
      <p:sp>
        <p:nvSpPr>
          <p:cNvPr id="8" name="Rectangle: Rounded Corners 7">
            <a:extLst>
              <a:ext uri="{FF2B5EF4-FFF2-40B4-BE49-F238E27FC236}">
                <a16:creationId xmlns:a16="http://schemas.microsoft.com/office/drawing/2014/main" id="{99B89400-BCAD-6FED-A7BB-A2FA67FCF8D1}"/>
              </a:ext>
            </a:extLst>
          </p:cNvPr>
          <p:cNvSpPr/>
          <p:nvPr/>
        </p:nvSpPr>
        <p:spPr>
          <a:xfrm>
            <a:off x="6248311" y="5294092"/>
            <a:ext cx="2704581" cy="1066978"/>
          </a:xfrm>
          <a:prstGeom prst="round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sz="1200" b="1" dirty="0">
                <a:solidFill>
                  <a:schemeClr val="tx1"/>
                </a:solidFill>
                <a:latin typeface="Arial" panose="020B0604020202020204" pitchFamily="34" charset="0"/>
                <a:cs typeface="Arial" panose="020B0604020202020204" pitchFamily="34" charset="0"/>
              </a:rPr>
              <a:t>‘Total List’ </a:t>
            </a:r>
            <a:r>
              <a:rPr lang="en-GB" sz="1200" dirty="0">
                <a:solidFill>
                  <a:schemeClr val="tx1"/>
                </a:solidFill>
                <a:latin typeface="Arial" panose="020B0604020202020204" pitchFamily="34" charset="0"/>
                <a:cs typeface="Arial" panose="020B0604020202020204" pitchFamily="34" charset="0"/>
              </a:rPr>
              <a:t>tab :</a:t>
            </a:r>
          </a:p>
          <a:p>
            <a:pPr marL="171450" indent="-171450" algn="just">
              <a:buFont typeface="Arial" panose="020B0604020202020204" pitchFamily="34" charset="0"/>
              <a:buChar char="•"/>
            </a:pPr>
            <a:r>
              <a:rPr lang="en-GB" sz="1200" dirty="0">
                <a:solidFill>
                  <a:schemeClr val="tx1"/>
                </a:solidFill>
                <a:latin typeface="Arial" panose="020B0604020202020204" pitchFamily="34" charset="0"/>
                <a:cs typeface="Arial" panose="020B0604020202020204" pitchFamily="34" charset="0"/>
              </a:rPr>
              <a:t>BLO will see list of un-verified or partially filled checklist here</a:t>
            </a:r>
          </a:p>
        </p:txBody>
      </p:sp>
      <p:sp>
        <p:nvSpPr>
          <p:cNvPr id="14" name="Rectangle: Rounded Corners 13">
            <a:extLst>
              <a:ext uri="{FF2B5EF4-FFF2-40B4-BE49-F238E27FC236}">
                <a16:creationId xmlns:a16="http://schemas.microsoft.com/office/drawing/2014/main" id="{04C04495-86C3-69F2-4265-4D2EEF923184}"/>
              </a:ext>
            </a:extLst>
          </p:cNvPr>
          <p:cNvSpPr/>
          <p:nvPr/>
        </p:nvSpPr>
        <p:spPr>
          <a:xfrm>
            <a:off x="9217832" y="5335840"/>
            <a:ext cx="2475404" cy="1025230"/>
          </a:xfrm>
          <a:prstGeom prst="round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spcAft>
                <a:spcPts val="600"/>
              </a:spcAft>
            </a:pPr>
            <a:r>
              <a:rPr lang="en-GB" sz="1200" dirty="0">
                <a:solidFill>
                  <a:schemeClr val="tx1"/>
                </a:solidFill>
                <a:latin typeface="Arial" panose="020B0604020202020204" pitchFamily="34" charset="0"/>
                <a:cs typeface="Arial" panose="020B0604020202020204" pitchFamily="34" charset="0"/>
              </a:rPr>
              <a:t>‘</a:t>
            </a:r>
            <a:r>
              <a:rPr lang="en-GB" sz="1200" b="1" dirty="0">
                <a:solidFill>
                  <a:schemeClr val="tx1"/>
                </a:solidFill>
                <a:latin typeface="Arial" panose="020B0604020202020204" pitchFamily="34" charset="0"/>
                <a:cs typeface="Arial" panose="020B0604020202020204" pitchFamily="34" charset="0"/>
              </a:rPr>
              <a:t>Verified’ </a:t>
            </a:r>
            <a:r>
              <a:rPr lang="en-GB" sz="1200" dirty="0">
                <a:solidFill>
                  <a:schemeClr val="tx1"/>
                </a:solidFill>
                <a:latin typeface="Arial" panose="020B0604020202020204" pitchFamily="34" charset="0"/>
                <a:cs typeface="Arial" panose="020B0604020202020204" pitchFamily="34" charset="0"/>
              </a:rPr>
              <a:t>tab :</a:t>
            </a:r>
          </a:p>
          <a:p>
            <a:pPr marL="171450" lvl="0" indent="-171450" algn="just">
              <a:spcAft>
                <a:spcPts val="600"/>
              </a:spcAft>
              <a:buFont typeface="Arial" panose="020B0604020202020204" pitchFamily="34" charset="0"/>
              <a:buChar char="•"/>
            </a:pPr>
            <a:r>
              <a:rPr lang="en-GB" sz="1200" dirty="0">
                <a:solidFill>
                  <a:schemeClr val="tx1"/>
                </a:solidFill>
                <a:latin typeface="Arial" panose="020B0604020202020204" pitchFamily="34" charset="0"/>
                <a:cs typeface="Arial" panose="020B0604020202020204" pitchFamily="34" charset="0"/>
              </a:rPr>
              <a:t>Checklists completely verified by BLO will move from ‘Total List’ tab to ‘Verified’ tab</a:t>
            </a:r>
          </a:p>
        </p:txBody>
      </p:sp>
      <p:pic>
        <p:nvPicPr>
          <p:cNvPr id="13" name="Picture 12" descr="A blue circle with a check mark in it&#10;&#10;Description automatically generated with medium confidence">
            <a:extLst>
              <a:ext uri="{FF2B5EF4-FFF2-40B4-BE49-F238E27FC236}">
                <a16:creationId xmlns:a16="http://schemas.microsoft.com/office/drawing/2014/main" id="{91EFED75-8CCA-0C1D-59F0-3E10CDC0DE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352" y="1654243"/>
            <a:ext cx="2079315" cy="2129882"/>
          </a:xfrm>
          <a:prstGeom prst="rect">
            <a:avLst/>
          </a:prstGeom>
        </p:spPr>
      </p:pic>
      <p:pic>
        <p:nvPicPr>
          <p:cNvPr id="16" name="Picture 2">
            <a:extLst>
              <a:ext uri="{FF2B5EF4-FFF2-40B4-BE49-F238E27FC236}">
                <a16:creationId xmlns:a16="http://schemas.microsoft.com/office/drawing/2014/main" id="{13F85F76-287A-55CF-CB3C-2365D98CA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4405" y="930088"/>
            <a:ext cx="2371160" cy="418407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17" name="Picture 4">
            <a:extLst>
              <a:ext uri="{FF2B5EF4-FFF2-40B4-BE49-F238E27FC236}">
                <a16:creationId xmlns:a16="http://schemas.microsoft.com/office/drawing/2014/main" id="{B883C776-40F7-6D4E-9C3A-DABF7551C0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9061" y="918597"/>
            <a:ext cx="2267673" cy="418407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18" name="Picture 6">
            <a:extLst>
              <a:ext uri="{FF2B5EF4-FFF2-40B4-BE49-F238E27FC236}">
                <a16:creationId xmlns:a16="http://schemas.microsoft.com/office/drawing/2014/main" id="{BFB30871-0CD4-25E1-567F-CD15D8875C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77206" y="907108"/>
            <a:ext cx="2267673" cy="420705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45CDC099-6132-5401-091F-1ECDFB378281}"/>
              </a:ext>
            </a:extLst>
          </p:cNvPr>
          <p:cNvSpPr>
            <a:spLocks noGrp="1"/>
          </p:cNvSpPr>
          <p:nvPr>
            <p:ph type="sldNum" sz="quarter" idx="17"/>
          </p:nvPr>
        </p:nvSpPr>
        <p:spPr/>
        <p:txBody>
          <a:bodyPr/>
          <a:lstStyle/>
          <a:p>
            <a:fld id="{8C5B65A9-A52B-4FE5-97DA-4F018096F380}" type="slidenum">
              <a:rPr lang="en-US" smtClean="0"/>
              <a:t>9</a:t>
            </a:fld>
            <a:endParaRPr lang="en-US" dirty="0"/>
          </a:p>
        </p:txBody>
      </p:sp>
      <p:pic>
        <p:nvPicPr>
          <p:cNvPr id="9" name="Picture 8">
            <a:extLst>
              <a:ext uri="{FF2B5EF4-FFF2-40B4-BE49-F238E27FC236}">
                <a16:creationId xmlns:a16="http://schemas.microsoft.com/office/drawing/2014/main" id="{9C0C8563-977D-F49D-D907-8843AA5989AC}"/>
              </a:ext>
            </a:extLst>
          </p:cNvPr>
          <p:cNvPicPr>
            <a:picLocks noChangeAspect="1"/>
          </p:cNvPicPr>
          <p:nvPr/>
        </p:nvPicPr>
        <p:blipFill>
          <a:blip r:embed="rId6"/>
          <a:stretch>
            <a:fillRect/>
          </a:stretch>
        </p:blipFill>
        <p:spPr>
          <a:xfrm>
            <a:off x="6833190" y="2388079"/>
            <a:ext cx="260337" cy="143634"/>
          </a:xfrm>
          <a:prstGeom prst="rect">
            <a:avLst/>
          </a:prstGeom>
        </p:spPr>
      </p:pic>
      <p:pic>
        <p:nvPicPr>
          <p:cNvPr id="19" name="Picture 18">
            <a:extLst>
              <a:ext uri="{FF2B5EF4-FFF2-40B4-BE49-F238E27FC236}">
                <a16:creationId xmlns:a16="http://schemas.microsoft.com/office/drawing/2014/main" id="{0A56039D-966B-D092-58DD-CD35E2C14989}"/>
              </a:ext>
            </a:extLst>
          </p:cNvPr>
          <p:cNvPicPr>
            <a:picLocks noChangeAspect="1"/>
          </p:cNvPicPr>
          <p:nvPr/>
        </p:nvPicPr>
        <p:blipFill>
          <a:blip r:embed="rId6"/>
          <a:stretch>
            <a:fillRect/>
          </a:stretch>
        </p:blipFill>
        <p:spPr>
          <a:xfrm>
            <a:off x="6847045" y="3216091"/>
            <a:ext cx="260337" cy="143634"/>
          </a:xfrm>
          <a:prstGeom prst="rect">
            <a:avLst/>
          </a:prstGeom>
        </p:spPr>
      </p:pic>
      <p:pic>
        <p:nvPicPr>
          <p:cNvPr id="21" name="Picture 20">
            <a:extLst>
              <a:ext uri="{FF2B5EF4-FFF2-40B4-BE49-F238E27FC236}">
                <a16:creationId xmlns:a16="http://schemas.microsoft.com/office/drawing/2014/main" id="{3FE417E7-7C2F-9CA4-81CB-69B3478AB3F2}"/>
              </a:ext>
            </a:extLst>
          </p:cNvPr>
          <p:cNvPicPr>
            <a:picLocks noChangeAspect="1"/>
          </p:cNvPicPr>
          <p:nvPr/>
        </p:nvPicPr>
        <p:blipFill>
          <a:blip r:embed="rId6"/>
          <a:stretch>
            <a:fillRect/>
          </a:stretch>
        </p:blipFill>
        <p:spPr>
          <a:xfrm>
            <a:off x="6929739" y="4044103"/>
            <a:ext cx="276225" cy="152400"/>
          </a:xfrm>
          <a:prstGeom prst="rect">
            <a:avLst/>
          </a:prstGeom>
        </p:spPr>
      </p:pic>
      <p:pic>
        <p:nvPicPr>
          <p:cNvPr id="23" name="Picture 22">
            <a:extLst>
              <a:ext uri="{FF2B5EF4-FFF2-40B4-BE49-F238E27FC236}">
                <a16:creationId xmlns:a16="http://schemas.microsoft.com/office/drawing/2014/main" id="{BE22DA12-BCA8-F496-0DD7-60C9336B870B}"/>
              </a:ext>
            </a:extLst>
          </p:cNvPr>
          <p:cNvPicPr>
            <a:picLocks noChangeAspect="1"/>
          </p:cNvPicPr>
          <p:nvPr/>
        </p:nvPicPr>
        <p:blipFill>
          <a:blip r:embed="rId6"/>
          <a:stretch>
            <a:fillRect/>
          </a:stretch>
        </p:blipFill>
        <p:spPr>
          <a:xfrm>
            <a:off x="9420225" y="2388079"/>
            <a:ext cx="276225" cy="152400"/>
          </a:xfrm>
          <a:prstGeom prst="rect">
            <a:avLst/>
          </a:prstGeom>
        </p:spPr>
      </p:pic>
      <p:pic>
        <p:nvPicPr>
          <p:cNvPr id="25" name="Picture 24">
            <a:extLst>
              <a:ext uri="{FF2B5EF4-FFF2-40B4-BE49-F238E27FC236}">
                <a16:creationId xmlns:a16="http://schemas.microsoft.com/office/drawing/2014/main" id="{DA41EBB6-2A1E-4603-85C7-A5122B63824B}"/>
              </a:ext>
            </a:extLst>
          </p:cNvPr>
          <p:cNvPicPr>
            <a:picLocks noChangeAspect="1"/>
          </p:cNvPicPr>
          <p:nvPr/>
        </p:nvPicPr>
        <p:blipFill>
          <a:blip r:embed="rId6"/>
          <a:stretch>
            <a:fillRect/>
          </a:stretch>
        </p:blipFill>
        <p:spPr>
          <a:xfrm>
            <a:off x="9705975" y="3359725"/>
            <a:ext cx="276225" cy="152400"/>
          </a:xfrm>
          <a:prstGeom prst="rect">
            <a:avLst/>
          </a:prstGeom>
        </p:spPr>
      </p:pic>
      <p:pic>
        <p:nvPicPr>
          <p:cNvPr id="27" name="Picture 26">
            <a:extLst>
              <a:ext uri="{FF2B5EF4-FFF2-40B4-BE49-F238E27FC236}">
                <a16:creationId xmlns:a16="http://schemas.microsoft.com/office/drawing/2014/main" id="{357E4A5D-7905-046A-D3B4-6BA4B102676F}"/>
              </a:ext>
            </a:extLst>
          </p:cNvPr>
          <p:cNvPicPr>
            <a:picLocks noChangeAspect="1"/>
          </p:cNvPicPr>
          <p:nvPr/>
        </p:nvPicPr>
        <p:blipFill>
          <a:blip r:embed="rId6"/>
          <a:stretch>
            <a:fillRect/>
          </a:stretch>
        </p:blipFill>
        <p:spPr>
          <a:xfrm>
            <a:off x="9678260" y="4301842"/>
            <a:ext cx="276225" cy="152400"/>
          </a:xfrm>
          <a:prstGeom prst="rect">
            <a:avLst/>
          </a:prstGeom>
        </p:spPr>
      </p:pic>
    </p:spTree>
    <p:extLst>
      <p:ext uri="{BB962C8B-B14F-4D97-AF65-F5344CB8AC3E}">
        <p14:creationId xmlns:p14="http://schemas.microsoft.com/office/powerpoint/2010/main" val="2389679898"/>
      </p:ext>
    </p:extLst>
  </p:cSld>
  <p:clrMapOvr>
    <a:masterClrMapping/>
  </p:clrMapOvr>
</p:sld>
</file>

<file path=ppt/theme/theme1.xml><?xml version="1.0" encoding="utf-8"?>
<a:theme xmlns:a="http://schemas.openxmlformats.org/drawingml/2006/main" name="TCS_Building on Belief">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F03782"/>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lumMod val="75000"/>
                <a:lumOff val="25000"/>
              </a:schemeClr>
            </a:solidFill>
          </a:defRPr>
        </a:defPPr>
      </a:lstStyle>
    </a:txDef>
  </a:objectDefaults>
  <a:extraClrSchemeLst/>
  <a:custClrLst>
    <a:custClr name="TCS White">
      <a:srgbClr val="F4F3F9"/>
    </a:custClr>
    <a:custClr name="TCS Black">
      <a:srgbClr val="1E2323"/>
    </a:custClr>
    <a:custClr name="TCS Pink">
      <a:srgbClr val="F03782"/>
    </a:custClr>
    <a:custClr name="TCS Green 1">
      <a:srgbClr val="83EBE7"/>
    </a:custClr>
    <a:custClr name="TCS Green 2">
      <a:srgbClr val="A2F0ED"/>
    </a:custClr>
    <a:custClr name="TCS Green 3">
      <a:srgbClr val="C1F5F3"/>
    </a:custClr>
    <a:custClr name="TCS Blue 1">
      <a:srgbClr val="47A3EB"/>
    </a:custClr>
    <a:custClr name="TCS Blue 2">
      <a:srgbClr val="75BAF0"/>
    </a:custClr>
    <a:custClr name="TCS Blue 3">
      <a:srgbClr val="A3D1F5"/>
    </a:custClr>
    <a:custClr name="TCS Purple 1">
      <a:srgbClr val="7159B1"/>
    </a:custClr>
    <a:custClr name="TCS Purple 2">
      <a:srgbClr val="9482C5"/>
    </a:custClr>
    <a:custClr name="TCS Purple 3">
      <a:srgbClr val="B8ACD8"/>
    </a:custClr>
    <a:custClr name="TCS Magenta 1">
      <a:srgbClr val="CB336B"/>
    </a:custClr>
    <a:custClr name="TCS Magenta 2">
      <a:srgbClr val="D86690"/>
    </a:custClr>
    <a:custClr name="TCS Magenta 3">
      <a:srgbClr val="E599B5"/>
    </a:custClr>
    <a:custClr name="TCS Orange 1">
      <a:srgbClr val="EF7333"/>
    </a:custClr>
    <a:custClr name="TCS Orange 2">
      <a:srgbClr val="F39666"/>
    </a:custClr>
    <a:custClr name="TCS Orange 3">
      <a:srgbClr val="F7B999"/>
    </a:custClr>
    <a:custClr name="TCS Yellow 1">
      <a:srgbClr val="FFEB33"/>
    </a:custClr>
    <a:custClr name="TCS Yellow 2">
      <a:srgbClr val="FFF066"/>
    </a:custClr>
    <a:custClr name="TCS Yellow 3">
      <a:srgbClr val="FFF599"/>
    </a:custClr>
  </a:custClrLst>
  <a:extLst>
    <a:ext uri="{05A4C25C-085E-4340-85A3-A5531E510DB2}">
      <thm15:themeFamily xmlns:thm15="http://schemas.microsoft.com/office/thememl/2012/main" name="TCS_Building on Belief" id="{80CF248D-8846-4D5A-B207-455052E38BC3}" vid="{5BCF1B58-8497-4449-A2E5-5C28CC50425B}"/>
    </a:ext>
  </a:extLst>
</a:theme>
</file>

<file path=ppt/theme/theme2.xml><?xml version="1.0" encoding="utf-8"?>
<a:theme xmlns:a="http://schemas.openxmlformats.org/drawingml/2006/main" name="Corp PPT Template 2017_16x9">
  <a:themeElements>
    <a:clrScheme name="TCS">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Corp PPT Template 2014_16x9" id="{578D6915-CFB3-4FF3-9465-826AF60188D0}" vid="{B405F5B9-4CF2-4952-9031-4020D4C2ED2F}"/>
    </a:ext>
  </a:extLst>
</a:theme>
</file>

<file path=ppt/theme/theme3.xml><?xml version="1.0" encoding="utf-8"?>
<a:theme xmlns:a="http://schemas.openxmlformats.org/drawingml/2006/main" name="1_TCS_Building on Belief">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F03782"/>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lumMod val="75000"/>
                <a:lumOff val="25000"/>
              </a:schemeClr>
            </a:solidFill>
          </a:defRPr>
        </a:defPPr>
      </a:lstStyle>
    </a:txDef>
  </a:objectDefaults>
  <a:extraClrSchemeLst/>
  <a:custClrLst>
    <a:custClr name="TCS White">
      <a:srgbClr val="F4F3F9"/>
    </a:custClr>
    <a:custClr name="TCS Black">
      <a:srgbClr val="1E2323"/>
    </a:custClr>
    <a:custClr name="TCS Pink">
      <a:srgbClr val="F03782"/>
    </a:custClr>
    <a:custClr name="TCS Green 1">
      <a:srgbClr val="83EBE7"/>
    </a:custClr>
    <a:custClr name="TCS Green 2">
      <a:srgbClr val="A2F0ED"/>
    </a:custClr>
    <a:custClr name="TCS Green 3">
      <a:srgbClr val="C1F5F3"/>
    </a:custClr>
    <a:custClr name="TCS Blue 1">
      <a:srgbClr val="47A3EB"/>
    </a:custClr>
    <a:custClr name="TCS Blue 2">
      <a:srgbClr val="75BAF0"/>
    </a:custClr>
    <a:custClr name="TCS Blue 3">
      <a:srgbClr val="A3D1F5"/>
    </a:custClr>
    <a:custClr name="TCS Purple 1">
      <a:srgbClr val="7159B1"/>
    </a:custClr>
    <a:custClr name="TCS Purple 2">
      <a:srgbClr val="9482C5"/>
    </a:custClr>
    <a:custClr name="TCS Purple 3">
      <a:srgbClr val="B8ACD8"/>
    </a:custClr>
    <a:custClr name="TCS Magenta 1">
      <a:srgbClr val="CB336B"/>
    </a:custClr>
    <a:custClr name="TCS Magenta 2">
      <a:srgbClr val="D86690"/>
    </a:custClr>
    <a:custClr name="TCS Magenta 3">
      <a:srgbClr val="E599B5"/>
    </a:custClr>
    <a:custClr name="TCS Orange 1">
      <a:srgbClr val="EF7333"/>
    </a:custClr>
    <a:custClr name="TCS Orange 2">
      <a:srgbClr val="F39666"/>
    </a:custClr>
    <a:custClr name="TCS Orange 3">
      <a:srgbClr val="F7B999"/>
    </a:custClr>
    <a:custClr name="TCS Yellow 1">
      <a:srgbClr val="FFEB33"/>
    </a:custClr>
    <a:custClr name="TCS Yellow 2">
      <a:srgbClr val="FFF066"/>
    </a:custClr>
    <a:custClr name="TCS Yellow 3">
      <a:srgbClr val="FFF599"/>
    </a:custClr>
  </a:custClrLst>
  <a:extLst>
    <a:ext uri="{05A4C25C-085E-4340-85A3-A5531E510DB2}">
      <thm15:themeFamily xmlns:thm15="http://schemas.microsoft.com/office/thememl/2012/main" name="TCS_Building on Belief" id="{80CF248D-8846-4D5A-B207-455052E38BC3}" vid="{5BCF1B58-8497-4449-A2E5-5C28CC50425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TCS_Building on Belief</Template>
  <TotalTime>12825</TotalTime>
  <Words>1169</Words>
  <Application>Microsoft Office PowerPoint</Application>
  <PresentationFormat>Widescreen</PresentationFormat>
  <Paragraphs>124</Paragraphs>
  <Slides>17</Slides>
  <Notes>5</Notes>
  <HiddenSlides>0</HiddenSlides>
  <MMClips>0</MMClips>
  <ScaleCrop>false</ScaleCrop>
  <HeadingPairs>
    <vt:vector size="4" baseType="variant">
      <vt:variant>
        <vt:lpstr>Theme</vt:lpstr>
      </vt:variant>
      <vt:variant>
        <vt:i4>4</vt:i4>
      </vt:variant>
      <vt:variant>
        <vt:lpstr>Slide Titles</vt:lpstr>
      </vt:variant>
      <vt:variant>
        <vt:i4>17</vt:i4>
      </vt:variant>
    </vt:vector>
  </HeadingPairs>
  <TitlesOfParts>
    <vt:vector size="21" baseType="lpstr">
      <vt:lpstr>TCS_Building on Belief</vt:lpstr>
      <vt:lpstr>Corp PPT Template 2017_16x9</vt:lpstr>
      <vt:lpstr>1_TCS_Building on Belief</vt:lpstr>
      <vt:lpstr>Office Theme</vt:lpstr>
      <vt:lpstr>  BLO App (Erstwhile Garuda App)</vt:lpstr>
      <vt:lpstr>Purpose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Ashish Sharma</dc:creator>
  <cp:lastModifiedBy>Bhavesh Mishra</cp:lastModifiedBy>
  <cp:revision>529</cp:revision>
  <dcterms:created xsi:type="dcterms:W3CDTF">2022-01-13T05:02:26Z</dcterms:created>
  <dcterms:modified xsi:type="dcterms:W3CDTF">2023-06-28T04:41:14Z</dcterms:modified>
</cp:coreProperties>
</file>