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76ED876-B4D1-4B48-A03D-B9AB14FAE558}">
  <a:tblStyle styleId="{076ED876-B4D1-4B48-A03D-B9AB14FAE558}" styleName="Table_0">
    <a:wholeTbl>
      <a:tcTxStyle b="off" i="off">
        <a:font>
          <a:latin typeface="Rockwell"/>
          <a:ea typeface="Rockwell"/>
          <a:cs typeface="Rockwel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FF5E8"/>
          </a:solidFill>
        </a:fill>
      </a:tcStyle>
    </a:wholeTbl>
    <a:band1H>
      <a:tcTxStyle/>
      <a:tcStyle>
        <a:fill>
          <a:solidFill>
            <a:srgbClr val="DEEACD"/>
          </a:solidFill>
        </a:fill>
      </a:tcStyle>
    </a:band1H>
    <a:band2H>
      <a:tcTxStyle/>
    </a:band2H>
    <a:band1V>
      <a:tcTxStyle/>
      <a:tcStyle>
        <a:fill>
          <a:solidFill>
            <a:srgbClr val="DEEACD"/>
          </a:solidFill>
        </a:fill>
      </a:tcStyle>
    </a:band1V>
    <a:band2V>
      <a:tcTxStyle/>
    </a:band2V>
    <a:lastCol>
      <a:tcTxStyle b="on" i="off">
        <a:font>
          <a:latin typeface="Rockwell"/>
          <a:ea typeface="Rockwell"/>
          <a:cs typeface="Rockwell"/>
        </a:font>
        <a:schemeClr val="lt1"/>
      </a:tcTxStyle>
      <a:tcStyle>
        <a:fill>
          <a:solidFill>
            <a:schemeClr val="accent1"/>
          </a:solidFill>
        </a:fill>
      </a:tcStyle>
    </a:lastCol>
    <a:firstCol>
      <a:tcTxStyle b="on" i="off">
        <a:font>
          <a:latin typeface="Rockwell"/>
          <a:ea typeface="Rockwell"/>
          <a:cs typeface="Rockwell"/>
        </a:font>
        <a:schemeClr val="lt1"/>
      </a:tcTxStyle>
      <a:tcStyle>
        <a:fill>
          <a:solidFill>
            <a:schemeClr val="accent1"/>
          </a:solidFill>
        </a:fill>
      </a:tcStyle>
    </a:firstCol>
    <a:lastRow>
      <a:tcTxStyle b="on" i="off">
        <a:font>
          <a:latin typeface="Rockwell"/>
          <a:ea typeface="Rockwell"/>
          <a:cs typeface="Rockwel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Rockwell"/>
          <a:ea typeface="Rockwell"/>
          <a:cs typeface="Rockwel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0bf9584f3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0bf9584f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95269" y="1122363"/>
            <a:ext cx="9001462"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lt1"/>
              </a:buClr>
              <a:buSzPts val="4800"/>
              <a:buFont typeface="Bookman Old Styl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95269" y="3602038"/>
            <a:ext cx="9001462" cy="1655762"/>
          </a:xfrm>
          <a:prstGeom prst="rect">
            <a:avLst/>
          </a:prstGeom>
          <a:noFill/>
          <a:ln>
            <a:noFill/>
          </a:ln>
        </p:spPr>
        <p:txBody>
          <a:bodyPr anchorCtr="0" anchor="t" bIns="45700" lIns="91425" spcFirstLastPara="1" rIns="91425" wrap="square" tIns="45700"/>
          <a:lstStyle>
            <a:lvl1pPr lvl="0" algn="ctr">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120000"/>
              </a:lnSpc>
              <a:spcBef>
                <a:spcPts val="500"/>
              </a:spcBef>
              <a:spcAft>
                <a:spcPts val="0"/>
              </a:spcAft>
              <a:buClr>
                <a:schemeClr val="lt1"/>
              </a:buClr>
              <a:buSzPts val="1600"/>
              <a:buNone/>
              <a:defRPr sz="1600"/>
            </a:lvl6pPr>
            <a:lvl7pPr lvl="6" algn="ctr">
              <a:lnSpc>
                <a:spcPct val="120000"/>
              </a:lnSpc>
              <a:spcBef>
                <a:spcPts val="500"/>
              </a:spcBef>
              <a:spcAft>
                <a:spcPts val="0"/>
              </a:spcAft>
              <a:buClr>
                <a:schemeClr val="lt1"/>
              </a:buClr>
              <a:buSzPts val="1600"/>
              <a:buNone/>
              <a:defRPr sz="1600"/>
            </a:lvl7pPr>
            <a:lvl8pPr lvl="7" algn="ctr">
              <a:lnSpc>
                <a:spcPct val="120000"/>
              </a:lnSpc>
              <a:spcBef>
                <a:spcPts val="500"/>
              </a:spcBef>
              <a:spcAft>
                <a:spcPts val="0"/>
              </a:spcAft>
              <a:buClr>
                <a:schemeClr val="lt1"/>
              </a:buClr>
              <a:buSzPts val="1600"/>
              <a:buNone/>
              <a:defRPr sz="1600"/>
            </a:lvl8pPr>
            <a:lvl9pPr lvl="8" algn="ctr">
              <a:lnSpc>
                <a:spcPct val="120000"/>
              </a:lnSpc>
              <a:spcBef>
                <a:spcPts val="500"/>
              </a:spcBef>
              <a:spcAft>
                <a:spcPts val="0"/>
              </a:spcAft>
              <a:buClr>
                <a:schemeClr val="lt1"/>
              </a:buClr>
              <a:buSzPts val="1600"/>
              <a:buNone/>
              <a:defRPr sz="1600"/>
            </a:lvl9pPr>
          </a:lstStyle>
          <a:p/>
        </p:txBody>
      </p:sp>
      <p:sp>
        <p:nvSpPr>
          <p:cNvPr id="14" name="Google Shape;14;p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3" name="Shape 63"/>
        <p:cNvGrpSpPr/>
        <p:nvPr/>
      </p:nvGrpSpPr>
      <p:grpSpPr>
        <a:xfrm>
          <a:off x="0" y="0"/>
          <a:ext cx="0" cy="0"/>
          <a:chOff x="0" y="0"/>
          <a:chExt cx="0" cy="0"/>
        </a:xfrm>
      </p:grpSpPr>
      <p:sp>
        <p:nvSpPr>
          <p:cNvPr id="64" name="Google Shape;64;p11"/>
          <p:cNvSpPr txBox="1"/>
          <p:nvPr>
            <p:ph type="title"/>
          </p:nvPr>
        </p:nvSpPr>
        <p:spPr>
          <a:xfrm>
            <a:off x="917228" y="609600"/>
            <a:ext cx="3932237" cy="23622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1"/>
          <p:cNvSpPr txBox="1"/>
          <p:nvPr>
            <p:ph idx="1" type="body"/>
          </p:nvPr>
        </p:nvSpPr>
        <p:spPr>
          <a:xfrm>
            <a:off x="5078064" y="609600"/>
            <a:ext cx="6189492" cy="5181600"/>
          </a:xfrm>
          <a:prstGeom prst="rect">
            <a:avLst/>
          </a:prstGeom>
          <a:noFill/>
          <a:ln>
            <a:noFill/>
          </a:ln>
        </p:spPr>
        <p:txBody>
          <a:bodyPr anchorCtr="0" anchor="ctr" bIns="45700" lIns="91425" spcFirstLastPara="1" rIns="91425" wrap="square" tIns="45700"/>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66" name="Google Shape;66;p11"/>
          <p:cNvSpPr txBox="1"/>
          <p:nvPr>
            <p:ph idx="2" type="body"/>
          </p:nvPr>
        </p:nvSpPr>
        <p:spPr>
          <a:xfrm>
            <a:off x="917228" y="2971800"/>
            <a:ext cx="3932237" cy="2819399"/>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67" name="Google Shape;67;p1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0" name="Shape 70"/>
        <p:cNvGrpSpPr/>
        <p:nvPr/>
      </p:nvGrpSpPr>
      <p:grpSpPr>
        <a:xfrm>
          <a:off x="0" y="0"/>
          <a:ext cx="0" cy="0"/>
          <a:chOff x="0" y="0"/>
          <a:chExt cx="0" cy="0"/>
        </a:xfrm>
      </p:grpSpPr>
      <p:sp>
        <p:nvSpPr>
          <p:cNvPr id="71" name="Google Shape;71;p12"/>
          <p:cNvSpPr txBox="1"/>
          <p:nvPr>
            <p:ph type="title"/>
          </p:nvPr>
        </p:nvSpPr>
        <p:spPr>
          <a:xfrm>
            <a:off x="917227" y="609600"/>
            <a:ext cx="5929773" cy="23622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2"/>
          <p:cNvSpPr/>
          <p:nvPr>
            <p:ph idx="2" type="pic"/>
          </p:nvPr>
        </p:nvSpPr>
        <p:spPr>
          <a:xfrm>
            <a:off x="7424804" y="758881"/>
            <a:ext cx="3255356" cy="4883038"/>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lstStyle>
            <a:lvl1pPr lvl="0" marR="0" rtl="0" algn="ctr">
              <a:lnSpc>
                <a:spcPct val="120000"/>
              </a:lnSpc>
              <a:spcBef>
                <a:spcPts val="1000"/>
              </a:spcBef>
              <a:spcAft>
                <a:spcPts val="0"/>
              </a:spcAft>
              <a:buClr>
                <a:schemeClr val="lt1"/>
              </a:buClr>
              <a:buSzPts val="3200"/>
              <a:buFont typeface="Arial"/>
              <a:buNone/>
              <a:defRPr b="0" i="0" sz="3200" u="none" cap="none" strike="noStrike">
                <a:solidFill>
                  <a:schemeClr val="lt1"/>
                </a:solidFill>
                <a:latin typeface="Rockwell"/>
                <a:ea typeface="Rockwell"/>
                <a:cs typeface="Rockwell"/>
                <a:sym typeface="Rockwell"/>
              </a:defRPr>
            </a:lvl1pPr>
            <a:lvl2pPr lvl="1" marR="0" rtl="0" algn="l">
              <a:lnSpc>
                <a:spcPct val="120000"/>
              </a:lnSpc>
              <a:spcBef>
                <a:spcPts val="500"/>
              </a:spcBef>
              <a:spcAft>
                <a:spcPts val="0"/>
              </a:spcAft>
              <a:buClr>
                <a:schemeClr val="lt1"/>
              </a:buClr>
              <a:buSzPts val="2800"/>
              <a:buFont typeface="Arial"/>
              <a:buNone/>
              <a:defRPr b="0" i="0" sz="2800" u="none" cap="none" strike="noStrike">
                <a:solidFill>
                  <a:schemeClr val="lt1"/>
                </a:solidFill>
                <a:latin typeface="Rockwell"/>
                <a:ea typeface="Rockwell"/>
                <a:cs typeface="Rockwell"/>
                <a:sym typeface="Rockwell"/>
              </a:defRPr>
            </a:lvl2pPr>
            <a:lvl3pPr lvl="2" marR="0" rtl="0" algn="l">
              <a:lnSpc>
                <a:spcPct val="120000"/>
              </a:lnSpc>
              <a:spcBef>
                <a:spcPts val="500"/>
              </a:spcBef>
              <a:spcAft>
                <a:spcPts val="0"/>
              </a:spcAft>
              <a:buClr>
                <a:schemeClr val="lt1"/>
              </a:buClr>
              <a:buSzPts val="2400"/>
              <a:buFont typeface="Arial"/>
              <a:buNone/>
              <a:defRPr b="0" i="0" sz="2400" u="none" cap="none" strike="noStrike">
                <a:solidFill>
                  <a:schemeClr val="lt1"/>
                </a:solidFill>
                <a:latin typeface="Rockwell"/>
                <a:ea typeface="Rockwell"/>
                <a:cs typeface="Rockwell"/>
                <a:sym typeface="Rockwell"/>
              </a:defRPr>
            </a:lvl3pPr>
            <a:lvl4pPr lvl="3"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4pPr>
            <a:lvl5pPr lvl="4"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5pPr>
            <a:lvl6pPr lvl="5"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6pPr>
            <a:lvl7pPr lvl="6"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7pPr>
            <a:lvl8pPr lvl="7"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8pPr>
            <a:lvl9pPr lvl="8"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9pPr>
          </a:lstStyle>
          <a:p/>
        </p:txBody>
      </p:sp>
      <p:sp>
        <p:nvSpPr>
          <p:cNvPr id="73" name="Google Shape;73;p12"/>
          <p:cNvSpPr txBox="1"/>
          <p:nvPr>
            <p:ph idx="1" type="body"/>
          </p:nvPr>
        </p:nvSpPr>
        <p:spPr>
          <a:xfrm>
            <a:off x="913794" y="2971800"/>
            <a:ext cx="5934950" cy="2819400"/>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800"/>
              <a:buNone/>
              <a:defRPr sz="18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74" name="Google Shape;74;p1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77" name="Shape 77"/>
        <p:cNvGrpSpPr/>
        <p:nvPr/>
      </p:nvGrpSpPr>
      <p:grpSpPr>
        <a:xfrm>
          <a:off x="0" y="0"/>
          <a:ext cx="0" cy="0"/>
          <a:chOff x="0" y="0"/>
          <a:chExt cx="0" cy="0"/>
        </a:xfrm>
      </p:grpSpPr>
      <p:sp>
        <p:nvSpPr>
          <p:cNvPr id="78" name="Google Shape;78;p13"/>
          <p:cNvSpPr txBox="1"/>
          <p:nvPr>
            <p:ph type="title"/>
          </p:nvPr>
        </p:nvSpPr>
        <p:spPr>
          <a:xfrm>
            <a:off x="913806" y="4289372"/>
            <a:ext cx="10367564" cy="819355"/>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3"/>
          <p:cNvSpPr/>
          <p:nvPr>
            <p:ph idx="2" type="pic"/>
          </p:nvPr>
        </p:nvSpPr>
        <p:spPr>
          <a:xfrm>
            <a:off x="913806" y="621321"/>
            <a:ext cx="10367564" cy="3379735"/>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lstStyle>
            <a:lvl1pPr lvl="0" marR="0" rtl="0" algn="ctr">
              <a:lnSpc>
                <a:spcPct val="120000"/>
              </a:lnSpc>
              <a:spcBef>
                <a:spcPts val="1000"/>
              </a:spcBef>
              <a:spcAft>
                <a:spcPts val="0"/>
              </a:spcAft>
              <a:buClr>
                <a:schemeClr val="lt1"/>
              </a:buClr>
              <a:buSzPts val="3200"/>
              <a:buFont typeface="Arial"/>
              <a:buNone/>
              <a:defRPr b="0" i="0" sz="3200" u="none" cap="none" strike="noStrike">
                <a:solidFill>
                  <a:schemeClr val="lt1"/>
                </a:solidFill>
                <a:latin typeface="Rockwell"/>
                <a:ea typeface="Rockwell"/>
                <a:cs typeface="Rockwell"/>
                <a:sym typeface="Rockwell"/>
              </a:defRPr>
            </a:lvl1pPr>
            <a:lvl2pPr lvl="1" marR="0" rtl="0" algn="l">
              <a:lnSpc>
                <a:spcPct val="120000"/>
              </a:lnSpc>
              <a:spcBef>
                <a:spcPts val="500"/>
              </a:spcBef>
              <a:spcAft>
                <a:spcPts val="0"/>
              </a:spcAft>
              <a:buClr>
                <a:schemeClr val="lt1"/>
              </a:buClr>
              <a:buSzPts val="2800"/>
              <a:buFont typeface="Arial"/>
              <a:buNone/>
              <a:defRPr b="0" i="0" sz="2800" u="none" cap="none" strike="noStrike">
                <a:solidFill>
                  <a:schemeClr val="lt1"/>
                </a:solidFill>
                <a:latin typeface="Rockwell"/>
                <a:ea typeface="Rockwell"/>
                <a:cs typeface="Rockwell"/>
                <a:sym typeface="Rockwell"/>
              </a:defRPr>
            </a:lvl2pPr>
            <a:lvl3pPr lvl="2" marR="0" rtl="0" algn="l">
              <a:lnSpc>
                <a:spcPct val="120000"/>
              </a:lnSpc>
              <a:spcBef>
                <a:spcPts val="500"/>
              </a:spcBef>
              <a:spcAft>
                <a:spcPts val="0"/>
              </a:spcAft>
              <a:buClr>
                <a:schemeClr val="lt1"/>
              </a:buClr>
              <a:buSzPts val="2400"/>
              <a:buFont typeface="Arial"/>
              <a:buNone/>
              <a:defRPr b="0" i="0" sz="2400" u="none" cap="none" strike="noStrike">
                <a:solidFill>
                  <a:schemeClr val="lt1"/>
                </a:solidFill>
                <a:latin typeface="Rockwell"/>
                <a:ea typeface="Rockwell"/>
                <a:cs typeface="Rockwell"/>
                <a:sym typeface="Rockwell"/>
              </a:defRPr>
            </a:lvl3pPr>
            <a:lvl4pPr lvl="3"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4pPr>
            <a:lvl5pPr lvl="4"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5pPr>
            <a:lvl6pPr lvl="5"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6pPr>
            <a:lvl7pPr lvl="6"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7pPr>
            <a:lvl8pPr lvl="7"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8pPr>
            <a:lvl9pPr lvl="8"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9pPr>
          </a:lstStyle>
          <a:p/>
        </p:txBody>
      </p:sp>
      <p:sp>
        <p:nvSpPr>
          <p:cNvPr id="80" name="Google Shape;80;p13"/>
          <p:cNvSpPr txBox="1"/>
          <p:nvPr>
            <p:ph idx="1" type="body"/>
          </p:nvPr>
        </p:nvSpPr>
        <p:spPr>
          <a:xfrm>
            <a:off x="913795" y="5108728"/>
            <a:ext cx="10365998" cy="682472"/>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800"/>
              <a:buNone/>
              <a:defRPr sz="18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81" name="Google Shape;81;p1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84" name="Shape 84"/>
        <p:cNvGrpSpPr/>
        <p:nvPr/>
      </p:nvGrpSpPr>
      <p:grpSpPr>
        <a:xfrm>
          <a:off x="0" y="0"/>
          <a:ext cx="0" cy="0"/>
          <a:chOff x="0" y="0"/>
          <a:chExt cx="0" cy="0"/>
        </a:xfrm>
      </p:grpSpPr>
      <p:sp>
        <p:nvSpPr>
          <p:cNvPr id="85" name="Google Shape;85;p14"/>
          <p:cNvSpPr txBox="1"/>
          <p:nvPr>
            <p:ph type="title"/>
          </p:nvPr>
        </p:nvSpPr>
        <p:spPr>
          <a:xfrm>
            <a:off x="913795" y="609600"/>
            <a:ext cx="10353762" cy="3424859"/>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4"/>
          <p:cNvSpPr txBox="1"/>
          <p:nvPr>
            <p:ph idx="1" type="body"/>
          </p:nvPr>
        </p:nvSpPr>
        <p:spPr>
          <a:xfrm>
            <a:off x="913795" y="4204820"/>
            <a:ext cx="10353761" cy="1592186"/>
          </a:xfrm>
          <a:prstGeom prst="rect">
            <a:avLst/>
          </a:prstGeom>
          <a:noFill/>
          <a:ln>
            <a:noFill/>
          </a:ln>
        </p:spPr>
        <p:txBody>
          <a:bodyPr anchorCtr="0" anchor="ctr" bIns="45700" lIns="91425" spcFirstLastPara="1" rIns="91425" wrap="square" tIns="45700"/>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87" name="Google Shape;87;p1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0" name="Shape 90"/>
        <p:cNvGrpSpPr/>
        <p:nvPr/>
      </p:nvGrpSpPr>
      <p:grpSpPr>
        <a:xfrm>
          <a:off x="0" y="0"/>
          <a:ext cx="0" cy="0"/>
          <a:chOff x="0" y="0"/>
          <a:chExt cx="0" cy="0"/>
        </a:xfrm>
      </p:grpSpPr>
      <p:sp>
        <p:nvSpPr>
          <p:cNvPr id="91" name="Google Shape;91;p15"/>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5"/>
          <p:cNvSpPr txBox="1"/>
          <p:nvPr>
            <p:ph idx="1" type="body"/>
          </p:nvPr>
        </p:nvSpPr>
        <p:spPr>
          <a:xfrm>
            <a:off x="1720644" y="3610032"/>
            <a:ext cx="8752299" cy="426812"/>
          </a:xfrm>
          <a:prstGeom prst="rect">
            <a:avLst/>
          </a:prstGeom>
          <a:noFill/>
          <a:ln>
            <a:noFill/>
          </a:ln>
        </p:spPr>
        <p:txBody>
          <a:bodyPr anchorCtr="0" anchor="t" bIns="45700" lIns="91425" spcFirstLastPara="1" rIns="91425" wrap="square" tIns="45700"/>
          <a:lstStyle>
            <a:lvl1pPr indent="-228600" lvl="0" marL="457200" algn="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93" name="Google Shape;93;p15"/>
          <p:cNvSpPr txBox="1"/>
          <p:nvPr>
            <p:ph idx="2" type="body"/>
          </p:nvPr>
        </p:nvSpPr>
        <p:spPr>
          <a:xfrm>
            <a:off x="913794" y="4204821"/>
            <a:ext cx="10353762" cy="1586380"/>
          </a:xfrm>
          <a:prstGeom prst="rect">
            <a:avLst/>
          </a:prstGeom>
          <a:noFill/>
          <a:ln>
            <a:noFill/>
          </a:ln>
        </p:spPr>
        <p:txBody>
          <a:bodyPr anchorCtr="0" anchor="ctr" bIns="45700" lIns="91425" spcFirstLastPara="1" rIns="91425" wrap="square" tIns="45700"/>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94" name="Google Shape;94;p1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7" name="Google Shape;97;p15"/>
          <p:cNvSpPr txBox="1"/>
          <p:nvPr/>
        </p:nvSpPr>
        <p:spPr>
          <a:xfrm>
            <a:off x="836612" y="73524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Rockwell"/>
              <a:buNone/>
            </a:pPr>
            <a:r>
              <a:rPr b="0" lang="en-US" sz="8000" cap="none">
                <a:solidFill>
                  <a:schemeClr val="lt1"/>
                </a:solidFill>
                <a:latin typeface="Rockwell"/>
                <a:ea typeface="Rockwell"/>
                <a:cs typeface="Rockwell"/>
                <a:sym typeface="Rockwell"/>
              </a:rPr>
              <a:t>“</a:t>
            </a:r>
            <a:endParaRPr/>
          </a:p>
        </p:txBody>
      </p:sp>
      <p:sp>
        <p:nvSpPr>
          <p:cNvPr id="98" name="Google Shape;98;p15"/>
          <p:cNvSpPr txBox="1"/>
          <p:nvPr/>
        </p:nvSpPr>
        <p:spPr>
          <a:xfrm>
            <a:off x="10657956" y="2972093"/>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Rockwell"/>
              <a:buNone/>
            </a:pPr>
            <a:r>
              <a:rPr b="0" lang="en-US" sz="8000" cap="none">
                <a:solidFill>
                  <a:schemeClr val="lt1"/>
                </a:solidFill>
                <a:latin typeface="Rockwell"/>
                <a:ea typeface="Rockwell"/>
                <a:cs typeface="Rockwell"/>
                <a:sym typeface="Rockwel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99" name="Shape 99"/>
        <p:cNvGrpSpPr/>
        <p:nvPr/>
      </p:nvGrpSpPr>
      <p:grpSpPr>
        <a:xfrm>
          <a:off x="0" y="0"/>
          <a:ext cx="0" cy="0"/>
          <a:chOff x="0" y="0"/>
          <a:chExt cx="0" cy="0"/>
        </a:xfrm>
      </p:grpSpPr>
      <p:sp>
        <p:nvSpPr>
          <p:cNvPr id="100" name="Google Shape;100;p16"/>
          <p:cNvSpPr txBox="1"/>
          <p:nvPr>
            <p:ph type="title"/>
          </p:nvPr>
        </p:nvSpPr>
        <p:spPr>
          <a:xfrm>
            <a:off x="913806" y="2126942"/>
            <a:ext cx="10355327" cy="2511835"/>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16"/>
          <p:cNvSpPr txBox="1"/>
          <p:nvPr>
            <p:ph idx="1" type="body"/>
          </p:nvPr>
        </p:nvSpPr>
        <p:spPr>
          <a:xfrm>
            <a:off x="913794" y="4650556"/>
            <a:ext cx="10353763" cy="1140644"/>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102" name="Google Shape;102;p1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05" name="Shape 105"/>
        <p:cNvGrpSpPr/>
        <p:nvPr/>
      </p:nvGrpSpPr>
      <p:grpSpPr>
        <a:xfrm>
          <a:off x="0" y="0"/>
          <a:ext cx="0" cy="0"/>
          <a:chOff x="0" y="0"/>
          <a:chExt cx="0" cy="0"/>
        </a:xfrm>
      </p:grpSpPr>
      <p:sp>
        <p:nvSpPr>
          <p:cNvPr id="106" name="Google Shape;106;p17"/>
          <p:cNvSpPr txBox="1"/>
          <p:nvPr>
            <p:ph type="title"/>
          </p:nvPr>
        </p:nvSpPr>
        <p:spPr>
          <a:xfrm>
            <a:off x="913794" y="609600"/>
            <a:ext cx="10353762" cy="1325563"/>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17"/>
          <p:cNvSpPr txBox="1"/>
          <p:nvPr>
            <p:ph idx="1" type="body"/>
          </p:nvPr>
        </p:nvSpPr>
        <p:spPr>
          <a:xfrm>
            <a:off x="913794" y="2088319"/>
            <a:ext cx="3298956" cy="823305"/>
          </a:xfrm>
          <a:prstGeom prst="rect">
            <a:avLst/>
          </a:prstGeom>
          <a:noFill/>
          <a:ln>
            <a:noFill/>
          </a:ln>
        </p:spPr>
        <p:txBody>
          <a:bodyPr anchorCtr="0" anchor="b" bIns="45700" lIns="91425" spcFirstLastPara="1" rIns="91425" wrap="square" tIns="45700"/>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08" name="Google Shape;108;p17"/>
          <p:cNvSpPr txBox="1"/>
          <p:nvPr>
            <p:ph idx="2" type="body"/>
          </p:nvPr>
        </p:nvSpPr>
        <p:spPr>
          <a:xfrm>
            <a:off x="913794" y="2911624"/>
            <a:ext cx="3298956" cy="2879576"/>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9" name="Google Shape;109;p17"/>
          <p:cNvSpPr txBox="1"/>
          <p:nvPr>
            <p:ph idx="3" type="body"/>
          </p:nvPr>
        </p:nvSpPr>
        <p:spPr>
          <a:xfrm>
            <a:off x="4444878" y="2088320"/>
            <a:ext cx="3298558" cy="823304"/>
          </a:xfrm>
          <a:prstGeom prst="rect">
            <a:avLst/>
          </a:prstGeom>
          <a:noFill/>
          <a:ln>
            <a:noFill/>
          </a:ln>
        </p:spPr>
        <p:txBody>
          <a:bodyPr anchorCtr="0" anchor="b" bIns="45700" lIns="91425" spcFirstLastPara="1" rIns="91425" wrap="square" tIns="45700"/>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0" name="Google Shape;110;p17"/>
          <p:cNvSpPr txBox="1"/>
          <p:nvPr>
            <p:ph idx="4" type="body"/>
          </p:nvPr>
        </p:nvSpPr>
        <p:spPr>
          <a:xfrm>
            <a:off x="4444878" y="2911624"/>
            <a:ext cx="3299821" cy="2879576"/>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1" name="Google Shape;111;p17"/>
          <p:cNvSpPr txBox="1"/>
          <p:nvPr>
            <p:ph idx="5" type="body"/>
          </p:nvPr>
        </p:nvSpPr>
        <p:spPr>
          <a:xfrm>
            <a:off x="7973298" y="2088320"/>
            <a:ext cx="3291211" cy="823304"/>
          </a:xfrm>
          <a:prstGeom prst="rect">
            <a:avLst/>
          </a:prstGeom>
          <a:noFill/>
          <a:ln>
            <a:noFill/>
          </a:ln>
        </p:spPr>
        <p:txBody>
          <a:bodyPr anchorCtr="0" anchor="b" bIns="45700" lIns="91425" spcFirstLastPara="1" rIns="91425" wrap="square" tIns="45700"/>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2" name="Google Shape;112;p17"/>
          <p:cNvSpPr txBox="1"/>
          <p:nvPr>
            <p:ph idx="6" type="body"/>
          </p:nvPr>
        </p:nvSpPr>
        <p:spPr>
          <a:xfrm>
            <a:off x="7976346" y="2911624"/>
            <a:ext cx="3291211" cy="2879576"/>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3" name="Google Shape;113;p1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116" name="Shape 116"/>
        <p:cNvGrpSpPr/>
        <p:nvPr/>
      </p:nvGrpSpPr>
      <p:grpSpPr>
        <a:xfrm>
          <a:off x="0" y="0"/>
          <a:ext cx="0" cy="0"/>
          <a:chOff x="0" y="0"/>
          <a:chExt cx="0" cy="0"/>
        </a:xfrm>
      </p:grpSpPr>
      <p:sp>
        <p:nvSpPr>
          <p:cNvPr id="117" name="Google Shape;117;p18"/>
          <p:cNvSpPr txBox="1"/>
          <p:nvPr>
            <p:ph type="title"/>
          </p:nvPr>
        </p:nvSpPr>
        <p:spPr>
          <a:xfrm>
            <a:off x="913795" y="609600"/>
            <a:ext cx="10353762" cy="1325563"/>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18"/>
          <p:cNvSpPr txBox="1"/>
          <p:nvPr>
            <p:ph idx="1" type="body"/>
          </p:nvPr>
        </p:nvSpPr>
        <p:spPr>
          <a:xfrm>
            <a:off x="913795" y="4195899"/>
            <a:ext cx="3298955" cy="576262"/>
          </a:xfrm>
          <a:prstGeom prst="rect">
            <a:avLst/>
          </a:prstGeom>
          <a:noFill/>
          <a:ln>
            <a:noFill/>
          </a:ln>
        </p:spPr>
        <p:txBody>
          <a:bodyPr anchorCtr="0" anchor="b" bIns="45700" lIns="91425" spcFirstLastPara="1" rIns="91425" wrap="square" tIns="45700"/>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9" name="Google Shape;119;p18"/>
          <p:cNvSpPr/>
          <p:nvPr>
            <p:ph idx="2" type="pic"/>
          </p:nvPr>
        </p:nvSpPr>
        <p:spPr>
          <a:xfrm>
            <a:off x="1092020" y="2298987"/>
            <a:ext cx="2940050"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lstStyle>
            <a:lvl1pPr lvl="0" marR="0" rtl="0" algn="ctr">
              <a:lnSpc>
                <a:spcPct val="120000"/>
              </a:lnSpc>
              <a:spcBef>
                <a:spcPts val="10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1pPr>
            <a:lvl2pPr lvl="1"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2pPr>
            <a:lvl3pPr lvl="2"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3pPr>
            <a:lvl4pPr lvl="3"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4pPr>
            <a:lvl5pPr lvl="4"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5pPr>
            <a:lvl6pPr lvl="5"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6pPr>
            <a:lvl7pPr lvl="6"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7pPr>
            <a:lvl8pPr lvl="7"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8pPr>
            <a:lvl9pPr lvl="8"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9pPr>
          </a:lstStyle>
          <a:p/>
        </p:txBody>
      </p:sp>
      <p:sp>
        <p:nvSpPr>
          <p:cNvPr id="120" name="Google Shape;120;p18"/>
          <p:cNvSpPr txBox="1"/>
          <p:nvPr>
            <p:ph idx="3" type="body"/>
          </p:nvPr>
        </p:nvSpPr>
        <p:spPr>
          <a:xfrm>
            <a:off x="913795" y="4772161"/>
            <a:ext cx="3298955" cy="1019038"/>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21" name="Google Shape;121;p18"/>
          <p:cNvSpPr txBox="1"/>
          <p:nvPr>
            <p:ph idx="4" type="body"/>
          </p:nvPr>
        </p:nvSpPr>
        <p:spPr>
          <a:xfrm>
            <a:off x="4442701" y="4195899"/>
            <a:ext cx="3298983" cy="576262"/>
          </a:xfrm>
          <a:prstGeom prst="rect">
            <a:avLst/>
          </a:prstGeom>
          <a:noFill/>
          <a:ln>
            <a:noFill/>
          </a:ln>
        </p:spPr>
        <p:txBody>
          <a:bodyPr anchorCtr="0" anchor="b" bIns="45700" lIns="91425" spcFirstLastPara="1" rIns="91425" wrap="square" tIns="45700"/>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22" name="Google Shape;122;p18"/>
          <p:cNvSpPr/>
          <p:nvPr>
            <p:ph idx="5" type="pic"/>
          </p:nvPr>
        </p:nvSpPr>
        <p:spPr>
          <a:xfrm>
            <a:off x="4568996" y="2298987"/>
            <a:ext cx="2930525"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lstStyle>
            <a:lvl1pPr lvl="0" marR="0" rtl="0" algn="ctr">
              <a:lnSpc>
                <a:spcPct val="120000"/>
              </a:lnSpc>
              <a:spcBef>
                <a:spcPts val="10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1pPr>
            <a:lvl2pPr lvl="1"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2pPr>
            <a:lvl3pPr lvl="2"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3pPr>
            <a:lvl4pPr lvl="3"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4pPr>
            <a:lvl5pPr lvl="4"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5pPr>
            <a:lvl6pPr lvl="5"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6pPr>
            <a:lvl7pPr lvl="6"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7pPr>
            <a:lvl8pPr lvl="7"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8pPr>
            <a:lvl9pPr lvl="8"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9pPr>
          </a:lstStyle>
          <a:p/>
        </p:txBody>
      </p:sp>
      <p:sp>
        <p:nvSpPr>
          <p:cNvPr id="123" name="Google Shape;123;p18"/>
          <p:cNvSpPr txBox="1"/>
          <p:nvPr>
            <p:ph idx="6" type="body"/>
          </p:nvPr>
        </p:nvSpPr>
        <p:spPr>
          <a:xfrm>
            <a:off x="4441348" y="4772160"/>
            <a:ext cx="3300336" cy="1019038"/>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24" name="Google Shape;124;p18"/>
          <p:cNvSpPr txBox="1"/>
          <p:nvPr>
            <p:ph idx="7" type="body"/>
          </p:nvPr>
        </p:nvSpPr>
        <p:spPr>
          <a:xfrm>
            <a:off x="7973423" y="4195899"/>
            <a:ext cx="3289900" cy="576262"/>
          </a:xfrm>
          <a:prstGeom prst="rect">
            <a:avLst/>
          </a:prstGeom>
          <a:noFill/>
          <a:ln>
            <a:noFill/>
          </a:ln>
        </p:spPr>
        <p:txBody>
          <a:bodyPr anchorCtr="0" anchor="b" bIns="45700" lIns="91425" spcFirstLastPara="1" rIns="91425" wrap="square" tIns="45700"/>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25" name="Google Shape;125;p18"/>
          <p:cNvSpPr/>
          <p:nvPr>
            <p:ph idx="8" type="pic"/>
          </p:nvPr>
        </p:nvSpPr>
        <p:spPr>
          <a:xfrm>
            <a:off x="8152803" y="2298987"/>
            <a:ext cx="2932113"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lstStyle>
            <a:lvl1pPr lvl="0" marR="0" rtl="0" algn="ctr">
              <a:lnSpc>
                <a:spcPct val="120000"/>
              </a:lnSpc>
              <a:spcBef>
                <a:spcPts val="10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1pPr>
            <a:lvl2pPr lvl="1"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2pPr>
            <a:lvl3pPr lvl="2"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3pPr>
            <a:lvl4pPr lvl="3"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4pPr>
            <a:lvl5pPr lvl="4"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5pPr>
            <a:lvl6pPr lvl="5"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6pPr>
            <a:lvl7pPr lvl="6"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7pPr>
            <a:lvl8pPr lvl="7"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8pPr>
            <a:lvl9pPr lvl="8"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9pPr>
          </a:lstStyle>
          <a:p/>
        </p:txBody>
      </p:sp>
      <p:sp>
        <p:nvSpPr>
          <p:cNvPr id="126" name="Google Shape;126;p18"/>
          <p:cNvSpPr txBox="1"/>
          <p:nvPr>
            <p:ph idx="9" type="body"/>
          </p:nvPr>
        </p:nvSpPr>
        <p:spPr>
          <a:xfrm>
            <a:off x="7973298" y="4772161"/>
            <a:ext cx="3294258" cy="1019037"/>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27" name="Google Shape;127;p1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0" name="Shape 130"/>
        <p:cNvGrpSpPr/>
        <p:nvPr/>
      </p:nvGrpSpPr>
      <p:grpSpPr>
        <a:xfrm>
          <a:off x="0" y="0"/>
          <a:ext cx="0" cy="0"/>
          <a:chOff x="0" y="0"/>
          <a:chExt cx="0" cy="0"/>
        </a:xfrm>
      </p:grpSpPr>
      <p:sp>
        <p:nvSpPr>
          <p:cNvPr id="131" name="Google Shape;131;p19"/>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19"/>
          <p:cNvSpPr txBox="1"/>
          <p:nvPr>
            <p:ph idx="1" type="body"/>
          </p:nvPr>
        </p:nvSpPr>
        <p:spPr>
          <a:xfrm rot="5400000">
            <a:off x="4243108" y="-1233249"/>
            <a:ext cx="3695136" cy="10353762"/>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33" name="Google Shape;133;p1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p20"/>
          <p:cNvSpPr txBox="1"/>
          <p:nvPr>
            <p:ph type="title"/>
          </p:nvPr>
        </p:nvSpPr>
        <p:spPr>
          <a:xfrm rot="5400000">
            <a:off x="7405428" y="1929071"/>
            <a:ext cx="5181601" cy="2542657"/>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34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20"/>
          <p:cNvSpPr txBox="1"/>
          <p:nvPr>
            <p:ph idx="1" type="body"/>
          </p:nvPr>
        </p:nvSpPr>
        <p:spPr>
          <a:xfrm rot="5400000">
            <a:off x="2152346" y="-628953"/>
            <a:ext cx="5181601" cy="7658705"/>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39" name="Google Shape;139;p2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24" name="Google Shape;24;p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27" name="Shape 27"/>
        <p:cNvGrpSpPr/>
        <p:nvPr/>
      </p:nvGrpSpPr>
      <p:grpSpPr>
        <a:xfrm>
          <a:off x="0" y="0"/>
          <a:ext cx="0" cy="0"/>
          <a:chOff x="0" y="0"/>
          <a:chExt cx="0" cy="0"/>
        </a:xfrm>
      </p:grpSpPr>
      <p:sp>
        <p:nvSpPr>
          <p:cNvPr id="28" name="Google Shape;28;p5"/>
          <p:cNvSpPr txBox="1"/>
          <p:nvPr>
            <p:ph type="title"/>
          </p:nvPr>
        </p:nvSpPr>
        <p:spPr>
          <a:xfrm>
            <a:off x="415600" y="740800"/>
            <a:ext cx="3744000" cy="1007600"/>
          </a:xfrm>
          <a:prstGeom prst="rect">
            <a:avLst/>
          </a:prstGeom>
          <a:noFill/>
          <a:ln>
            <a:noFill/>
          </a:ln>
        </p:spPr>
        <p:txBody>
          <a:bodyPr anchorCtr="0" anchor="b" bIns="91425" lIns="91425" spcFirstLastPara="1" rIns="91425" wrap="square" tIns="91425"/>
          <a:lstStyle>
            <a:lvl1pPr lvl="0" algn="ctr">
              <a:lnSpc>
                <a:spcPct val="90000"/>
              </a:lnSpc>
              <a:spcBef>
                <a:spcPts val="0"/>
              </a:spcBef>
              <a:spcAft>
                <a:spcPts val="0"/>
              </a:spcAft>
              <a:buClr>
                <a:schemeClr val="lt1"/>
              </a:buClr>
              <a:buSzPts val="2400"/>
              <a:buFont typeface="Bookman Old Style"/>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p:txBody>
      </p:sp>
      <p:sp>
        <p:nvSpPr>
          <p:cNvPr id="29" name="Google Shape;29;p5"/>
          <p:cNvSpPr txBox="1"/>
          <p:nvPr>
            <p:ph idx="1" type="body"/>
          </p:nvPr>
        </p:nvSpPr>
        <p:spPr>
          <a:xfrm>
            <a:off x="415600" y="1852800"/>
            <a:ext cx="3744000" cy="4239200"/>
          </a:xfrm>
          <a:prstGeom prst="rect">
            <a:avLst/>
          </a:prstGeom>
          <a:noFill/>
          <a:ln>
            <a:noFill/>
          </a:ln>
        </p:spPr>
        <p:txBody>
          <a:bodyPr anchorCtr="0" anchor="t" bIns="91425" lIns="91425" spcFirstLastPara="1" rIns="91425" wrap="square" tIns="91425"/>
          <a:lstStyle>
            <a:lvl1pPr indent="-304800" lvl="0" marL="457200" algn="l">
              <a:lnSpc>
                <a:spcPct val="120000"/>
              </a:lnSpc>
              <a:spcBef>
                <a:spcPts val="0"/>
              </a:spcBef>
              <a:spcAft>
                <a:spcPts val="0"/>
              </a:spcAft>
              <a:buClr>
                <a:schemeClr val="lt1"/>
              </a:buClr>
              <a:buSzPts val="1200"/>
              <a:buChar char="●"/>
              <a:defRPr sz="1600"/>
            </a:lvl1pPr>
            <a:lvl2pPr indent="-304800" lvl="1" marL="914400" algn="l">
              <a:lnSpc>
                <a:spcPct val="120000"/>
              </a:lnSpc>
              <a:spcBef>
                <a:spcPts val="2133"/>
              </a:spcBef>
              <a:spcAft>
                <a:spcPts val="0"/>
              </a:spcAft>
              <a:buClr>
                <a:schemeClr val="lt1"/>
              </a:buClr>
              <a:buSzPts val="1200"/>
              <a:buChar char="○"/>
              <a:defRPr sz="1600"/>
            </a:lvl2pPr>
            <a:lvl3pPr indent="-304800" lvl="2" marL="1371600" algn="l">
              <a:lnSpc>
                <a:spcPct val="120000"/>
              </a:lnSpc>
              <a:spcBef>
                <a:spcPts val="2133"/>
              </a:spcBef>
              <a:spcAft>
                <a:spcPts val="0"/>
              </a:spcAft>
              <a:buClr>
                <a:schemeClr val="lt1"/>
              </a:buClr>
              <a:buSzPts val="1200"/>
              <a:buChar char="■"/>
              <a:defRPr sz="1600"/>
            </a:lvl3pPr>
            <a:lvl4pPr indent="-304800" lvl="3" marL="1828800" algn="l">
              <a:lnSpc>
                <a:spcPct val="120000"/>
              </a:lnSpc>
              <a:spcBef>
                <a:spcPts val="2133"/>
              </a:spcBef>
              <a:spcAft>
                <a:spcPts val="0"/>
              </a:spcAft>
              <a:buClr>
                <a:schemeClr val="lt1"/>
              </a:buClr>
              <a:buSzPts val="1200"/>
              <a:buChar char="●"/>
              <a:defRPr sz="1600"/>
            </a:lvl4pPr>
            <a:lvl5pPr indent="-304800" lvl="4" marL="2286000" algn="l">
              <a:lnSpc>
                <a:spcPct val="120000"/>
              </a:lnSpc>
              <a:spcBef>
                <a:spcPts val="2133"/>
              </a:spcBef>
              <a:spcAft>
                <a:spcPts val="0"/>
              </a:spcAft>
              <a:buClr>
                <a:schemeClr val="lt1"/>
              </a:buClr>
              <a:buSzPts val="1200"/>
              <a:buChar char="○"/>
              <a:defRPr sz="1600"/>
            </a:lvl5pPr>
            <a:lvl6pPr indent="-304800" lvl="5" marL="2743200" algn="l">
              <a:lnSpc>
                <a:spcPct val="120000"/>
              </a:lnSpc>
              <a:spcBef>
                <a:spcPts val="2133"/>
              </a:spcBef>
              <a:spcAft>
                <a:spcPts val="0"/>
              </a:spcAft>
              <a:buClr>
                <a:schemeClr val="lt1"/>
              </a:buClr>
              <a:buSzPts val="1200"/>
              <a:buChar char="■"/>
              <a:defRPr sz="1600"/>
            </a:lvl6pPr>
            <a:lvl7pPr indent="-304800" lvl="6" marL="3200400" algn="l">
              <a:lnSpc>
                <a:spcPct val="120000"/>
              </a:lnSpc>
              <a:spcBef>
                <a:spcPts val="2133"/>
              </a:spcBef>
              <a:spcAft>
                <a:spcPts val="0"/>
              </a:spcAft>
              <a:buClr>
                <a:schemeClr val="lt1"/>
              </a:buClr>
              <a:buSzPts val="1200"/>
              <a:buChar char="●"/>
              <a:defRPr sz="1600"/>
            </a:lvl7pPr>
            <a:lvl8pPr indent="-304800" lvl="7" marL="3657600" algn="l">
              <a:lnSpc>
                <a:spcPct val="120000"/>
              </a:lnSpc>
              <a:spcBef>
                <a:spcPts val="2133"/>
              </a:spcBef>
              <a:spcAft>
                <a:spcPts val="0"/>
              </a:spcAft>
              <a:buClr>
                <a:schemeClr val="lt1"/>
              </a:buClr>
              <a:buSzPts val="1200"/>
              <a:buChar char="○"/>
              <a:defRPr sz="1600"/>
            </a:lvl8pPr>
            <a:lvl9pPr indent="-304800" lvl="8" marL="4114800" algn="l">
              <a:lnSpc>
                <a:spcPct val="120000"/>
              </a:lnSpc>
              <a:spcBef>
                <a:spcPts val="2133"/>
              </a:spcBef>
              <a:spcAft>
                <a:spcPts val="2133"/>
              </a:spcAft>
              <a:buClr>
                <a:schemeClr val="lt1"/>
              </a:buClr>
              <a:buSzPts val="1200"/>
              <a:buChar char="■"/>
              <a:defRPr sz="1600"/>
            </a:lvl9pPr>
          </a:lstStyle>
          <a:p/>
        </p:txBody>
      </p:sp>
      <p:sp>
        <p:nvSpPr>
          <p:cNvPr id="30" name="Google Shape;30;p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lt1"/>
              </a:buClr>
              <a:buSzPts val="1000"/>
              <a:buFont typeface="Rockwell"/>
              <a:buNone/>
              <a:defRPr sz="1000">
                <a:solidFill>
                  <a:schemeClr val="lt1"/>
                </a:solidFill>
                <a:latin typeface="Rockwell"/>
                <a:ea typeface="Rockwell"/>
                <a:cs typeface="Rockwell"/>
                <a:sym typeface="Rockwell"/>
              </a:defRPr>
            </a:lvl1pPr>
            <a:lvl2pPr indent="0" lvl="1" marL="0" algn="r">
              <a:buClr>
                <a:schemeClr val="lt1"/>
              </a:buClr>
              <a:buSzPts val="1000"/>
              <a:buFont typeface="Rockwell"/>
              <a:buNone/>
              <a:defRPr sz="1000">
                <a:solidFill>
                  <a:schemeClr val="lt1"/>
                </a:solidFill>
                <a:latin typeface="Rockwell"/>
                <a:ea typeface="Rockwell"/>
                <a:cs typeface="Rockwell"/>
                <a:sym typeface="Rockwell"/>
              </a:defRPr>
            </a:lvl2pPr>
            <a:lvl3pPr indent="0" lvl="2" marL="0" algn="r">
              <a:buClr>
                <a:schemeClr val="lt1"/>
              </a:buClr>
              <a:buSzPts val="1000"/>
              <a:buFont typeface="Rockwell"/>
              <a:buNone/>
              <a:defRPr sz="1000">
                <a:solidFill>
                  <a:schemeClr val="lt1"/>
                </a:solidFill>
                <a:latin typeface="Rockwell"/>
                <a:ea typeface="Rockwell"/>
                <a:cs typeface="Rockwell"/>
                <a:sym typeface="Rockwell"/>
              </a:defRPr>
            </a:lvl3pPr>
            <a:lvl4pPr indent="0" lvl="3" marL="0" algn="r">
              <a:buClr>
                <a:schemeClr val="lt1"/>
              </a:buClr>
              <a:buSzPts val="1000"/>
              <a:buFont typeface="Rockwell"/>
              <a:buNone/>
              <a:defRPr sz="1000">
                <a:solidFill>
                  <a:schemeClr val="lt1"/>
                </a:solidFill>
                <a:latin typeface="Rockwell"/>
                <a:ea typeface="Rockwell"/>
                <a:cs typeface="Rockwell"/>
                <a:sym typeface="Rockwell"/>
              </a:defRPr>
            </a:lvl4pPr>
            <a:lvl5pPr indent="0" lvl="4" marL="0" algn="r">
              <a:buClr>
                <a:schemeClr val="lt1"/>
              </a:buClr>
              <a:buSzPts val="1000"/>
              <a:buFont typeface="Rockwell"/>
              <a:buNone/>
              <a:defRPr sz="1000">
                <a:solidFill>
                  <a:schemeClr val="lt1"/>
                </a:solidFill>
                <a:latin typeface="Rockwell"/>
                <a:ea typeface="Rockwell"/>
                <a:cs typeface="Rockwell"/>
                <a:sym typeface="Rockwell"/>
              </a:defRPr>
            </a:lvl5pPr>
            <a:lvl6pPr indent="0" lvl="5" marL="0" algn="r">
              <a:buClr>
                <a:schemeClr val="lt1"/>
              </a:buClr>
              <a:buSzPts val="1000"/>
              <a:buFont typeface="Rockwell"/>
              <a:buNone/>
              <a:defRPr sz="1000">
                <a:solidFill>
                  <a:schemeClr val="lt1"/>
                </a:solidFill>
                <a:latin typeface="Rockwell"/>
                <a:ea typeface="Rockwell"/>
                <a:cs typeface="Rockwell"/>
                <a:sym typeface="Rockwell"/>
              </a:defRPr>
            </a:lvl6pPr>
            <a:lvl7pPr indent="0" lvl="6" marL="0" algn="r">
              <a:buClr>
                <a:schemeClr val="lt1"/>
              </a:buClr>
              <a:buSzPts val="1000"/>
              <a:buFont typeface="Rockwell"/>
              <a:buNone/>
              <a:defRPr sz="1000">
                <a:solidFill>
                  <a:schemeClr val="lt1"/>
                </a:solidFill>
                <a:latin typeface="Rockwell"/>
                <a:ea typeface="Rockwell"/>
                <a:cs typeface="Rockwell"/>
                <a:sym typeface="Rockwell"/>
              </a:defRPr>
            </a:lvl7pPr>
            <a:lvl8pPr indent="0" lvl="7" marL="0" algn="r">
              <a:buClr>
                <a:schemeClr val="lt1"/>
              </a:buClr>
              <a:buSzPts val="1000"/>
              <a:buFont typeface="Rockwell"/>
              <a:buNone/>
              <a:defRPr sz="1000">
                <a:solidFill>
                  <a:schemeClr val="lt1"/>
                </a:solidFill>
                <a:latin typeface="Rockwell"/>
                <a:ea typeface="Rockwell"/>
                <a:cs typeface="Rockwell"/>
                <a:sym typeface="Rockwell"/>
              </a:defRPr>
            </a:lvl8pPr>
            <a:lvl9pPr indent="0" lvl="8" marL="0" algn="r">
              <a:buClr>
                <a:schemeClr val="lt1"/>
              </a:buClr>
              <a:buSzPts val="1000"/>
              <a:buFont typeface="Rockwell"/>
              <a:buNone/>
              <a:defRPr sz="1000">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1" name="Shape 31"/>
        <p:cNvGrpSpPr/>
        <p:nvPr/>
      </p:nvGrpSpPr>
      <p:grpSpPr>
        <a:xfrm>
          <a:off x="0" y="0"/>
          <a:ext cx="0" cy="0"/>
          <a:chOff x="0" y="0"/>
          <a:chExt cx="0" cy="0"/>
        </a:xfrm>
      </p:grpSpPr>
      <p:sp>
        <p:nvSpPr>
          <p:cNvPr id="32" name="Google Shape;32;p6"/>
          <p:cNvSpPr/>
          <p:nvPr/>
        </p:nvSpPr>
        <p:spPr>
          <a:xfrm>
            <a:off x="0" y="6727600"/>
            <a:ext cx="12192000" cy="13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lt1"/>
              </a:buClr>
              <a:buSzPts val="2400"/>
              <a:buFont typeface="Rockwell"/>
              <a:buNone/>
            </a:pPr>
            <a:r>
              <a:t/>
            </a:r>
            <a:endParaRPr sz="2400">
              <a:solidFill>
                <a:schemeClr val="lt1"/>
              </a:solidFill>
              <a:latin typeface="Rockwell"/>
              <a:ea typeface="Rockwell"/>
              <a:cs typeface="Rockwell"/>
              <a:sym typeface="Rockwell"/>
            </a:endParaRPr>
          </a:p>
        </p:txBody>
      </p:sp>
      <p:sp>
        <p:nvSpPr>
          <p:cNvPr id="33" name="Google Shape;33;p6"/>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lstStyle>
            <a:lvl1pPr lvl="0" algn="ctr">
              <a:lnSpc>
                <a:spcPct val="90000"/>
              </a:lnSpc>
              <a:spcBef>
                <a:spcPts val="0"/>
              </a:spcBef>
              <a:spcAft>
                <a:spcPts val="0"/>
              </a:spcAft>
              <a:buClr>
                <a:schemeClr val="lt1"/>
              </a:buClr>
              <a:buSzPts val="2800"/>
              <a:buFont typeface="Bookman Old Style"/>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6"/>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lstStyle>
            <a:lvl1pPr indent="-342900" lvl="0" marL="457200" algn="l">
              <a:lnSpc>
                <a:spcPct val="120000"/>
              </a:lnSpc>
              <a:spcBef>
                <a:spcPts val="0"/>
              </a:spcBef>
              <a:spcAft>
                <a:spcPts val="0"/>
              </a:spcAft>
              <a:buClr>
                <a:schemeClr val="lt1"/>
              </a:buClr>
              <a:buSzPts val="1800"/>
              <a:buChar char="●"/>
              <a:defRPr/>
            </a:lvl1pPr>
            <a:lvl2pPr indent="-317500" lvl="1" marL="914400" algn="l">
              <a:lnSpc>
                <a:spcPct val="120000"/>
              </a:lnSpc>
              <a:spcBef>
                <a:spcPts val="2133"/>
              </a:spcBef>
              <a:spcAft>
                <a:spcPts val="0"/>
              </a:spcAft>
              <a:buClr>
                <a:schemeClr val="lt1"/>
              </a:buClr>
              <a:buSzPts val="1400"/>
              <a:buChar char="○"/>
              <a:defRPr/>
            </a:lvl2pPr>
            <a:lvl3pPr indent="-317500" lvl="2" marL="1371600" algn="l">
              <a:lnSpc>
                <a:spcPct val="120000"/>
              </a:lnSpc>
              <a:spcBef>
                <a:spcPts val="2133"/>
              </a:spcBef>
              <a:spcAft>
                <a:spcPts val="0"/>
              </a:spcAft>
              <a:buClr>
                <a:schemeClr val="lt1"/>
              </a:buClr>
              <a:buSzPts val="1400"/>
              <a:buChar char="■"/>
              <a:defRPr/>
            </a:lvl3pPr>
            <a:lvl4pPr indent="-317500" lvl="3" marL="1828800" algn="l">
              <a:lnSpc>
                <a:spcPct val="120000"/>
              </a:lnSpc>
              <a:spcBef>
                <a:spcPts val="2133"/>
              </a:spcBef>
              <a:spcAft>
                <a:spcPts val="0"/>
              </a:spcAft>
              <a:buClr>
                <a:schemeClr val="lt1"/>
              </a:buClr>
              <a:buSzPts val="1400"/>
              <a:buChar char="●"/>
              <a:defRPr/>
            </a:lvl4pPr>
            <a:lvl5pPr indent="-317500" lvl="4" marL="2286000" algn="l">
              <a:lnSpc>
                <a:spcPct val="120000"/>
              </a:lnSpc>
              <a:spcBef>
                <a:spcPts val="2133"/>
              </a:spcBef>
              <a:spcAft>
                <a:spcPts val="0"/>
              </a:spcAft>
              <a:buClr>
                <a:schemeClr val="lt1"/>
              </a:buClr>
              <a:buSzPts val="1400"/>
              <a:buChar char="○"/>
              <a:defRPr/>
            </a:lvl5pPr>
            <a:lvl6pPr indent="-317500" lvl="5" marL="2743200" algn="l">
              <a:lnSpc>
                <a:spcPct val="120000"/>
              </a:lnSpc>
              <a:spcBef>
                <a:spcPts val="2133"/>
              </a:spcBef>
              <a:spcAft>
                <a:spcPts val="0"/>
              </a:spcAft>
              <a:buClr>
                <a:schemeClr val="lt1"/>
              </a:buClr>
              <a:buSzPts val="1400"/>
              <a:buChar char="■"/>
              <a:defRPr/>
            </a:lvl6pPr>
            <a:lvl7pPr indent="-317500" lvl="6" marL="3200400" algn="l">
              <a:lnSpc>
                <a:spcPct val="120000"/>
              </a:lnSpc>
              <a:spcBef>
                <a:spcPts val="2133"/>
              </a:spcBef>
              <a:spcAft>
                <a:spcPts val="0"/>
              </a:spcAft>
              <a:buClr>
                <a:schemeClr val="lt1"/>
              </a:buClr>
              <a:buSzPts val="1400"/>
              <a:buChar char="●"/>
              <a:defRPr/>
            </a:lvl7pPr>
            <a:lvl8pPr indent="-317500" lvl="7" marL="3657600" algn="l">
              <a:lnSpc>
                <a:spcPct val="120000"/>
              </a:lnSpc>
              <a:spcBef>
                <a:spcPts val="2133"/>
              </a:spcBef>
              <a:spcAft>
                <a:spcPts val="0"/>
              </a:spcAft>
              <a:buClr>
                <a:schemeClr val="lt1"/>
              </a:buClr>
              <a:buSzPts val="1400"/>
              <a:buChar char="○"/>
              <a:defRPr/>
            </a:lvl8pPr>
            <a:lvl9pPr indent="-317500" lvl="8" marL="4114800" algn="l">
              <a:lnSpc>
                <a:spcPct val="120000"/>
              </a:lnSpc>
              <a:spcBef>
                <a:spcPts val="2133"/>
              </a:spcBef>
              <a:spcAft>
                <a:spcPts val="2133"/>
              </a:spcAft>
              <a:buClr>
                <a:schemeClr val="lt1"/>
              </a:buClr>
              <a:buSzPts val="1400"/>
              <a:buChar char="■"/>
              <a:defRPr/>
            </a:lvl9pPr>
          </a:lstStyle>
          <a:p/>
        </p:txBody>
      </p:sp>
      <p:sp>
        <p:nvSpPr>
          <p:cNvPr id="35" name="Google Shape;35;p6"/>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lt1"/>
              </a:buClr>
              <a:buSzPts val="1000"/>
              <a:buFont typeface="Rockwell"/>
              <a:buNone/>
              <a:defRPr sz="1000">
                <a:solidFill>
                  <a:schemeClr val="lt1"/>
                </a:solidFill>
                <a:latin typeface="Rockwell"/>
                <a:ea typeface="Rockwell"/>
                <a:cs typeface="Rockwell"/>
                <a:sym typeface="Rockwell"/>
              </a:defRPr>
            </a:lvl1pPr>
            <a:lvl2pPr indent="0" lvl="1" marL="0" algn="r">
              <a:buClr>
                <a:schemeClr val="lt1"/>
              </a:buClr>
              <a:buSzPts val="1000"/>
              <a:buFont typeface="Rockwell"/>
              <a:buNone/>
              <a:defRPr sz="1000">
                <a:solidFill>
                  <a:schemeClr val="lt1"/>
                </a:solidFill>
                <a:latin typeface="Rockwell"/>
                <a:ea typeface="Rockwell"/>
                <a:cs typeface="Rockwell"/>
                <a:sym typeface="Rockwell"/>
              </a:defRPr>
            </a:lvl2pPr>
            <a:lvl3pPr indent="0" lvl="2" marL="0" algn="r">
              <a:buClr>
                <a:schemeClr val="lt1"/>
              </a:buClr>
              <a:buSzPts val="1000"/>
              <a:buFont typeface="Rockwell"/>
              <a:buNone/>
              <a:defRPr sz="1000">
                <a:solidFill>
                  <a:schemeClr val="lt1"/>
                </a:solidFill>
                <a:latin typeface="Rockwell"/>
                <a:ea typeface="Rockwell"/>
                <a:cs typeface="Rockwell"/>
                <a:sym typeface="Rockwell"/>
              </a:defRPr>
            </a:lvl3pPr>
            <a:lvl4pPr indent="0" lvl="3" marL="0" algn="r">
              <a:buClr>
                <a:schemeClr val="lt1"/>
              </a:buClr>
              <a:buSzPts val="1000"/>
              <a:buFont typeface="Rockwell"/>
              <a:buNone/>
              <a:defRPr sz="1000">
                <a:solidFill>
                  <a:schemeClr val="lt1"/>
                </a:solidFill>
                <a:latin typeface="Rockwell"/>
                <a:ea typeface="Rockwell"/>
                <a:cs typeface="Rockwell"/>
                <a:sym typeface="Rockwell"/>
              </a:defRPr>
            </a:lvl4pPr>
            <a:lvl5pPr indent="0" lvl="4" marL="0" algn="r">
              <a:buClr>
                <a:schemeClr val="lt1"/>
              </a:buClr>
              <a:buSzPts val="1000"/>
              <a:buFont typeface="Rockwell"/>
              <a:buNone/>
              <a:defRPr sz="1000">
                <a:solidFill>
                  <a:schemeClr val="lt1"/>
                </a:solidFill>
                <a:latin typeface="Rockwell"/>
                <a:ea typeface="Rockwell"/>
                <a:cs typeface="Rockwell"/>
                <a:sym typeface="Rockwell"/>
              </a:defRPr>
            </a:lvl5pPr>
            <a:lvl6pPr indent="0" lvl="5" marL="0" algn="r">
              <a:buClr>
                <a:schemeClr val="lt1"/>
              </a:buClr>
              <a:buSzPts val="1000"/>
              <a:buFont typeface="Rockwell"/>
              <a:buNone/>
              <a:defRPr sz="1000">
                <a:solidFill>
                  <a:schemeClr val="lt1"/>
                </a:solidFill>
                <a:latin typeface="Rockwell"/>
                <a:ea typeface="Rockwell"/>
                <a:cs typeface="Rockwell"/>
                <a:sym typeface="Rockwell"/>
              </a:defRPr>
            </a:lvl6pPr>
            <a:lvl7pPr indent="0" lvl="6" marL="0" algn="r">
              <a:buClr>
                <a:schemeClr val="lt1"/>
              </a:buClr>
              <a:buSzPts val="1000"/>
              <a:buFont typeface="Rockwell"/>
              <a:buNone/>
              <a:defRPr sz="1000">
                <a:solidFill>
                  <a:schemeClr val="lt1"/>
                </a:solidFill>
                <a:latin typeface="Rockwell"/>
                <a:ea typeface="Rockwell"/>
                <a:cs typeface="Rockwell"/>
                <a:sym typeface="Rockwell"/>
              </a:defRPr>
            </a:lvl7pPr>
            <a:lvl8pPr indent="0" lvl="7" marL="0" algn="r">
              <a:buClr>
                <a:schemeClr val="lt1"/>
              </a:buClr>
              <a:buSzPts val="1000"/>
              <a:buFont typeface="Rockwell"/>
              <a:buNone/>
              <a:defRPr sz="1000">
                <a:solidFill>
                  <a:schemeClr val="lt1"/>
                </a:solidFill>
                <a:latin typeface="Rockwell"/>
                <a:ea typeface="Rockwell"/>
                <a:cs typeface="Rockwell"/>
                <a:sym typeface="Rockwell"/>
              </a:defRPr>
            </a:lvl8pPr>
            <a:lvl9pPr indent="0" lvl="8" marL="0" algn="r">
              <a:buClr>
                <a:schemeClr val="lt1"/>
              </a:buClr>
              <a:buSzPts val="1000"/>
              <a:buFont typeface="Rockwell"/>
              <a:buNone/>
              <a:defRPr sz="1000">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sp>
        <p:nvSpPr>
          <p:cNvPr id="37" name="Google Shape;37;p7"/>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913795" y="2088319"/>
            <a:ext cx="5106004" cy="3702881"/>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39" name="Google Shape;39;p7"/>
          <p:cNvSpPr txBox="1"/>
          <p:nvPr>
            <p:ph idx="2" type="body"/>
          </p:nvPr>
        </p:nvSpPr>
        <p:spPr>
          <a:xfrm>
            <a:off x="6173403" y="2088319"/>
            <a:ext cx="5094154" cy="3702881"/>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40" name="Google Shape;40;p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8"/>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8" name="Shape 48"/>
        <p:cNvGrpSpPr/>
        <p:nvPr/>
      </p:nvGrpSpPr>
      <p:grpSpPr>
        <a:xfrm>
          <a:off x="0" y="0"/>
          <a:ext cx="0" cy="0"/>
          <a:chOff x="0" y="0"/>
          <a:chExt cx="0" cy="0"/>
        </a:xfrm>
      </p:grpSpPr>
      <p:sp>
        <p:nvSpPr>
          <p:cNvPr id="49" name="Google Shape;49;p9"/>
          <p:cNvSpPr txBox="1"/>
          <p:nvPr>
            <p:ph type="title"/>
          </p:nvPr>
        </p:nvSpPr>
        <p:spPr>
          <a:xfrm>
            <a:off x="1229244" y="657226"/>
            <a:ext cx="9733512" cy="2852737"/>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lt1"/>
              </a:buClr>
              <a:buSzPts val="3400"/>
              <a:buFont typeface="Bookman Old Style"/>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9"/>
          <p:cNvSpPr txBox="1"/>
          <p:nvPr>
            <p:ph idx="1" type="body"/>
          </p:nvPr>
        </p:nvSpPr>
        <p:spPr>
          <a:xfrm>
            <a:off x="1229244" y="3602038"/>
            <a:ext cx="9733512" cy="1500187"/>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2400"/>
              <a:buNone/>
              <a:defRPr sz="2400">
                <a:solidFill>
                  <a:schemeClr val="lt1"/>
                </a:solidFill>
              </a:defRPr>
            </a:lvl1pPr>
            <a:lvl2pPr indent="-228600" lvl="1" marL="914400" algn="l">
              <a:lnSpc>
                <a:spcPct val="120000"/>
              </a:lnSpc>
              <a:spcBef>
                <a:spcPts val="500"/>
              </a:spcBef>
              <a:spcAft>
                <a:spcPts val="0"/>
              </a:spcAft>
              <a:buClr>
                <a:schemeClr val="lt1"/>
              </a:buClr>
              <a:buSzPts val="2000"/>
              <a:buNone/>
              <a:defRPr sz="2000">
                <a:solidFill>
                  <a:schemeClr val="lt1"/>
                </a:solidFill>
              </a:defRPr>
            </a:lvl2pPr>
            <a:lvl3pPr indent="-228600" lvl="2" marL="1371600" algn="l">
              <a:lnSpc>
                <a:spcPct val="120000"/>
              </a:lnSpc>
              <a:spcBef>
                <a:spcPts val="500"/>
              </a:spcBef>
              <a:spcAft>
                <a:spcPts val="0"/>
              </a:spcAft>
              <a:buClr>
                <a:schemeClr val="lt1"/>
              </a:buClr>
              <a:buSzPts val="1800"/>
              <a:buNone/>
              <a:defRPr sz="1800">
                <a:solidFill>
                  <a:schemeClr val="lt1"/>
                </a:solidFill>
              </a:defRPr>
            </a:lvl3pPr>
            <a:lvl4pPr indent="-228600" lvl="3" marL="1828800" algn="l">
              <a:lnSpc>
                <a:spcPct val="120000"/>
              </a:lnSpc>
              <a:spcBef>
                <a:spcPts val="500"/>
              </a:spcBef>
              <a:spcAft>
                <a:spcPts val="0"/>
              </a:spcAft>
              <a:buClr>
                <a:schemeClr val="lt1"/>
              </a:buClr>
              <a:buSzPts val="1600"/>
              <a:buNone/>
              <a:defRPr sz="1600">
                <a:solidFill>
                  <a:schemeClr val="lt1"/>
                </a:solidFill>
              </a:defRPr>
            </a:lvl4pPr>
            <a:lvl5pPr indent="-228600" lvl="4" marL="2286000" algn="l">
              <a:lnSpc>
                <a:spcPct val="120000"/>
              </a:lnSpc>
              <a:spcBef>
                <a:spcPts val="500"/>
              </a:spcBef>
              <a:spcAft>
                <a:spcPts val="0"/>
              </a:spcAft>
              <a:buClr>
                <a:schemeClr val="lt1"/>
              </a:buClr>
              <a:buSzPts val="1600"/>
              <a:buNone/>
              <a:defRPr sz="1600">
                <a:solidFill>
                  <a:schemeClr val="lt1"/>
                </a:solidFill>
              </a:defRPr>
            </a:lvl5pPr>
            <a:lvl6pPr indent="-228600" lvl="5" marL="2743200" algn="l">
              <a:lnSpc>
                <a:spcPct val="120000"/>
              </a:lnSpc>
              <a:spcBef>
                <a:spcPts val="500"/>
              </a:spcBef>
              <a:spcAft>
                <a:spcPts val="0"/>
              </a:spcAft>
              <a:buClr>
                <a:schemeClr val="lt1"/>
              </a:buClr>
              <a:buSzPts val="1600"/>
              <a:buNone/>
              <a:defRPr sz="1600">
                <a:solidFill>
                  <a:schemeClr val="lt1"/>
                </a:solidFill>
              </a:defRPr>
            </a:lvl6pPr>
            <a:lvl7pPr indent="-228600" lvl="6" marL="3200400" algn="l">
              <a:lnSpc>
                <a:spcPct val="120000"/>
              </a:lnSpc>
              <a:spcBef>
                <a:spcPts val="500"/>
              </a:spcBef>
              <a:spcAft>
                <a:spcPts val="0"/>
              </a:spcAft>
              <a:buClr>
                <a:schemeClr val="lt1"/>
              </a:buClr>
              <a:buSzPts val="1600"/>
              <a:buNone/>
              <a:defRPr sz="1600">
                <a:solidFill>
                  <a:schemeClr val="lt1"/>
                </a:solidFill>
              </a:defRPr>
            </a:lvl7pPr>
            <a:lvl8pPr indent="-228600" lvl="7" marL="3657600" algn="l">
              <a:lnSpc>
                <a:spcPct val="120000"/>
              </a:lnSpc>
              <a:spcBef>
                <a:spcPts val="500"/>
              </a:spcBef>
              <a:spcAft>
                <a:spcPts val="0"/>
              </a:spcAft>
              <a:buClr>
                <a:schemeClr val="lt1"/>
              </a:buClr>
              <a:buSzPts val="1600"/>
              <a:buNone/>
              <a:defRPr sz="1600">
                <a:solidFill>
                  <a:schemeClr val="lt1"/>
                </a:solidFill>
              </a:defRPr>
            </a:lvl8pPr>
            <a:lvl9pPr indent="-228600" lvl="8" marL="4114800" algn="l">
              <a:lnSpc>
                <a:spcPct val="120000"/>
              </a:lnSpc>
              <a:spcBef>
                <a:spcPts val="500"/>
              </a:spcBef>
              <a:spcAft>
                <a:spcPts val="0"/>
              </a:spcAft>
              <a:buClr>
                <a:schemeClr val="lt1"/>
              </a:buClr>
              <a:buSzPts val="1600"/>
              <a:buNone/>
              <a:defRPr sz="1600">
                <a:solidFill>
                  <a:schemeClr val="lt1"/>
                </a:solidFill>
              </a:defRPr>
            </a:lvl9pPr>
          </a:lstStyle>
          <a:p/>
        </p:txBody>
      </p:sp>
      <p:sp>
        <p:nvSpPr>
          <p:cNvPr id="51" name="Google Shape;51;p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4" name="Shape 54"/>
        <p:cNvGrpSpPr/>
        <p:nvPr/>
      </p:nvGrpSpPr>
      <p:grpSpPr>
        <a:xfrm>
          <a:off x="0" y="0"/>
          <a:ext cx="0" cy="0"/>
          <a:chOff x="0" y="0"/>
          <a:chExt cx="0" cy="0"/>
        </a:xfrm>
      </p:grpSpPr>
      <p:sp>
        <p:nvSpPr>
          <p:cNvPr id="55" name="Google Shape;55;p10"/>
          <p:cNvSpPr txBox="1"/>
          <p:nvPr>
            <p:ph type="title"/>
          </p:nvPr>
        </p:nvSpPr>
        <p:spPr>
          <a:xfrm>
            <a:off x="913795" y="609600"/>
            <a:ext cx="10353761" cy="1325563"/>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1141804" y="2088320"/>
            <a:ext cx="4879199" cy="823912"/>
          </a:xfrm>
          <a:prstGeom prst="rect">
            <a:avLst/>
          </a:prstGeom>
          <a:noFill/>
          <a:ln>
            <a:noFill/>
          </a:ln>
        </p:spPr>
        <p:txBody>
          <a:bodyPr anchorCtr="0" anchor="b" bIns="45700" lIns="91425" spcFirstLastPara="1" rIns="91425" wrap="square" tIns="45700"/>
          <a:lstStyle>
            <a:lvl1pPr indent="-228600" lvl="0" marL="457200" algn="l">
              <a:lnSpc>
                <a:spcPct val="100000"/>
              </a:lnSpc>
              <a:spcBef>
                <a:spcPts val="1000"/>
              </a:spcBef>
              <a:spcAft>
                <a:spcPts val="0"/>
              </a:spcAft>
              <a:buClr>
                <a:schemeClr val="lt1"/>
              </a:buClr>
              <a:buSzPts val="2400"/>
              <a:buNone/>
              <a:defRPr b="1" sz="2400"/>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57" name="Google Shape;57;p10"/>
          <p:cNvSpPr txBox="1"/>
          <p:nvPr>
            <p:ph idx="2" type="body"/>
          </p:nvPr>
        </p:nvSpPr>
        <p:spPr>
          <a:xfrm>
            <a:off x="913795" y="2912232"/>
            <a:ext cx="5107208" cy="2878968"/>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58" name="Google Shape;58;p10"/>
          <p:cNvSpPr txBox="1"/>
          <p:nvPr>
            <p:ph idx="3" type="body"/>
          </p:nvPr>
        </p:nvSpPr>
        <p:spPr>
          <a:xfrm>
            <a:off x="6402003" y="2088320"/>
            <a:ext cx="4865554" cy="823912"/>
          </a:xfrm>
          <a:prstGeom prst="rect">
            <a:avLst/>
          </a:prstGeom>
          <a:noFill/>
          <a:ln>
            <a:noFill/>
          </a:ln>
        </p:spPr>
        <p:txBody>
          <a:bodyPr anchorCtr="0" anchor="b" bIns="45700" lIns="91425" spcFirstLastPara="1" rIns="91425" wrap="square" tIns="45700"/>
          <a:lstStyle>
            <a:lvl1pPr indent="-228600" lvl="0" marL="457200" algn="l">
              <a:lnSpc>
                <a:spcPct val="100000"/>
              </a:lnSpc>
              <a:spcBef>
                <a:spcPts val="1000"/>
              </a:spcBef>
              <a:spcAft>
                <a:spcPts val="0"/>
              </a:spcAft>
              <a:buClr>
                <a:schemeClr val="lt1"/>
              </a:buClr>
              <a:buSzPts val="2400"/>
              <a:buNone/>
              <a:defRPr b="1" sz="2400"/>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59" name="Google Shape;59;p10"/>
          <p:cNvSpPr txBox="1"/>
          <p:nvPr>
            <p:ph idx="4" type="body"/>
          </p:nvPr>
        </p:nvSpPr>
        <p:spPr>
          <a:xfrm>
            <a:off x="6172200" y="2912232"/>
            <a:ext cx="5095357" cy="2878968"/>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60" name="Google Shape;60;p1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lstStyle>
            <a:lvl1pPr lvl="0" marR="0" rtl="0" algn="ctr">
              <a:lnSpc>
                <a:spcPct val="90000"/>
              </a:lnSpc>
              <a:spcBef>
                <a:spcPts val="0"/>
              </a:spcBef>
              <a:spcAft>
                <a:spcPts val="0"/>
              </a:spcAft>
              <a:buClr>
                <a:schemeClr val="lt1"/>
              </a:buClr>
              <a:buSzPts val="3400"/>
              <a:buFont typeface="Bookman Old Style"/>
              <a:buNone/>
              <a:defRPr b="1" i="0" sz="3400" u="none" cap="none" strike="noStrike">
                <a:solidFill>
                  <a:schemeClr val="lt1"/>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lstStyle>
            <a:lvl1pPr indent="-355600" lvl="0" marL="457200" marR="0" rtl="0" algn="l">
              <a:lnSpc>
                <a:spcPct val="120000"/>
              </a:lnSpc>
              <a:spcBef>
                <a:spcPts val="1000"/>
              </a:spcBef>
              <a:spcAft>
                <a:spcPts val="0"/>
              </a:spcAft>
              <a:buClr>
                <a:schemeClr val="lt1"/>
              </a:buClr>
              <a:buSzPts val="2000"/>
              <a:buFont typeface="Arial"/>
              <a:buChar char="•"/>
              <a:defRPr b="0" i="0" sz="2000" u="none" cap="none" strike="noStrike">
                <a:solidFill>
                  <a:schemeClr val="lt1"/>
                </a:solidFill>
                <a:latin typeface="Rockwell"/>
                <a:ea typeface="Rockwell"/>
                <a:cs typeface="Rockwell"/>
                <a:sym typeface="Rockwell"/>
              </a:defRPr>
            </a:lvl1pPr>
            <a:lvl2pPr indent="-342900" lvl="1" marL="914400" marR="0" rtl="0" algn="l">
              <a:lnSpc>
                <a:spcPct val="120000"/>
              </a:lnSpc>
              <a:spcBef>
                <a:spcPts val="500"/>
              </a:spcBef>
              <a:spcAft>
                <a:spcPts val="0"/>
              </a:spcAft>
              <a:buClr>
                <a:schemeClr val="lt1"/>
              </a:buClr>
              <a:buSzPts val="1800"/>
              <a:buFont typeface="Arial"/>
              <a:buChar char="•"/>
              <a:defRPr b="0" i="0" sz="1800" u="none" cap="none" strike="noStrike">
                <a:solidFill>
                  <a:schemeClr val="lt1"/>
                </a:solidFill>
                <a:latin typeface="Rockwell"/>
                <a:ea typeface="Rockwell"/>
                <a:cs typeface="Rockwell"/>
                <a:sym typeface="Rockwell"/>
              </a:defRPr>
            </a:lvl2pPr>
            <a:lvl3pPr indent="-330200" lvl="2" marL="1371600" marR="0" rtl="0" algn="l">
              <a:lnSpc>
                <a:spcPct val="120000"/>
              </a:lnSpc>
              <a:spcBef>
                <a:spcPts val="500"/>
              </a:spcBef>
              <a:spcAft>
                <a:spcPts val="0"/>
              </a:spcAft>
              <a:buClr>
                <a:schemeClr val="lt1"/>
              </a:buClr>
              <a:buSzPts val="1600"/>
              <a:buFont typeface="Arial"/>
              <a:buChar char="•"/>
              <a:defRPr b="0" i="0" sz="1600" u="none" cap="none" strike="noStrike">
                <a:solidFill>
                  <a:schemeClr val="lt1"/>
                </a:solidFill>
                <a:latin typeface="Rockwell"/>
                <a:ea typeface="Rockwell"/>
                <a:cs typeface="Rockwell"/>
                <a:sym typeface="Rockwell"/>
              </a:defRPr>
            </a:lvl3pPr>
            <a:lvl4pPr indent="-317500" lvl="3" marL="1828800" marR="0" rtl="0" algn="l">
              <a:lnSpc>
                <a:spcPct val="120000"/>
              </a:lnSpc>
              <a:spcBef>
                <a:spcPts val="500"/>
              </a:spcBef>
              <a:spcAft>
                <a:spcPts val="0"/>
              </a:spcAft>
              <a:buClr>
                <a:schemeClr val="lt1"/>
              </a:buClr>
              <a:buSzPts val="1400"/>
              <a:buFont typeface="Arial"/>
              <a:buChar char="•"/>
              <a:defRPr b="0" i="0" sz="1400" u="none" cap="none" strike="noStrike">
                <a:solidFill>
                  <a:schemeClr val="lt1"/>
                </a:solidFill>
                <a:latin typeface="Rockwell"/>
                <a:ea typeface="Rockwell"/>
                <a:cs typeface="Rockwell"/>
                <a:sym typeface="Rockwell"/>
              </a:defRPr>
            </a:lvl4pPr>
            <a:lvl5pPr indent="-304800" lvl="4" marL="22860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5pPr>
            <a:lvl6pPr indent="-304800" lvl="5" marL="27432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6pPr>
            <a:lvl7pPr indent="-304800" lvl="6" marL="32004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7pPr>
            <a:lvl8pPr indent="-304800" lvl="7" marL="36576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8pPr>
            <a:lvl9pPr indent="-304800" lvl="8" marL="41148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9pPr>
          </a:lstStyle>
          <a:p/>
        </p:txBody>
      </p:sp>
      <p:sp>
        <p:nvSpPr>
          <p:cNvPr id="8" name="Google Shape;8;p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9" name="Google Shape;9;p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10" name="Google Shape;10;p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Rockwell"/>
                <a:ea typeface="Rockwell"/>
                <a:cs typeface="Rockwell"/>
                <a:sym typeface="Rockwell"/>
              </a:defRPr>
            </a:lvl1pPr>
            <a:lvl2pPr indent="0" lvl="1" marL="0" marR="0" rtl="0" algn="r">
              <a:spcBef>
                <a:spcPts val="0"/>
              </a:spcBef>
              <a:buNone/>
              <a:defRPr b="0" i="0" sz="1000" u="none" cap="none" strike="noStrike">
                <a:solidFill>
                  <a:schemeClr val="lt1"/>
                </a:solidFill>
                <a:latin typeface="Rockwell"/>
                <a:ea typeface="Rockwell"/>
                <a:cs typeface="Rockwell"/>
                <a:sym typeface="Rockwell"/>
              </a:defRPr>
            </a:lvl2pPr>
            <a:lvl3pPr indent="0" lvl="2" marL="0" marR="0" rtl="0" algn="r">
              <a:spcBef>
                <a:spcPts val="0"/>
              </a:spcBef>
              <a:buNone/>
              <a:defRPr b="0" i="0" sz="1000" u="none" cap="none" strike="noStrike">
                <a:solidFill>
                  <a:schemeClr val="lt1"/>
                </a:solidFill>
                <a:latin typeface="Rockwell"/>
                <a:ea typeface="Rockwell"/>
                <a:cs typeface="Rockwell"/>
                <a:sym typeface="Rockwell"/>
              </a:defRPr>
            </a:lvl3pPr>
            <a:lvl4pPr indent="0" lvl="3" marL="0" marR="0" rtl="0" algn="r">
              <a:spcBef>
                <a:spcPts val="0"/>
              </a:spcBef>
              <a:buNone/>
              <a:defRPr b="0" i="0" sz="1000" u="none" cap="none" strike="noStrike">
                <a:solidFill>
                  <a:schemeClr val="lt1"/>
                </a:solidFill>
                <a:latin typeface="Rockwell"/>
                <a:ea typeface="Rockwell"/>
                <a:cs typeface="Rockwell"/>
                <a:sym typeface="Rockwell"/>
              </a:defRPr>
            </a:lvl4pPr>
            <a:lvl5pPr indent="0" lvl="4" marL="0" marR="0" rtl="0" algn="r">
              <a:spcBef>
                <a:spcPts val="0"/>
              </a:spcBef>
              <a:buNone/>
              <a:defRPr b="0" i="0" sz="1000" u="none" cap="none" strike="noStrike">
                <a:solidFill>
                  <a:schemeClr val="lt1"/>
                </a:solidFill>
                <a:latin typeface="Rockwell"/>
                <a:ea typeface="Rockwell"/>
                <a:cs typeface="Rockwell"/>
                <a:sym typeface="Rockwell"/>
              </a:defRPr>
            </a:lvl5pPr>
            <a:lvl6pPr indent="0" lvl="5" marL="0" marR="0" rtl="0" algn="r">
              <a:spcBef>
                <a:spcPts val="0"/>
              </a:spcBef>
              <a:buNone/>
              <a:defRPr b="0" i="0" sz="1000" u="none" cap="none" strike="noStrike">
                <a:solidFill>
                  <a:schemeClr val="lt1"/>
                </a:solidFill>
                <a:latin typeface="Rockwell"/>
                <a:ea typeface="Rockwell"/>
                <a:cs typeface="Rockwell"/>
                <a:sym typeface="Rockwell"/>
              </a:defRPr>
            </a:lvl6pPr>
            <a:lvl7pPr indent="0" lvl="6" marL="0" marR="0" rtl="0" algn="r">
              <a:spcBef>
                <a:spcPts val="0"/>
              </a:spcBef>
              <a:buNone/>
              <a:defRPr b="0" i="0" sz="1000" u="none" cap="none" strike="noStrike">
                <a:solidFill>
                  <a:schemeClr val="lt1"/>
                </a:solidFill>
                <a:latin typeface="Rockwell"/>
                <a:ea typeface="Rockwell"/>
                <a:cs typeface="Rockwell"/>
                <a:sym typeface="Rockwell"/>
              </a:defRPr>
            </a:lvl7pPr>
            <a:lvl8pPr indent="0" lvl="7" marL="0" marR="0" rtl="0" algn="r">
              <a:spcBef>
                <a:spcPts val="0"/>
              </a:spcBef>
              <a:buNone/>
              <a:defRPr b="0" i="0" sz="1000" u="none" cap="none" strike="noStrike">
                <a:solidFill>
                  <a:schemeClr val="lt1"/>
                </a:solidFill>
                <a:latin typeface="Rockwell"/>
                <a:ea typeface="Rockwell"/>
                <a:cs typeface="Rockwell"/>
                <a:sym typeface="Rockwell"/>
              </a:defRPr>
            </a:lvl8pPr>
            <a:lvl9pPr indent="0" lvl="8" marL="0" marR="0" rtl="0" algn="r">
              <a:spcBef>
                <a:spcPts val="0"/>
              </a:spcBef>
              <a:buNone/>
              <a:defRPr b="0" i="0" sz="10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Google Shape;146;p21"/>
          <p:cNvPicPr preferRelativeResize="0"/>
          <p:nvPr/>
        </p:nvPicPr>
        <p:blipFill rotWithShape="1">
          <a:blip r:embed="rId3">
            <a:alphaModFix amt="50000"/>
          </a:blip>
          <a:srcRect b="0" l="0" r="0" t="0"/>
          <a:stretch/>
        </p:blipFill>
        <p:spPr>
          <a:xfrm>
            <a:off x="2276826" y="0"/>
            <a:ext cx="7821227" cy="6857999"/>
          </a:xfrm>
          <a:prstGeom prst="rect">
            <a:avLst/>
          </a:prstGeom>
          <a:noFill/>
          <a:ln>
            <a:noFill/>
          </a:ln>
        </p:spPr>
      </p:pic>
      <p:sp>
        <p:nvSpPr>
          <p:cNvPr id="147" name="Google Shape;147;p21"/>
          <p:cNvSpPr txBox="1"/>
          <p:nvPr>
            <p:ph type="ctrTitle"/>
          </p:nvPr>
        </p:nvSpPr>
        <p:spPr>
          <a:xfrm>
            <a:off x="1856864" y="-78771"/>
            <a:ext cx="9001462" cy="108172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Font typeface="Federo"/>
              <a:buNone/>
            </a:pPr>
            <a:r>
              <a:rPr b="1" lang="en-US" sz="5400">
                <a:latin typeface="Federo"/>
                <a:ea typeface="Federo"/>
                <a:cs typeface="Federo"/>
                <a:sym typeface="Federo"/>
              </a:rPr>
              <a:t>TRAFFIC VIOLATION</a:t>
            </a:r>
            <a:endParaRPr/>
          </a:p>
        </p:txBody>
      </p:sp>
      <p:sp>
        <p:nvSpPr>
          <p:cNvPr id="148" name="Google Shape;148;p21"/>
          <p:cNvSpPr txBox="1"/>
          <p:nvPr>
            <p:ph idx="1" type="subTitle"/>
          </p:nvPr>
        </p:nvSpPr>
        <p:spPr>
          <a:xfrm>
            <a:off x="2796664" y="4760487"/>
            <a:ext cx="1513691" cy="2176283"/>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rgbClr val="FFFF00"/>
              </a:buClr>
              <a:buSzPts val="1800"/>
              <a:buNone/>
            </a:pPr>
            <a:r>
              <a:rPr b="1" lang="en-US" sz="1800">
                <a:solidFill>
                  <a:srgbClr val="FFFF00"/>
                </a:solidFill>
                <a:latin typeface="Comic Sans MS"/>
                <a:ea typeface="Comic Sans MS"/>
                <a:cs typeface="Comic Sans MS"/>
                <a:sym typeface="Comic Sans MS"/>
              </a:rPr>
              <a:t>Lissette </a:t>
            </a:r>
            <a:endParaRPr/>
          </a:p>
          <a:p>
            <a:pPr indent="0" lvl="0" marL="0" rtl="0" algn="l">
              <a:lnSpc>
                <a:spcPct val="120000"/>
              </a:lnSpc>
              <a:spcBef>
                <a:spcPts val="1000"/>
              </a:spcBef>
              <a:spcAft>
                <a:spcPts val="0"/>
              </a:spcAft>
              <a:buClr>
                <a:srgbClr val="FFFF00"/>
              </a:buClr>
              <a:buSzPts val="1800"/>
              <a:buNone/>
            </a:pPr>
            <a:r>
              <a:rPr b="1" lang="en-US" sz="1800">
                <a:solidFill>
                  <a:srgbClr val="FFFF00"/>
                </a:solidFill>
                <a:latin typeface="Comic Sans MS"/>
                <a:ea typeface="Comic Sans MS"/>
                <a:cs typeface="Comic Sans MS"/>
                <a:sym typeface="Comic Sans MS"/>
              </a:rPr>
              <a:t>Bhavesh </a:t>
            </a:r>
            <a:endParaRPr/>
          </a:p>
          <a:p>
            <a:pPr indent="0" lvl="0" marL="0" rtl="0" algn="l">
              <a:lnSpc>
                <a:spcPct val="120000"/>
              </a:lnSpc>
              <a:spcBef>
                <a:spcPts val="1000"/>
              </a:spcBef>
              <a:spcAft>
                <a:spcPts val="0"/>
              </a:spcAft>
              <a:buClr>
                <a:srgbClr val="FFFF00"/>
              </a:buClr>
              <a:buSzPts val="1800"/>
              <a:buNone/>
            </a:pPr>
            <a:r>
              <a:rPr b="1" lang="en-US" sz="1800">
                <a:solidFill>
                  <a:srgbClr val="FFFF00"/>
                </a:solidFill>
                <a:latin typeface="Comic Sans MS"/>
                <a:ea typeface="Comic Sans MS"/>
                <a:cs typeface="Comic Sans MS"/>
                <a:sym typeface="Comic Sans MS"/>
              </a:rPr>
              <a:t>Chris</a:t>
            </a:r>
            <a:endParaRPr/>
          </a:p>
          <a:p>
            <a:pPr indent="0" lvl="0" marL="0" rtl="0" algn="l">
              <a:lnSpc>
                <a:spcPct val="120000"/>
              </a:lnSpc>
              <a:spcBef>
                <a:spcPts val="1000"/>
              </a:spcBef>
              <a:spcAft>
                <a:spcPts val="0"/>
              </a:spcAft>
              <a:buClr>
                <a:srgbClr val="FFFF00"/>
              </a:buClr>
              <a:buSzPts val="1800"/>
              <a:buNone/>
            </a:pPr>
            <a:r>
              <a:rPr b="1" lang="en-US" sz="1800">
                <a:solidFill>
                  <a:srgbClr val="FFFF00"/>
                </a:solidFill>
                <a:latin typeface="Comic Sans MS"/>
                <a:ea typeface="Comic Sans MS"/>
                <a:cs typeface="Comic Sans MS"/>
                <a:sym typeface="Comic Sans MS"/>
              </a:rPr>
              <a:t>Viral</a:t>
            </a:r>
            <a:endParaRPr/>
          </a:p>
        </p:txBody>
      </p:sp>
      <p:sp>
        <p:nvSpPr>
          <p:cNvPr id="149" name="Google Shape;149;p21"/>
          <p:cNvSpPr txBox="1"/>
          <p:nvPr/>
        </p:nvSpPr>
        <p:spPr>
          <a:xfrm>
            <a:off x="2276826" y="4227225"/>
            <a:ext cx="312297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rgbClr val="033C66"/>
                </a:solidFill>
                <a:latin typeface="Comic Sans MS"/>
                <a:ea typeface="Comic Sans MS"/>
                <a:cs typeface="Comic Sans MS"/>
                <a:sym typeface="Comic Sans MS"/>
              </a:rPr>
              <a:t>Traffic Data Geeks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838200" y="365125"/>
            <a:ext cx="10515600" cy="25631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060"/>
              <a:buFont typeface="Bookman Old Style"/>
              <a:buNone/>
            </a:pPr>
            <a:r>
              <a:rPr b="1" lang="en-US" sz="3060"/>
              <a:t>RACE ANALYSIS</a:t>
            </a:r>
            <a:endParaRPr/>
          </a:p>
        </p:txBody>
      </p:sp>
      <p:pic>
        <p:nvPicPr>
          <p:cNvPr id="210" name="Google Shape;210;p30"/>
          <p:cNvPicPr preferRelativeResize="0"/>
          <p:nvPr/>
        </p:nvPicPr>
        <p:blipFill rotWithShape="1">
          <a:blip r:embed="rId3">
            <a:alphaModFix/>
          </a:blip>
          <a:srcRect b="0" l="0" r="0" t="0"/>
          <a:stretch/>
        </p:blipFill>
        <p:spPr>
          <a:xfrm>
            <a:off x="6257300" y="1485483"/>
            <a:ext cx="5487650" cy="3658433"/>
          </a:xfrm>
          <a:prstGeom prst="rect">
            <a:avLst/>
          </a:prstGeom>
          <a:noFill/>
          <a:ln>
            <a:noFill/>
          </a:ln>
        </p:spPr>
      </p:pic>
      <p:pic>
        <p:nvPicPr>
          <p:cNvPr id="211" name="Google Shape;211;p30"/>
          <p:cNvPicPr preferRelativeResize="0"/>
          <p:nvPr>
            <p:ph idx="1" type="body"/>
          </p:nvPr>
        </p:nvPicPr>
        <p:blipFill rotWithShape="1">
          <a:blip r:embed="rId4">
            <a:alphaModFix/>
          </a:blip>
          <a:srcRect b="0" l="0" r="0" t="0"/>
          <a:stretch/>
        </p:blipFill>
        <p:spPr>
          <a:xfrm>
            <a:off x="930696" y="1485483"/>
            <a:ext cx="4129833" cy="3695700"/>
          </a:xfrm>
          <a:prstGeom prst="rect">
            <a:avLst/>
          </a:prstGeom>
          <a:noFill/>
          <a:ln>
            <a:noFill/>
          </a:ln>
        </p:spPr>
      </p:pic>
      <p:sp>
        <p:nvSpPr>
          <p:cNvPr id="212" name="Google Shape;212;p30"/>
          <p:cNvSpPr txBox="1"/>
          <p:nvPr/>
        </p:nvSpPr>
        <p:spPr>
          <a:xfrm>
            <a:off x="1266200" y="5505450"/>
            <a:ext cx="100876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Bookman Old Style"/>
                <a:ea typeface="Bookman Old Style"/>
                <a:cs typeface="Bookman Old Style"/>
                <a:sym typeface="Bookman Old Style"/>
              </a:rPr>
              <a:t>White and Black are more likely to get more violations then any other race. White population has higher rates of getting violation in MD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3492176" y="165826"/>
            <a:ext cx="4960944" cy="817497"/>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chemeClr val="lt1"/>
              </a:buClr>
              <a:buSzPts val="2400"/>
              <a:buFont typeface="Bookman Old Style"/>
              <a:buNone/>
            </a:pPr>
            <a:r>
              <a:rPr lang="en-US" sz="2430"/>
              <a:t>TICKETS PER MONTH</a:t>
            </a:r>
            <a:br>
              <a:rPr lang="en-US" sz="2430"/>
            </a:br>
            <a:r>
              <a:rPr lang="en-US" sz="2430"/>
              <a:t>(2012 – 2016)</a:t>
            </a:r>
            <a:endParaRPr/>
          </a:p>
        </p:txBody>
      </p:sp>
      <p:sp>
        <p:nvSpPr>
          <p:cNvPr id="218" name="Google Shape;218;p31"/>
          <p:cNvSpPr txBox="1"/>
          <p:nvPr>
            <p:ph idx="1" type="body"/>
          </p:nvPr>
        </p:nvSpPr>
        <p:spPr>
          <a:xfrm>
            <a:off x="47936" y="5231766"/>
            <a:ext cx="11867840" cy="979124"/>
          </a:xfrm>
          <a:prstGeom prst="rect">
            <a:avLst/>
          </a:prstGeom>
          <a:noFill/>
          <a:ln>
            <a:noFill/>
          </a:ln>
        </p:spPr>
        <p:txBody>
          <a:bodyPr anchorCtr="0" anchor="t" bIns="91425" lIns="91425" spcFirstLastPara="1" rIns="91425" wrap="square" tIns="91425">
            <a:noAutofit/>
          </a:bodyPr>
          <a:lstStyle/>
          <a:p>
            <a:pPr indent="-406389" lvl="0" marL="609585" rtl="0" algn="l">
              <a:lnSpc>
                <a:spcPct val="120000"/>
              </a:lnSpc>
              <a:spcBef>
                <a:spcPts val="0"/>
              </a:spcBef>
              <a:spcAft>
                <a:spcPts val="0"/>
              </a:spcAft>
              <a:buClr>
                <a:schemeClr val="lt1"/>
              </a:buClr>
              <a:buSzPts val="1200"/>
              <a:buChar char="●"/>
            </a:pPr>
            <a:r>
              <a:rPr lang="en-US" sz="1800">
                <a:latin typeface="Bookman Old Style"/>
                <a:ea typeface="Bookman Old Style"/>
                <a:cs typeface="Bookman Old Style"/>
                <a:sym typeface="Bookman Old Style"/>
              </a:rPr>
              <a:t>May was busiest month for years 2012-2014, while it moved to April in 2015 and March in 2016.</a:t>
            </a:r>
            <a:endParaRPr/>
          </a:p>
          <a:p>
            <a:pPr indent="-406389" lvl="0" marL="609585" rtl="0" algn="l">
              <a:lnSpc>
                <a:spcPct val="120000"/>
              </a:lnSpc>
              <a:spcBef>
                <a:spcPts val="0"/>
              </a:spcBef>
              <a:spcAft>
                <a:spcPts val="0"/>
              </a:spcAft>
              <a:buClr>
                <a:schemeClr val="lt1"/>
              </a:buClr>
              <a:buSzPts val="1200"/>
              <a:buChar char="●"/>
            </a:pPr>
            <a:r>
              <a:rPr lang="en-US" sz="1800">
                <a:latin typeface="Bookman Old Style"/>
                <a:ea typeface="Bookman Old Style"/>
                <a:cs typeface="Bookman Old Style"/>
                <a:sym typeface="Bookman Old Style"/>
              </a:rPr>
              <a:t>Lowest amount of tickets seem to be given early in the year (January or February) from 2012-2015. The exception was 2016 when December became the year with the lowest ticket count (Happy Holidays!).</a:t>
            </a:r>
            <a:endParaRPr/>
          </a:p>
        </p:txBody>
      </p:sp>
      <p:pic>
        <p:nvPicPr>
          <p:cNvPr id="219" name="Google Shape;219;p31"/>
          <p:cNvPicPr preferRelativeResize="0"/>
          <p:nvPr/>
        </p:nvPicPr>
        <p:blipFill rotWithShape="1">
          <a:blip r:embed="rId3">
            <a:alphaModFix/>
          </a:blip>
          <a:srcRect b="0" l="0" r="0" t="0"/>
          <a:stretch/>
        </p:blipFill>
        <p:spPr>
          <a:xfrm>
            <a:off x="1545032" y="983323"/>
            <a:ext cx="9101935" cy="40674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pic>
        <p:nvPicPr>
          <p:cNvPr id="224" name="Google Shape;224;p32"/>
          <p:cNvPicPr preferRelativeResize="0"/>
          <p:nvPr/>
        </p:nvPicPr>
        <p:blipFill>
          <a:blip r:embed="rId3">
            <a:alphaModFix/>
          </a:blip>
          <a:stretch>
            <a:fillRect/>
          </a:stretch>
        </p:blipFill>
        <p:spPr>
          <a:xfrm>
            <a:off x="322150" y="181213"/>
            <a:ext cx="11547700" cy="64955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3"/>
          <p:cNvSpPr txBox="1"/>
          <p:nvPr>
            <p:ph idx="1" type="body"/>
          </p:nvPr>
        </p:nvSpPr>
        <p:spPr>
          <a:xfrm>
            <a:off x="335900" y="5296949"/>
            <a:ext cx="11281101" cy="1457323"/>
          </a:xfrm>
          <a:prstGeom prst="rect">
            <a:avLst/>
          </a:prstGeom>
          <a:noFill/>
          <a:ln>
            <a:noFill/>
          </a:ln>
        </p:spPr>
        <p:txBody>
          <a:bodyPr anchorCtr="0" anchor="t" bIns="91425" lIns="91425" spcFirstLastPara="1" rIns="91425" wrap="square" tIns="91425">
            <a:noAutofit/>
          </a:bodyPr>
          <a:lstStyle/>
          <a:p>
            <a:pPr indent="-457188" lvl="0" marL="609585" rtl="0" algn="l">
              <a:lnSpc>
                <a:spcPct val="120000"/>
              </a:lnSpc>
              <a:spcBef>
                <a:spcPts val="0"/>
              </a:spcBef>
              <a:spcAft>
                <a:spcPts val="0"/>
              </a:spcAft>
              <a:buClr>
                <a:schemeClr val="lt1"/>
              </a:buClr>
              <a:buSzPts val="1800"/>
              <a:buChar char="●"/>
            </a:pPr>
            <a:r>
              <a:rPr lang="en-US">
                <a:latin typeface="Bookman Old Style"/>
                <a:ea typeface="Bookman Old Style"/>
                <a:cs typeface="Bookman Old Style"/>
                <a:sym typeface="Bookman Old Style"/>
              </a:rPr>
              <a:t>We see a consistent trend where the </a:t>
            </a:r>
            <a:r>
              <a:rPr lang="en-US" sz="1467">
                <a:latin typeface="Bookman Old Style"/>
                <a:ea typeface="Bookman Old Style"/>
                <a:cs typeface="Bookman Old Style"/>
                <a:sym typeface="Bookman Old Style"/>
              </a:rPr>
              <a:t>busiest</a:t>
            </a:r>
            <a:r>
              <a:rPr lang="en-US">
                <a:latin typeface="Bookman Old Style"/>
                <a:ea typeface="Bookman Old Style"/>
                <a:cs typeface="Bookman Old Style"/>
                <a:sym typeface="Bookman Old Style"/>
              </a:rPr>
              <a:t> time for giving traffic tickets is 10PM – 12:00AM. Meanwhile, 6:00 AM was the least busy time for traffic tickets throughout all years.</a:t>
            </a:r>
            <a:endParaRPr/>
          </a:p>
        </p:txBody>
      </p:sp>
      <p:pic>
        <p:nvPicPr>
          <p:cNvPr id="230" name="Google Shape;230;p33"/>
          <p:cNvPicPr preferRelativeResize="0"/>
          <p:nvPr/>
        </p:nvPicPr>
        <p:blipFill rotWithShape="1">
          <a:blip r:embed="rId3">
            <a:alphaModFix/>
          </a:blip>
          <a:srcRect b="0" l="0" r="0" t="0"/>
          <a:stretch/>
        </p:blipFill>
        <p:spPr>
          <a:xfrm>
            <a:off x="1519293" y="941393"/>
            <a:ext cx="8775436" cy="4356084"/>
          </a:xfrm>
          <a:prstGeom prst="rect">
            <a:avLst/>
          </a:prstGeom>
          <a:noFill/>
          <a:ln>
            <a:noFill/>
          </a:ln>
        </p:spPr>
      </p:pic>
      <p:sp>
        <p:nvSpPr>
          <p:cNvPr id="231" name="Google Shape;231;p33"/>
          <p:cNvSpPr txBox="1"/>
          <p:nvPr>
            <p:ph type="title"/>
          </p:nvPr>
        </p:nvSpPr>
        <p:spPr>
          <a:xfrm>
            <a:off x="414867" y="177800"/>
            <a:ext cx="11362267" cy="764117"/>
          </a:xfrm>
          <a:prstGeom prst="rect">
            <a:avLst/>
          </a:prstGeom>
          <a:noFill/>
          <a:ln>
            <a:noFill/>
          </a:ln>
        </p:spPr>
        <p:txBody>
          <a:bodyPr anchorCtr="0" anchor="ctr" bIns="91425" lIns="91425" spcFirstLastPara="1" rIns="91425" wrap="square" tIns="91425">
            <a:noAutofit/>
          </a:bodyPr>
          <a:lstStyle/>
          <a:p>
            <a:pPr indent="-609585" lvl="0" marL="609585" rtl="0" algn="ctr">
              <a:lnSpc>
                <a:spcPct val="90000"/>
              </a:lnSpc>
              <a:spcBef>
                <a:spcPts val="0"/>
              </a:spcBef>
              <a:spcAft>
                <a:spcPts val="0"/>
              </a:spcAft>
              <a:buClr>
                <a:schemeClr val="lt1"/>
              </a:buClr>
              <a:buSzPts val="2800"/>
              <a:buFont typeface="Arial"/>
              <a:buChar char="•"/>
            </a:pPr>
            <a:r>
              <a:rPr lang="en-US"/>
              <a:t>TICKETS PER HOUR (2012 – 2016)</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919119" y="172721"/>
            <a:ext cx="10353761" cy="85344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400"/>
              <a:buFont typeface="Bookman Old Style"/>
              <a:buNone/>
            </a:pPr>
            <a:r>
              <a:rPr lang="en-US"/>
              <a:t>TOP 10 VIOLATIONS</a:t>
            </a:r>
            <a:endParaRPr/>
          </a:p>
        </p:txBody>
      </p:sp>
      <p:sp>
        <p:nvSpPr>
          <p:cNvPr id="237" name="Google Shape;237;p34"/>
          <p:cNvSpPr txBox="1"/>
          <p:nvPr>
            <p:ph idx="1" type="body"/>
          </p:nvPr>
        </p:nvSpPr>
        <p:spPr>
          <a:xfrm>
            <a:off x="817880" y="1124585"/>
            <a:ext cx="10256519" cy="853441"/>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2000"/>
              <a:buChar char="•"/>
            </a:pPr>
            <a:r>
              <a:rPr lang="en-US"/>
              <a:t>More than half of all violations are for speeding, followed by other moving violations and equipment violations.</a:t>
            </a:r>
            <a:endParaRPr/>
          </a:p>
          <a:p>
            <a:pPr indent="-101600" lvl="0" marL="228600" rtl="0" algn="l">
              <a:lnSpc>
                <a:spcPct val="120000"/>
              </a:lnSpc>
              <a:spcBef>
                <a:spcPts val="1000"/>
              </a:spcBef>
              <a:spcAft>
                <a:spcPts val="0"/>
              </a:spcAft>
              <a:buClr>
                <a:schemeClr val="lt1"/>
              </a:buClr>
              <a:buSzPts val="2000"/>
              <a:buNone/>
            </a:pPr>
            <a:r>
              <a:t/>
            </a:r>
            <a:endParaRPr/>
          </a:p>
        </p:txBody>
      </p:sp>
      <p:graphicFrame>
        <p:nvGraphicFramePr>
          <p:cNvPr id="238" name="Google Shape;238;p34"/>
          <p:cNvGraphicFramePr/>
          <p:nvPr/>
        </p:nvGraphicFramePr>
        <p:xfrm>
          <a:off x="1625598" y="2364106"/>
          <a:ext cx="3000000" cy="3000000"/>
        </p:xfrm>
        <a:graphic>
          <a:graphicData uri="http://schemas.openxmlformats.org/drawingml/2006/table">
            <a:tbl>
              <a:tblPr bandRow="1" firstRow="1">
                <a:noFill/>
                <a:tableStyleId>{076ED876-B4D1-4B48-A03D-B9AB14FAE558}</a:tableStyleId>
              </a:tblPr>
              <a:tblGrid>
                <a:gridCol w="4889500"/>
                <a:gridCol w="4889500"/>
              </a:tblGrid>
              <a:tr h="359950">
                <a:tc>
                  <a:txBody>
                    <a:bodyPr>
                      <a:noAutofit/>
                    </a:bodyPr>
                    <a:lstStyle/>
                    <a:p>
                      <a:pPr indent="0" lvl="0" marL="0" marR="0" rtl="0" algn="l">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1. FAILURE TO OBEY A TRAFFIC CONTROL DEVICE</a:t>
                      </a:r>
                      <a:endParaRPr/>
                    </a:p>
                  </a:txBody>
                  <a:tcPr marT="9525" marB="0" marR="9525" marL="9525" anchor="b">
                    <a:solidFill>
                      <a:srgbClr val="649FCC">
                        <a:alpha val="50980"/>
                      </a:srgbClr>
                    </a:solidFill>
                  </a:tcPr>
                </a:tc>
                <a:tc>
                  <a:txBody>
                    <a:bodyPr>
                      <a:noAutofit/>
                    </a:bodyPr>
                    <a:lstStyle/>
                    <a:p>
                      <a:pPr indent="0" lvl="0" marL="0" marR="0" rtl="0" algn="ctr">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65295</a:t>
                      </a:r>
                      <a:endParaRPr/>
                    </a:p>
                  </a:txBody>
                  <a:tcPr marT="9525" marB="0" marR="9525" marL="9525" anchor="b">
                    <a:solidFill>
                      <a:srgbClr val="649FCC">
                        <a:alpha val="50980"/>
                      </a:srgbClr>
                    </a:solidFill>
                  </a:tcPr>
                </a:tc>
              </a:tr>
              <a:tr h="359950">
                <a:tc>
                  <a:txBody>
                    <a:bodyPr>
                      <a:noAutofit/>
                    </a:bodyPr>
                    <a:lstStyle/>
                    <a:p>
                      <a:pPr indent="0" lvl="0" marL="0" marR="0" rtl="0" algn="l">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2. FAILURE TO DISPLAY REGISTRATION CARD</a:t>
                      </a:r>
                      <a:endParaRPr/>
                    </a:p>
                  </a:txBody>
                  <a:tcPr marT="9525" marB="0" marR="9525" marL="9525" anchor="b">
                    <a:solidFill>
                      <a:srgbClr val="649FCC">
                        <a:alpha val="50980"/>
                      </a:srgbClr>
                    </a:solidFill>
                  </a:tcPr>
                </a:tc>
                <a:tc>
                  <a:txBody>
                    <a:bodyPr>
                      <a:noAutofit/>
                    </a:bodyPr>
                    <a:lstStyle/>
                    <a:p>
                      <a:pPr indent="0" lvl="0" marL="0" marR="0" rtl="0" algn="ctr">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38540</a:t>
                      </a:r>
                      <a:endParaRPr/>
                    </a:p>
                  </a:txBody>
                  <a:tcPr marT="9525" marB="0" marR="9525" marL="9525" anchor="b">
                    <a:solidFill>
                      <a:srgbClr val="649FCC">
                        <a:alpha val="50980"/>
                      </a:srgbClr>
                    </a:solidFill>
                  </a:tcPr>
                </a:tc>
              </a:tr>
              <a:tr h="359950">
                <a:tc>
                  <a:txBody>
                    <a:bodyPr>
                      <a:noAutofit/>
                    </a:bodyPr>
                    <a:lstStyle/>
                    <a:p>
                      <a:pPr indent="0" lvl="0" marL="0" marR="0" rtl="0" algn="l">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3. SUSPENDED REGISTRATION</a:t>
                      </a:r>
                      <a:endParaRPr/>
                    </a:p>
                  </a:txBody>
                  <a:tcPr marT="9525" marB="0" marR="9525" marL="9525" anchor="b">
                    <a:solidFill>
                      <a:srgbClr val="649FCC">
                        <a:alpha val="50980"/>
                      </a:srgbClr>
                    </a:solidFill>
                  </a:tcPr>
                </a:tc>
                <a:tc>
                  <a:txBody>
                    <a:bodyPr>
                      <a:noAutofit/>
                    </a:bodyPr>
                    <a:lstStyle/>
                    <a:p>
                      <a:pPr indent="0" lvl="0" marL="0" marR="0" rtl="0" algn="ctr">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30890</a:t>
                      </a:r>
                      <a:endParaRPr/>
                    </a:p>
                  </a:txBody>
                  <a:tcPr marT="9525" marB="0" marR="9525" marL="9525" anchor="b">
                    <a:solidFill>
                      <a:srgbClr val="649FCC">
                        <a:alpha val="50980"/>
                      </a:srgbClr>
                    </a:solidFill>
                  </a:tcPr>
                </a:tc>
              </a:tr>
              <a:tr h="359950">
                <a:tc>
                  <a:txBody>
                    <a:bodyPr>
                      <a:noAutofit/>
                    </a:bodyPr>
                    <a:lstStyle/>
                    <a:p>
                      <a:pPr indent="0" lvl="0" marL="0" marR="0" rtl="0" algn="l">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4. FAILURE TO DISPLAY LICENSE</a:t>
                      </a:r>
                      <a:endParaRPr/>
                    </a:p>
                  </a:txBody>
                  <a:tcPr marT="9525" marB="0" marR="9525" marL="9525" anchor="b">
                    <a:solidFill>
                      <a:srgbClr val="649FCC">
                        <a:alpha val="50980"/>
                      </a:srgbClr>
                    </a:solidFill>
                  </a:tcPr>
                </a:tc>
                <a:tc>
                  <a:txBody>
                    <a:bodyPr>
                      <a:noAutofit/>
                    </a:bodyPr>
                    <a:lstStyle/>
                    <a:p>
                      <a:pPr indent="0" lvl="0" marL="0" marR="0" rtl="0" algn="ctr">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22779</a:t>
                      </a:r>
                      <a:endParaRPr/>
                    </a:p>
                  </a:txBody>
                  <a:tcPr marT="9525" marB="0" marR="9525" marL="9525" anchor="b">
                    <a:solidFill>
                      <a:srgbClr val="649FCC">
                        <a:alpha val="50980"/>
                      </a:srgbClr>
                    </a:solidFill>
                  </a:tcPr>
                </a:tc>
              </a:tr>
              <a:tr h="359950">
                <a:tc>
                  <a:txBody>
                    <a:bodyPr>
                      <a:noAutofit/>
                    </a:bodyPr>
                    <a:lstStyle/>
                    <a:p>
                      <a:pPr indent="0" lvl="0" marL="0" marR="0" rtl="0" algn="l">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5. FAILURE TO STOP AT STOP SIGN</a:t>
                      </a:r>
                      <a:endParaRPr/>
                    </a:p>
                  </a:txBody>
                  <a:tcPr marT="9525" marB="0" marR="9525" marL="9525" anchor="b">
                    <a:solidFill>
                      <a:srgbClr val="649FCC">
                        <a:alpha val="50980"/>
                      </a:srgbClr>
                    </a:solidFill>
                  </a:tcPr>
                </a:tc>
                <a:tc>
                  <a:txBody>
                    <a:bodyPr>
                      <a:noAutofit/>
                    </a:bodyPr>
                    <a:lstStyle/>
                    <a:p>
                      <a:pPr indent="0" lvl="0" marL="0" marR="0" rtl="0" algn="ctr">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20651</a:t>
                      </a:r>
                      <a:endParaRPr/>
                    </a:p>
                  </a:txBody>
                  <a:tcPr marT="9525" marB="0" marR="9525" marL="9525" anchor="b">
                    <a:solidFill>
                      <a:srgbClr val="649FCC">
                        <a:alpha val="50980"/>
                      </a:srgbClr>
                    </a:solidFill>
                  </a:tcPr>
                </a:tc>
              </a:tr>
              <a:tr h="359950">
                <a:tc>
                  <a:txBody>
                    <a:bodyPr>
                      <a:noAutofit/>
                    </a:bodyPr>
                    <a:lstStyle/>
                    <a:p>
                      <a:pPr indent="0" lvl="0" marL="0" marR="0" rtl="0" algn="l">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6. EXPIRED REGISTRATION PLATE ISSUED BY ANY STATE</a:t>
                      </a:r>
                      <a:endParaRPr/>
                    </a:p>
                  </a:txBody>
                  <a:tcPr marT="9525" marB="0" marR="9525" marL="9525" anchor="b">
                    <a:solidFill>
                      <a:srgbClr val="649FCC">
                        <a:alpha val="50980"/>
                      </a:srgbClr>
                    </a:solidFill>
                  </a:tcPr>
                </a:tc>
                <a:tc>
                  <a:txBody>
                    <a:bodyPr>
                      <a:noAutofit/>
                    </a:bodyPr>
                    <a:lstStyle/>
                    <a:p>
                      <a:pPr indent="0" lvl="0" marL="0" marR="0" rtl="0" algn="ctr">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19317</a:t>
                      </a:r>
                      <a:endParaRPr/>
                    </a:p>
                  </a:txBody>
                  <a:tcPr marT="9525" marB="0" marR="9525" marL="9525" anchor="b">
                    <a:solidFill>
                      <a:srgbClr val="649FCC">
                        <a:alpha val="50980"/>
                      </a:srgbClr>
                    </a:solidFill>
                  </a:tcPr>
                </a:tc>
              </a:tr>
              <a:tr h="359950">
                <a:tc>
                  <a:txBody>
                    <a:bodyPr>
                      <a:noAutofit/>
                    </a:bodyPr>
                    <a:lstStyle/>
                    <a:p>
                      <a:pPr indent="0" lvl="0" marL="0" marR="0" rtl="0" algn="l">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7. USE HANDHELD TELEPHONE WHILE MOTOR VEHICLE IS IN MOTION</a:t>
                      </a:r>
                      <a:endParaRPr/>
                    </a:p>
                  </a:txBody>
                  <a:tcPr marT="9525" marB="0" marR="9525" marL="9525" anchor="b">
                    <a:solidFill>
                      <a:srgbClr val="649FCC">
                        <a:alpha val="50980"/>
                      </a:srgbClr>
                    </a:solidFill>
                  </a:tcPr>
                </a:tc>
                <a:tc>
                  <a:txBody>
                    <a:bodyPr>
                      <a:noAutofit/>
                    </a:bodyPr>
                    <a:lstStyle/>
                    <a:p>
                      <a:pPr indent="0" lvl="0" marL="0" marR="0" rtl="0" algn="ctr">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18303</a:t>
                      </a:r>
                      <a:endParaRPr/>
                    </a:p>
                  </a:txBody>
                  <a:tcPr marT="9525" marB="0" marR="9525" marL="9525" anchor="b">
                    <a:solidFill>
                      <a:srgbClr val="649FCC">
                        <a:alpha val="50980"/>
                      </a:srgbClr>
                    </a:solidFill>
                  </a:tcPr>
                </a:tc>
              </a:tr>
              <a:tr h="359950">
                <a:tc>
                  <a:txBody>
                    <a:bodyPr>
                      <a:noAutofit/>
                    </a:bodyPr>
                    <a:lstStyle/>
                    <a:p>
                      <a:pPr indent="0" lvl="0" marL="0" marR="0" rtl="0" algn="l">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8. SUSPENDED LICENSE</a:t>
                      </a:r>
                      <a:endParaRPr/>
                    </a:p>
                  </a:txBody>
                  <a:tcPr marT="9525" marB="0" marR="9525" marL="9525" anchor="b">
                    <a:solidFill>
                      <a:srgbClr val="649FCC">
                        <a:alpha val="50980"/>
                      </a:srgbClr>
                    </a:solidFill>
                  </a:tcPr>
                </a:tc>
                <a:tc>
                  <a:txBody>
                    <a:bodyPr>
                      <a:noAutofit/>
                    </a:bodyPr>
                    <a:lstStyle/>
                    <a:p>
                      <a:pPr indent="0" lvl="0" marL="0" marR="0" rtl="0" algn="ctr">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17013</a:t>
                      </a:r>
                      <a:endParaRPr/>
                    </a:p>
                  </a:txBody>
                  <a:tcPr marT="9525" marB="0" marR="9525" marL="9525" anchor="b">
                    <a:solidFill>
                      <a:srgbClr val="649FCC">
                        <a:alpha val="50980"/>
                      </a:srgbClr>
                    </a:solidFill>
                  </a:tcPr>
                </a:tc>
              </a:tr>
              <a:tr h="359950">
                <a:tc>
                  <a:txBody>
                    <a:bodyPr>
                      <a:noAutofit/>
                    </a:bodyPr>
                    <a:lstStyle/>
                    <a:p>
                      <a:pPr indent="0" lvl="0" marL="0" marR="0" rtl="0" algn="l">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9. OPERATOR NOT RESTRAINED BY SEATBELT</a:t>
                      </a:r>
                      <a:endParaRPr/>
                    </a:p>
                  </a:txBody>
                  <a:tcPr marT="9525" marB="0" marR="9525" marL="9525" anchor="b">
                    <a:solidFill>
                      <a:srgbClr val="649FCC">
                        <a:alpha val="50980"/>
                      </a:srgbClr>
                    </a:solidFill>
                  </a:tcPr>
                </a:tc>
                <a:tc>
                  <a:txBody>
                    <a:bodyPr>
                      <a:noAutofit/>
                    </a:bodyPr>
                    <a:lstStyle/>
                    <a:p>
                      <a:pPr indent="0" lvl="0" marL="0" marR="0" rtl="0" algn="ctr">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13274</a:t>
                      </a:r>
                      <a:endParaRPr/>
                    </a:p>
                  </a:txBody>
                  <a:tcPr marT="9525" marB="0" marR="9525" marL="9525" anchor="b">
                    <a:solidFill>
                      <a:srgbClr val="649FCC">
                        <a:alpha val="50980"/>
                      </a:srgbClr>
                    </a:solidFill>
                  </a:tcPr>
                </a:tc>
              </a:tr>
              <a:tr h="359950">
                <a:tc>
                  <a:txBody>
                    <a:bodyPr>
                      <a:noAutofit/>
                    </a:bodyPr>
                    <a:lstStyle/>
                    <a:p>
                      <a:pPr indent="0" lvl="0" marL="0" marR="0" rtl="0" algn="l">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10. EXCEEDING THE POSTED SPEED LIMIT OF 30 MPH</a:t>
                      </a:r>
                      <a:endParaRPr/>
                    </a:p>
                  </a:txBody>
                  <a:tcPr marT="9525" marB="0" marR="9525" marL="9525" anchor="b">
                    <a:solidFill>
                      <a:srgbClr val="649FCC">
                        <a:alpha val="50980"/>
                      </a:srgbClr>
                    </a:solidFill>
                  </a:tcPr>
                </a:tc>
                <a:tc>
                  <a:txBody>
                    <a:bodyPr>
                      <a:noAutofit/>
                    </a:bodyPr>
                    <a:lstStyle/>
                    <a:p>
                      <a:pPr indent="0" lvl="0" marL="0" marR="0" rtl="0" algn="ctr">
                        <a:spcBef>
                          <a:spcPts val="0"/>
                        </a:spcBef>
                        <a:spcAft>
                          <a:spcPts val="0"/>
                        </a:spcAft>
                        <a:buNone/>
                      </a:pPr>
                      <a:r>
                        <a:rPr b="0" i="0" lang="en-US" sz="1400" u="none" cap="none" strike="noStrike">
                          <a:solidFill>
                            <a:schemeClr val="lt1"/>
                          </a:solidFill>
                          <a:latin typeface="Bookman Old Style"/>
                          <a:ea typeface="Bookman Old Style"/>
                          <a:cs typeface="Bookman Old Style"/>
                          <a:sym typeface="Bookman Old Style"/>
                        </a:rPr>
                        <a:t>13005</a:t>
                      </a:r>
                      <a:endParaRPr/>
                    </a:p>
                  </a:txBody>
                  <a:tcPr marT="9525" marB="0" marR="9525" marL="9525" anchor="b">
                    <a:solidFill>
                      <a:srgbClr val="649FCC">
                        <a:alpha val="50980"/>
                      </a:srgbClr>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400"/>
              <a:buFont typeface="Bookman Old Style"/>
              <a:buNone/>
            </a:pPr>
            <a:r>
              <a:rPr lang="en-US"/>
              <a:t>PERCENTAGE OF VIOLATIONS BY GENDER</a:t>
            </a:r>
            <a:endParaRPr/>
          </a:p>
        </p:txBody>
      </p:sp>
      <p:sp>
        <p:nvSpPr>
          <p:cNvPr id="244" name="Google Shape;244;p35"/>
          <p:cNvSpPr txBox="1"/>
          <p:nvPr>
            <p:ph idx="1" type="body"/>
          </p:nvPr>
        </p:nvSpPr>
        <p:spPr>
          <a:xfrm>
            <a:off x="913794" y="2088319"/>
            <a:ext cx="7031326" cy="2951041"/>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2800"/>
              <a:buChar char="•"/>
            </a:pPr>
            <a:r>
              <a:rPr lang="en-US" sz="2800">
                <a:latin typeface="Bookman Old Style"/>
                <a:ea typeface="Bookman Old Style"/>
                <a:cs typeface="Bookman Old Style"/>
                <a:sym typeface="Bookman Old Style"/>
              </a:rPr>
              <a:t>About two-thirds of female traffic stops are for speeding, </a:t>
            </a:r>
            <a:endParaRPr/>
          </a:p>
          <a:p>
            <a:pPr indent="-228600" lvl="0" marL="228600" rtl="0" algn="l">
              <a:lnSpc>
                <a:spcPct val="120000"/>
              </a:lnSpc>
              <a:spcBef>
                <a:spcPts val="1000"/>
              </a:spcBef>
              <a:spcAft>
                <a:spcPts val="0"/>
              </a:spcAft>
              <a:buClr>
                <a:schemeClr val="lt1"/>
              </a:buClr>
              <a:buSzPts val="2800"/>
              <a:buChar char="•"/>
            </a:pPr>
            <a:r>
              <a:rPr lang="en-US" sz="2800">
                <a:latin typeface="Bookman Old Style"/>
                <a:ea typeface="Bookman Old Style"/>
                <a:cs typeface="Bookman Old Style"/>
                <a:sym typeface="Bookman Old Style"/>
              </a:rPr>
              <a:t>whereas stops for male driver are more balanced among other violation categories. </a:t>
            </a:r>
            <a:endParaRPr/>
          </a:p>
          <a:p>
            <a:pPr indent="-228600" lvl="0" marL="228600" rtl="0" algn="l">
              <a:lnSpc>
                <a:spcPct val="120000"/>
              </a:lnSpc>
              <a:spcBef>
                <a:spcPts val="1000"/>
              </a:spcBef>
              <a:spcAft>
                <a:spcPts val="0"/>
              </a:spcAft>
              <a:buClr>
                <a:schemeClr val="lt1"/>
              </a:buClr>
              <a:buSzPts val="2800"/>
              <a:buChar char="•"/>
            </a:pPr>
            <a:r>
              <a:rPr lang="en-US" sz="2800">
                <a:latin typeface="Bookman Old Style"/>
                <a:ea typeface="Bookman Old Style"/>
                <a:cs typeface="Bookman Old Style"/>
                <a:sym typeface="Bookman Old Style"/>
              </a:rPr>
              <a:t>This doesn't mean that females speed more often than males. </a:t>
            </a:r>
            <a:endParaRPr/>
          </a:p>
          <a:p>
            <a:pPr indent="-50800" lvl="0" marL="228600" rtl="0" algn="l">
              <a:lnSpc>
                <a:spcPct val="120000"/>
              </a:lnSpc>
              <a:spcBef>
                <a:spcPts val="1000"/>
              </a:spcBef>
              <a:spcAft>
                <a:spcPts val="0"/>
              </a:spcAft>
              <a:buClr>
                <a:schemeClr val="lt1"/>
              </a:buClr>
              <a:buSzPts val="2800"/>
              <a:buNone/>
            </a:pPr>
            <a:r>
              <a:t/>
            </a:r>
            <a:endParaRPr sz="2800">
              <a:latin typeface="Bookman Old Style"/>
              <a:ea typeface="Bookman Old Style"/>
              <a:cs typeface="Bookman Old Style"/>
              <a:sym typeface="Bookman Old Style"/>
            </a:endParaRPr>
          </a:p>
        </p:txBody>
      </p:sp>
      <p:graphicFrame>
        <p:nvGraphicFramePr>
          <p:cNvPr id="245" name="Google Shape;245;p35"/>
          <p:cNvGraphicFramePr/>
          <p:nvPr/>
        </p:nvGraphicFramePr>
        <p:xfrm>
          <a:off x="8206188" y="2443921"/>
          <a:ext cx="3000000" cy="3000000"/>
        </p:xfrm>
        <a:graphic>
          <a:graphicData uri="http://schemas.openxmlformats.org/drawingml/2006/table">
            <a:tbl>
              <a:tblPr bandRow="1" firstRow="1">
                <a:noFill/>
                <a:tableStyleId>{076ED876-B4D1-4B48-A03D-B9AB14FAE558}</a:tableStyleId>
              </a:tblPr>
              <a:tblGrid>
                <a:gridCol w="2036875"/>
                <a:gridCol w="1451100"/>
              </a:tblGrid>
              <a:tr h="934725">
                <a:tc>
                  <a:txBody>
                    <a:bodyPr>
                      <a:noAutofit/>
                    </a:bodyPr>
                    <a:lstStyle/>
                    <a:p>
                      <a:pPr indent="0" lvl="0" marL="0" marR="0" rtl="0" algn="ctr">
                        <a:spcBef>
                          <a:spcPts val="0"/>
                        </a:spcBef>
                        <a:spcAft>
                          <a:spcPts val="0"/>
                        </a:spcAft>
                        <a:buNone/>
                      </a:pPr>
                      <a:r>
                        <a:rPr b="1" i="0" lang="en-US" sz="2800" u="none" cap="none" strike="noStrike">
                          <a:solidFill>
                            <a:schemeClr val="lt1"/>
                          </a:solidFill>
                          <a:latin typeface="Bookman Old Style"/>
                          <a:ea typeface="Bookman Old Style"/>
                          <a:cs typeface="Bookman Old Style"/>
                          <a:sym typeface="Bookman Old Style"/>
                        </a:rPr>
                        <a:t>M</a:t>
                      </a:r>
                      <a:endParaRPr/>
                    </a:p>
                  </a:txBody>
                  <a:tcPr marT="9525" marB="0" marR="9525" marL="9525" anchor="ctr">
                    <a:solidFill>
                      <a:schemeClr val="lt1">
                        <a:alpha val="40000"/>
                      </a:schemeClr>
                    </a:solidFill>
                  </a:tcPr>
                </a:tc>
                <a:tc>
                  <a:txBody>
                    <a:bodyPr>
                      <a:noAutofit/>
                    </a:bodyPr>
                    <a:lstStyle/>
                    <a:p>
                      <a:pPr indent="0" lvl="0" marL="0" marR="0" rtl="0" algn="ctr">
                        <a:spcBef>
                          <a:spcPts val="0"/>
                        </a:spcBef>
                        <a:spcAft>
                          <a:spcPts val="0"/>
                        </a:spcAft>
                        <a:buNone/>
                      </a:pPr>
                      <a:r>
                        <a:rPr b="1" i="0" lang="en-US" sz="2800" u="none" cap="none" strike="noStrike">
                          <a:solidFill>
                            <a:schemeClr val="lt1"/>
                          </a:solidFill>
                          <a:latin typeface="Bookman Old Style"/>
                          <a:ea typeface="Bookman Old Style"/>
                          <a:cs typeface="Bookman Old Style"/>
                          <a:sym typeface="Bookman Old Style"/>
                        </a:rPr>
                        <a:t>67%</a:t>
                      </a:r>
                      <a:endParaRPr/>
                    </a:p>
                  </a:txBody>
                  <a:tcPr marT="9525" marB="0" marR="9525" marL="9525" anchor="b">
                    <a:solidFill>
                      <a:schemeClr val="lt1">
                        <a:alpha val="40000"/>
                      </a:schemeClr>
                    </a:solidFill>
                  </a:tcPr>
                </a:tc>
              </a:tr>
              <a:tr h="1234300">
                <a:tc>
                  <a:txBody>
                    <a:bodyPr>
                      <a:noAutofit/>
                    </a:bodyPr>
                    <a:lstStyle/>
                    <a:p>
                      <a:pPr indent="0" lvl="0" marL="0" marR="0" rtl="0" algn="ctr">
                        <a:spcBef>
                          <a:spcPts val="0"/>
                        </a:spcBef>
                        <a:spcAft>
                          <a:spcPts val="0"/>
                        </a:spcAft>
                        <a:buNone/>
                      </a:pPr>
                      <a:r>
                        <a:rPr b="1" i="0" lang="en-US" sz="2800" u="none" cap="none" strike="noStrike">
                          <a:solidFill>
                            <a:schemeClr val="lt1"/>
                          </a:solidFill>
                          <a:latin typeface="Bookman Old Style"/>
                          <a:ea typeface="Bookman Old Style"/>
                          <a:cs typeface="Bookman Old Style"/>
                          <a:sym typeface="Bookman Old Style"/>
                        </a:rPr>
                        <a:t>F </a:t>
                      </a:r>
                      <a:endParaRPr/>
                    </a:p>
                  </a:txBody>
                  <a:tcPr marT="9525" marB="0" marR="9525" marL="9525" anchor="ctr">
                    <a:solidFill>
                      <a:schemeClr val="lt1">
                        <a:alpha val="40000"/>
                      </a:schemeClr>
                    </a:solidFill>
                  </a:tcPr>
                </a:tc>
                <a:tc>
                  <a:txBody>
                    <a:bodyPr>
                      <a:noAutofit/>
                    </a:bodyPr>
                    <a:lstStyle/>
                    <a:p>
                      <a:pPr indent="0" lvl="0" marL="0" marR="0" rtl="0" algn="ctr">
                        <a:spcBef>
                          <a:spcPts val="0"/>
                        </a:spcBef>
                        <a:spcAft>
                          <a:spcPts val="0"/>
                        </a:spcAft>
                        <a:buNone/>
                      </a:pPr>
                      <a:r>
                        <a:rPr b="1" i="0" lang="en-US" sz="2800" u="none" cap="none" strike="noStrike">
                          <a:solidFill>
                            <a:schemeClr val="lt1"/>
                          </a:solidFill>
                          <a:latin typeface="Bookman Old Style"/>
                          <a:ea typeface="Bookman Old Style"/>
                          <a:cs typeface="Bookman Old Style"/>
                          <a:sym typeface="Bookman Old Style"/>
                        </a:rPr>
                        <a:t>33%</a:t>
                      </a:r>
                      <a:endParaRPr/>
                    </a:p>
                  </a:txBody>
                  <a:tcPr marT="9525" marB="0" marR="9525" marL="9525" anchor="b">
                    <a:solidFill>
                      <a:schemeClr val="lt1">
                        <a:alpha val="40000"/>
                      </a:schemeClr>
                    </a:solidFill>
                  </a:tcPr>
                </a:tc>
              </a:tr>
              <a:tr h="1107150">
                <a:tc>
                  <a:txBody>
                    <a:bodyPr>
                      <a:noAutofit/>
                    </a:bodyPr>
                    <a:lstStyle/>
                    <a:p>
                      <a:pPr indent="0" lvl="0" marL="0" marR="0" rtl="0" algn="ctr">
                        <a:spcBef>
                          <a:spcPts val="0"/>
                        </a:spcBef>
                        <a:spcAft>
                          <a:spcPts val="0"/>
                        </a:spcAft>
                        <a:buNone/>
                      </a:pPr>
                      <a:r>
                        <a:rPr b="1" i="0" lang="en-US" sz="2800" u="none" cap="none" strike="noStrike">
                          <a:solidFill>
                            <a:schemeClr val="lt1"/>
                          </a:solidFill>
                          <a:latin typeface="Bookman Old Style"/>
                          <a:ea typeface="Bookman Old Style"/>
                          <a:cs typeface="Bookman Old Style"/>
                          <a:sym typeface="Bookman Old Style"/>
                        </a:rPr>
                        <a:t>U</a:t>
                      </a:r>
                      <a:endParaRPr/>
                    </a:p>
                  </a:txBody>
                  <a:tcPr marT="9525" marB="0" marR="9525" marL="9525" anchor="ctr">
                    <a:solidFill>
                      <a:schemeClr val="lt1">
                        <a:alpha val="40000"/>
                      </a:schemeClr>
                    </a:solidFill>
                  </a:tcPr>
                </a:tc>
                <a:tc>
                  <a:txBody>
                    <a:bodyPr>
                      <a:noAutofit/>
                    </a:bodyPr>
                    <a:lstStyle/>
                    <a:p>
                      <a:pPr indent="0" lvl="0" marL="0" marR="0" rtl="0" algn="ctr">
                        <a:spcBef>
                          <a:spcPts val="0"/>
                        </a:spcBef>
                        <a:spcAft>
                          <a:spcPts val="0"/>
                        </a:spcAft>
                        <a:buNone/>
                      </a:pPr>
                      <a:r>
                        <a:rPr b="1" i="0" lang="en-US" sz="2800" u="none" cap="none" strike="noStrike">
                          <a:solidFill>
                            <a:schemeClr val="lt1"/>
                          </a:solidFill>
                          <a:latin typeface="Bookman Old Style"/>
                          <a:ea typeface="Bookman Old Style"/>
                          <a:cs typeface="Bookman Old Style"/>
                          <a:sym typeface="Bookman Old Style"/>
                        </a:rPr>
                        <a:t>1%</a:t>
                      </a:r>
                      <a:endParaRPr/>
                    </a:p>
                  </a:txBody>
                  <a:tcPr marT="9525" marB="0" marR="9525" marL="9525" anchor="b">
                    <a:solidFill>
                      <a:schemeClr val="lt1">
                        <a:alpha val="40000"/>
                      </a:scheme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913795" y="132520"/>
            <a:ext cx="10353761" cy="78232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400"/>
              <a:buFont typeface="Bookman Old Style"/>
              <a:buNone/>
            </a:pPr>
            <a:r>
              <a:rPr lang="en-US"/>
              <a:t>TRAFFIC STOP BY RACE</a:t>
            </a:r>
            <a:endParaRPr/>
          </a:p>
        </p:txBody>
      </p:sp>
      <p:sp>
        <p:nvSpPr>
          <p:cNvPr id="251" name="Google Shape;251;p36"/>
          <p:cNvSpPr txBox="1"/>
          <p:nvPr>
            <p:ph idx="1" type="body"/>
          </p:nvPr>
        </p:nvSpPr>
        <p:spPr>
          <a:xfrm>
            <a:off x="1462435" y="1068432"/>
            <a:ext cx="8047325" cy="868241"/>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2000"/>
              <a:buChar char="•"/>
            </a:pPr>
            <a:r>
              <a:rPr lang="en-US"/>
              <a:t>According to our data, about 10% traffic stop by race are Native Americans followed by Asian 9.6% in our top ten list. </a:t>
            </a:r>
            <a:endParaRPr/>
          </a:p>
          <a:p>
            <a:pPr indent="-101600" lvl="0" marL="228600" rtl="0" algn="l">
              <a:lnSpc>
                <a:spcPct val="120000"/>
              </a:lnSpc>
              <a:spcBef>
                <a:spcPts val="1000"/>
              </a:spcBef>
              <a:spcAft>
                <a:spcPts val="0"/>
              </a:spcAft>
              <a:buClr>
                <a:schemeClr val="lt1"/>
              </a:buClr>
              <a:buSzPts val="2000"/>
              <a:buNone/>
            </a:pPr>
            <a:r>
              <a:t/>
            </a:r>
            <a:endParaRPr/>
          </a:p>
        </p:txBody>
      </p:sp>
      <p:graphicFrame>
        <p:nvGraphicFramePr>
          <p:cNvPr id="252" name="Google Shape;252;p36"/>
          <p:cNvGraphicFramePr/>
          <p:nvPr/>
        </p:nvGraphicFramePr>
        <p:xfrm>
          <a:off x="913795" y="2148530"/>
          <a:ext cx="3000000" cy="3000000"/>
        </p:xfrm>
        <a:graphic>
          <a:graphicData uri="http://schemas.openxmlformats.org/drawingml/2006/table">
            <a:tbl>
              <a:tblPr bandRow="1" firstRow="1">
                <a:noFill/>
                <a:tableStyleId>{076ED876-B4D1-4B48-A03D-B9AB14FAE558}</a:tableStyleId>
              </a:tblPr>
              <a:tblGrid>
                <a:gridCol w="3508800"/>
                <a:gridCol w="3508800"/>
                <a:gridCol w="3508800"/>
              </a:tblGrid>
              <a:tr h="477350">
                <a:tc>
                  <a:txBody>
                    <a:bodyPr>
                      <a:noAutofit/>
                    </a:bodyPr>
                    <a:lstStyle/>
                    <a:p>
                      <a:pPr indent="0" lvl="0" marL="0" marR="0" rtl="0" algn="ctr">
                        <a:spcBef>
                          <a:spcPts val="0"/>
                        </a:spcBef>
                        <a:spcAft>
                          <a:spcPts val="0"/>
                        </a:spcAft>
                        <a:buNone/>
                      </a:pPr>
                      <a:r>
                        <a:rPr b="0" i="0" lang="en-US" sz="1100" u="none" cap="none" strike="noStrike">
                          <a:solidFill>
                            <a:schemeClr val="lt1"/>
                          </a:solidFill>
                          <a:latin typeface="Bookman Old Style"/>
                          <a:ea typeface="Bookman Old Style"/>
                          <a:cs typeface="Bookman Old Style"/>
                          <a:sym typeface="Bookman Old Style"/>
                        </a:rPr>
                        <a:t>NATIVE AMERICAN</a:t>
                      </a:r>
                      <a:endParaRPr/>
                    </a:p>
                  </a:txBody>
                  <a:tcPr marT="9525" marB="0" marR="9525" marL="9525" anchor="ctr">
                    <a:solidFill>
                      <a:srgbClr val="649FCC">
                        <a:alpha val="55686"/>
                      </a:srgbClr>
                    </a:solidFill>
                  </a:tcPr>
                </a:tc>
                <a:tc>
                  <a:txBody>
                    <a:bodyPr>
                      <a:noAutofit/>
                    </a:bodyPr>
                    <a:lstStyle/>
                    <a:p>
                      <a:pPr indent="0" lvl="0" marL="0" marR="0" rtl="0" algn="ctr">
                        <a:spcBef>
                          <a:spcPts val="0"/>
                        </a:spcBef>
                        <a:spcAft>
                          <a:spcPts val="0"/>
                        </a:spcAft>
                        <a:buNone/>
                      </a:pPr>
                      <a:r>
                        <a:rPr b="0" i="0" lang="en-US" sz="1100" u="none" cap="none" strike="noStrike">
                          <a:solidFill>
                            <a:schemeClr val="lt1"/>
                          </a:solidFill>
                          <a:latin typeface="Bookman Old Style"/>
                          <a:ea typeface="Bookman Old Style"/>
                          <a:cs typeface="Bookman Old Style"/>
                          <a:sym typeface="Bookman Old Style"/>
                        </a:rPr>
                        <a:t>DRIVER FAILURE TO OBEY PROPERLY PLACED TRAFFIC CONTROL DEVICE INSTRUCTIONS</a:t>
                      </a:r>
                      <a:endParaRPr/>
                    </a:p>
                  </a:txBody>
                  <a:tcPr marT="9525" marB="0" marR="9525" marL="9525" anchor="b">
                    <a:solidFill>
                      <a:srgbClr val="649FCC">
                        <a:alpha val="55686"/>
                      </a:srgbClr>
                    </a:solidFill>
                  </a:tcPr>
                </a:tc>
                <a:tc>
                  <a:txBody>
                    <a:bodyPr>
                      <a:noAutofit/>
                    </a:bodyPr>
                    <a:lstStyle/>
                    <a:p>
                      <a:pPr indent="0" lvl="0" marL="0" marR="0" rtl="0" algn="ctr">
                        <a:spcBef>
                          <a:spcPts val="0"/>
                        </a:spcBef>
                        <a:spcAft>
                          <a:spcPts val="0"/>
                        </a:spcAft>
                        <a:buNone/>
                      </a:pPr>
                      <a:r>
                        <a:rPr b="0" i="0" lang="en-US" sz="1100" u="none" cap="none" strike="noStrike">
                          <a:solidFill>
                            <a:schemeClr val="lt1"/>
                          </a:solidFill>
                          <a:latin typeface="Bookman Old Style"/>
                          <a:ea typeface="Bookman Old Style"/>
                          <a:cs typeface="Bookman Old Style"/>
                          <a:sym typeface="Bookman Old Style"/>
                        </a:rPr>
                        <a:t>10.36%</a:t>
                      </a:r>
                      <a:endParaRPr/>
                    </a:p>
                  </a:txBody>
                  <a:tcPr marT="9525" marB="0" marR="9525" marL="9525" anchor="b">
                    <a:solidFill>
                      <a:srgbClr val="649FCC">
                        <a:alpha val="55686"/>
                      </a:srgbClr>
                    </a:solidFill>
                  </a:tcPr>
                </a:tc>
              </a:tr>
              <a:tr h="477350">
                <a:tc>
                  <a:txBody>
                    <a:bodyPr>
                      <a:noAutofit/>
                    </a:bodyPr>
                    <a:lstStyle/>
                    <a:p>
                      <a:pPr indent="0" lvl="0" marL="0" marR="0" rtl="0" algn="ctr">
                        <a:spcBef>
                          <a:spcPts val="0"/>
                        </a:spcBef>
                        <a:spcAft>
                          <a:spcPts val="0"/>
                        </a:spcAft>
                        <a:buNone/>
                      </a:pPr>
                      <a:r>
                        <a:rPr b="0" i="0" lang="en-US" sz="1100" u="none" cap="none" strike="noStrike">
                          <a:solidFill>
                            <a:schemeClr val="lt1"/>
                          </a:solidFill>
                          <a:latin typeface="Bookman Old Style"/>
                          <a:ea typeface="Bookman Old Style"/>
                          <a:cs typeface="Bookman Old Style"/>
                          <a:sym typeface="Bookman Old Style"/>
                        </a:rPr>
                        <a:t>ASIAN</a:t>
                      </a:r>
                      <a:endParaRPr/>
                    </a:p>
                  </a:txBody>
                  <a:tcPr marT="9525" marB="0" marR="9525" marL="9525" anchor="ctr">
                    <a:solidFill>
                      <a:srgbClr val="649FCC">
                        <a:alpha val="55686"/>
                      </a:srgbClr>
                    </a:solidFill>
                  </a:tcPr>
                </a:tc>
                <a:tc>
                  <a:txBody>
                    <a:bodyPr>
                      <a:noAutofit/>
                    </a:bodyPr>
                    <a:lstStyle/>
                    <a:p>
                      <a:pPr indent="0" lvl="0" marL="0" marR="0" rtl="0" algn="ctr">
                        <a:spcBef>
                          <a:spcPts val="0"/>
                        </a:spcBef>
                        <a:spcAft>
                          <a:spcPts val="0"/>
                        </a:spcAft>
                        <a:buNone/>
                      </a:pPr>
                      <a:r>
                        <a:rPr b="0" i="0" lang="en-US" sz="1100" u="none" cap="none" strike="noStrike">
                          <a:solidFill>
                            <a:schemeClr val="lt1"/>
                          </a:solidFill>
                          <a:latin typeface="Bookman Old Style"/>
                          <a:ea typeface="Bookman Old Style"/>
                          <a:cs typeface="Bookman Old Style"/>
                          <a:sym typeface="Bookman Old Style"/>
                        </a:rPr>
                        <a:t>DRIVER FAILURE TO OBEY PROPERLY PLACED TRAFFIC CONTROL DEVICE INSTRUCTIONS</a:t>
                      </a:r>
                      <a:endParaRPr/>
                    </a:p>
                  </a:txBody>
                  <a:tcPr marT="9525" marB="0" marR="9525" marL="9525" anchor="b">
                    <a:solidFill>
                      <a:srgbClr val="649FCC">
                        <a:alpha val="55686"/>
                      </a:srgbClr>
                    </a:solidFill>
                  </a:tcPr>
                </a:tc>
                <a:tc>
                  <a:txBody>
                    <a:bodyPr>
                      <a:noAutofit/>
                    </a:bodyPr>
                    <a:lstStyle/>
                    <a:p>
                      <a:pPr indent="0" lvl="0" marL="0" marR="0" rtl="0" algn="ctr">
                        <a:spcBef>
                          <a:spcPts val="0"/>
                        </a:spcBef>
                        <a:spcAft>
                          <a:spcPts val="0"/>
                        </a:spcAft>
                        <a:buNone/>
                      </a:pPr>
                      <a:r>
                        <a:rPr b="0" i="0" lang="en-US" sz="1100" u="none" cap="none" strike="noStrike">
                          <a:solidFill>
                            <a:schemeClr val="lt1"/>
                          </a:solidFill>
                          <a:latin typeface="Bookman Old Style"/>
                          <a:ea typeface="Bookman Old Style"/>
                          <a:cs typeface="Bookman Old Style"/>
                          <a:sym typeface="Bookman Old Style"/>
                        </a:rPr>
                        <a:t>9.63%</a:t>
                      </a:r>
                      <a:endParaRPr/>
                    </a:p>
                  </a:txBody>
                  <a:tcPr marT="9525" marB="0" marR="9525" marL="9525" anchor="b">
                    <a:solidFill>
                      <a:srgbClr val="649FCC">
                        <a:alpha val="55686"/>
                      </a:srgbClr>
                    </a:solidFill>
                  </a:tcPr>
                </a:tc>
              </a:tr>
              <a:tr h="477350">
                <a:tc>
                  <a:txBody>
                    <a:bodyPr>
                      <a:noAutofit/>
                    </a:bodyPr>
                    <a:lstStyle/>
                    <a:p>
                      <a:pPr indent="0" lvl="0" marL="0" marR="0" rtl="0" algn="ctr">
                        <a:spcBef>
                          <a:spcPts val="0"/>
                        </a:spcBef>
                        <a:spcAft>
                          <a:spcPts val="0"/>
                        </a:spcAft>
                        <a:buNone/>
                      </a:pPr>
                      <a:r>
                        <a:rPr b="0" i="0" lang="en-US" sz="1100" u="none" cap="none" strike="noStrike">
                          <a:solidFill>
                            <a:schemeClr val="lt1"/>
                          </a:solidFill>
                          <a:latin typeface="Bookman Old Style"/>
                          <a:ea typeface="Bookman Old Style"/>
                          <a:cs typeface="Bookman Old Style"/>
                          <a:sym typeface="Bookman Old Style"/>
                        </a:rPr>
                        <a:t>WHITE</a:t>
                      </a:r>
                      <a:endParaRPr/>
                    </a:p>
                  </a:txBody>
                  <a:tcPr marT="9525" marB="0" marR="9525" marL="9525" anchor="ctr">
                    <a:solidFill>
                      <a:srgbClr val="649FCC">
                        <a:alpha val="55686"/>
                      </a:srgbClr>
                    </a:solidFill>
                  </a:tcPr>
                </a:tc>
                <a:tc>
                  <a:txBody>
                    <a:bodyPr>
                      <a:noAutofit/>
                    </a:bodyPr>
                    <a:lstStyle/>
                    <a:p>
                      <a:pPr indent="0" lvl="0" marL="0" marR="0" rtl="0" algn="ctr">
                        <a:spcBef>
                          <a:spcPts val="0"/>
                        </a:spcBef>
                        <a:spcAft>
                          <a:spcPts val="0"/>
                        </a:spcAft>
                        <a:buNone/>
                      </a:pPr>
                      <a:r>
                        <a:rPr b="0" i="0" lang="en-US" sz="1100" u="none" cap="none" strike="noStrike">
                          <a:solidFill>
                            <a:schemeClr val="lt1"/>
                          </a:solidFill>
                          <a:latin typeface="Bookman Old Style"/>
                          <a:ea typeface="Bookman Old Style"/>
                          <a:cs typeface="Bookman Old Style"/>
                          <a:sym typeface="Bookman Old Style"/>
                        </a:rPr>
                        <a:t>DRIVER FAILURE TO OBEY PROPERLY PLACED TRAFFIC CONTROL DEVICE INSTRUCTIONS</a:t>
                      </a:r>
                      <a:endParaRPr/>
                    </a:p>
                  </a:txBody>
                  <a:tcPr marT="9525" marB="0" marR="9525" marL="9525" anchor="b">
                    <a:solidFill>
                      <a:srgbClr val="649FCC">
                        <a:alpha val="55686"/>
                      </a:srgbClr>
                    </a:solidFill>
                  </a:tcPr>
                </a:tc>
                <a:tc>
                  <a:txBody>
                    <a:bodyPr>
                      <a:noAutofit/>
                    </a:bodyPr>
                    <a:lstStyle/>
                    <a:p>
                      <a:pPr indent="0" lvl="0" marL="0" marR="0" rtl="0" algn="ctr">
                        <a:spcBef>
                          <a:spcPts val="0"/>
                        </a:spcBef>
                        <a:spcAft>
                          <a:spcPts val="0"/>
                        </a:spcAft>
                        <a:buNone/>
                      </a:pPr>
                      <a:r>
                        <a:rPr b="0" i="0" lang="en-US" sz="1100" u="none" cap="none" strike="noStrike">
                          <a:solidFill>
                            <a:schemeClr val="lt1"/>
                          </a:solidFill>
                          <a:latin typeface="Bookman Old Style"/>
                          <a:ea typeface="Bookman Old Style"/>
                          <a:cs typeface="Bookman Old Style"/>
                          <a:sym typeface="Bookman Old Style"/>
                        </a:rPr>
                        <a:t>9.29%</a:t>
                      </a:r>
                      <a:endParaRPr/>
                    </a:p>
                  </a:txBody>
                  <a:tcPr marT="9525" marB="0" marR="9525" marL="9525" anchor="b">
                    <a:solidFill>
                      <a:srgbClr val="649FCC">
                        <a:alpha val="55686"/>
                      </a:srgbClr>
                    </a:solidFill>
                  </a:tcPr>
                </a:tc>
              </a:tr>
              <a:tr h="477350">
                <a:tc>
                  <a:txBody>
                    <a:bodyPr>
                      <a:noAutofit/>
                    </a:bodyPr>
                    <a:lstStyle/>
                    <a:p>
                      <a:pPr indent="0" lvl="0" marL="0" marR="0" rtl="0" algn="ctr">
                        <a:spcBef>
                          <a:spcPts val="0"/>
                        </a:spcBef>
                        <a:spcAft>
                          <a:spcPts val="0"/>
                        </a:spcAft>
                        <a:buNone/>
                      </a:pPr>
                      <a:r>
                        <a:rPr b="0" i="0" lang="en-US" sz="1100" u="none" cap="none" strike="noStrike">
                          <a:solidFill>
                            <a:schemeClr val="lt1"/>
                          </a:solidFill>
                          <a:latin typeface="Bookman Old Style"/>
                          <a:ea typeface="Bookman Old Style"/>
                          <a:cs typeface="Bookman Old Style"/>
                          <a:sym typeface="Bookman Old Style"/>
                        </a:rPr>
                        <a:t>OTHER</a:t>
                      </a:r>
                      <a:endParaRPr/>
                    </a:p>
                  </a:txBody>
                  <a:tcPr marT="9525" marB="0" marR="9525" marL="9525" anchor="ctr">
                    <a:solidFill>
                      <a:srgbClr val="649FCC">
                        <a:alpha val="55686"/>
                      </a:srgbClr>
                    </a:solidFill>
                  </a:tcPr>
                </a:tc>
                <a:tc>
                  <a:txBody>
                    <a:bodyPr>
                      <a:noAutofit/>
                    </a:bodyPr>
                    <a:lstStyle/>
                    <a:p>
                      <a:pPr indent="0" lvl="0" marL="0" marR="0" rtl="0" algn="ctr">
                        <a:spcBef>
                          <a:spcPts val="0"/>
                        </a:spcBef>
                        <a:spcAft>
                          <a:spcPts val="0"/>
                        </a:spcAft>
                        <a:buNone/>
                      </a:pPr>
                      <a:r>
                        <a:rPr b="0" i="0" lang="en-US" sz="1100" u="none" cap="none" strike="noStrike">
                          <a:solidFill>
                            <a:schemeClr val="lt1"/>
                          </a:solidFill>
                          <a:latin typeface="Bookman Old Style"/>
                          <a:ea typeface="Bookman Old Style"/>
                          <a:cs typeface="Bookman Old Style"/>
                          <a:sym typeface="Bookman Old Style"/>
                        </a:rPr>
                        <a:t>DRIVER FAILURE TO OBEY PROPERLY PLACED TRAFFIC CONTROL DEVICE INSTRUCTIONS</a:t>
                      </a:r>
                      <a:endParaRPr/>
                    </a:p>
                  </a:txBody>
                  <a:tcPr marT="9525" marB="0" marR="9525" marL="9525" anchor="b">
                    <a:solidFill>
                      <a:srgbClr val="649FCC">
                        <a:alpha val="55686"/>
                      </a:srgbClr>
                    </a:solidFill>
                  </a:tcPr>
                </a:tc>
                <a:tc>
                  <a:txBody>
                    <a:bodyPr>
                      <a:noAutofit/>
                    </a:bodyPr>
                    <a:lstStyle/>
                    <a:p>
                      <a:pPr indent="0" lvl="0" marL="0" marR="0" rtl="0" algn="ctr">
                        <a:spcBef>
                          <a:spcPts val="0"/>
                        </a:spcBef>
                        <a:spcAft>
                          <a:spcPts val="0"/>
                        </a:spcAft>
                        <a:buNone/>
                      </a:pPr>
                      <a:r>
                        <a:rPr b="0" i="0" lang="en-US" sz="1100" u="none" cap="none" strike="noStrike">
                          <a:solidFill>
                            <a:schemeClr val="lt1"/>
                          </a:solidFill>
                          <a:latin typeface="Bookman Old Style"/>
                          <a:ea typeface="Bookman Old Style"/>
                          <a:cs typeface="Bookman Old Style"/>
                          <a:sym typeface="Bookman Old Style"/>
                        </a:rPr>
                        <a:t>9.01%</a:t>
                      </a:r>
                      <a:endParaRPr/>
                    </a:p>
                  </a:txBody>
                  <a:tcPr marT="9525" marB="0" marR="9525" marL="9525" anchor="b">
                    <a:solidFill>
                      <a:srgbClr val="649FCC">
                        <a:alpha val="55686"/>
                      </a:srgbClr>
                    </a:solidFill>
                  </a:tcPr>
                </a:tc>
              </a:tr>
              <a:tr h="477350">
                <a:tc>
                  <a:txBody>
                    <a:bodyPr>
                      <a:noAutofit/>
                    </a:bodyPr>
                    <a:lstStyle/>
                    <a:p>
                      <a:pPr indent="0" lvl="0" marL="0" marR="0" rtl="0" algn="ctr">
                        <a:spcBef>
                          <a:spcPts val="0"/>
                        </a:spcBef>
                        <a:spcAft>
                          <a:spcPts val="0"/>
                        </a:spcAft>
                        <a:buNone/>
                      </a:pPr>
                      <a:r>
                        <a:rPr b="0" i="0" lang="en-US" sz="1100" u="none" cap="none" strike="noStrike">
                          <a:solidFill>
                            <a:schemeClr val="lt1"/>
                          </a:solidFill>
                          <a:latin typeface="Bookman Old Style"/>
                          <a:ea typeface="Bookman Old Style"/>
                          <a:cs typeface="Bookman Old Style"/>
                          <a:sym typeface="Bookman Old Style"/>
                        </a:rPr>
                        <a:t>HISPANIC</a:t>
                      </a:r>
                      <a:endParaRPr/>
                    </a:p>
                  </a:txBody>
                  <a:tcPr marT="9525" marB="0" marR="9525" marL="9525" anchor="ctr">
                    <a:solidFill>
                      <a:srgbClr val="649FCC">
                        <a:alpha val="55686"/>
                      </a:srgbClr>
                    </a:solidFill>
                  </a:tcPr>
                </a:tc>
                <a:tc>
                  <a:txBody>
                    <a:bodyPr>
                      <a:noAutofit/>
                    </a:bodyPr>
                    <a:lstStyle/>
                    <a:p>
                      <a:pPr indent="0" lvl="0" marL="0" marR="0" rtl="0" algn="ctr">
                        <a:spcBef>
                          <a:spcPts val="0"/>
                        </a:spcBef>
                        <a:spcAft>
                          <a:spcPts val="0"/>
                        </a:spcAft>
                        <a:buNone/>
                      </a:pPr>
                      <a:r>
                        <a:rPr b="0" i="0" lang="en-US" sz="1100" u="none" cap="none" strike="noStrike">
                          <a:solidFill>
                            <a:schemeClr val="lt1"/>
                          </a:solidFill>
                          <a:latin typeface="Bookman Old Style"/>
                          <a:ea typeface="Bookman Old Style"/>
                          <a:cs typeface="Bookman Old Style"/>
                          <a:sym typeface="Bookman Old Style"/>
                        </a:rPr>
                        <a:t>DRIVER FAILURE TO OBEY PROPERLY PLACED TRAFFIC CONTROL DEVICE INSTRUCTIONS</a:t>
                      </a:r>
                      <a:endParaRPr/>
                    </a:p>
                  </a:txBody>
                  <a:tcPr marT="9525" marB="0" marR="9525" marL="9525" anchor="b">
                    <a:solidFill>
                      <a:srgbClr val="649FCC">
                        <a:alpha val="55686"/>
                      </a:srgbClr>
                    </a:solidFill>
                  </a:tcPr>
                </a:tc>
                <a:tc>
                  <a:txBody>
                    <a:bodyPr>
                      <a:noAutofit/>
                    </a:bodyPr>
                    <a:lstStyle/>
                    <a:p>
                      <a:pPr indent="0" lvl="0" marL="0" marR="0" rtl="0" algn="ctr">
                        <a:spcBef>
                          <a:spcPts val="0"/>
                        </a:spcBef>
                        <a:spcAft>
                          <a:spcPts val="0"/>
                        </a:spcAft>
                        <a:buNone/>
                      </a:pPr>
                      <a:r>
                        <a:rPr b="0" i="0" lang="en-US" sz="1100" u="none" cap="none" strike="noStrike">
                          <a:solidFill>
                            <a:schemeClr val="lt1"/>
                          </a:solidFill>
                          <a:latin typeface="Bookman Old Style"/>
                          <a:ea typeface="Bookman Old Style"/>
                          <a:cs typeface="Bookman Old Style"/>
                          <a:sym typeface="Bookman Old Style"/>
                        </a:rPr>
                        <a:t>7.30%</a:t>
                      </a:r>
                      <a:endParaRPr/>
                    </a:p>
                  </a:txBody>
                  <a:tcPr marT="9525" marB="0" marR="9525" marL="9525" anchor="b">
                    <a:solidFill>
                      <a:srgbClr val="649FCC">
                        <a:alpha val="55686"/>
                      </a:srgbClr>
                    </a:solidFill>
                  </a:tcPr>
                </a:tc>
              </a:tr>
              <a:tr h="477350">
                <a:tc>
                  <a:txBody>
                    <a:bodyPr>
                      <a:noAutofit/>
                    </a:bodyPr>
                    <a:lstStyle/>
                    <a:p>
                      <a:pPr indent="0" lvl="0" marL="0" marR="0" rtl="0" algn="ctr">
                        <a:spcBef>
                          <a:spcPts val="0"/>
                        </a:spcBef>
                        <a:spcAft>
                          <a:spcPts val="0"/>
                        </a:spcAft>
                        <a:buNone/>
                      </a:pPr>
                      <a:r>
                        <a:rPr b="0" i="0" lang="en-US" sz="1100" u="none" cap="none" strike="noStrike">
                          <a:solidFill>
                            <a:schemeClr val="lt1"/>
                          </a:solidFill>
                          <a:latin typeface="Bookman Old Style"/>
                          <a:ea typeface="Bookman Old Style"/>
                          <a:cs typeface="Bookman Old Style"/>
                          <a:sym typeface="Bookman Old Style"/>
                        </a:rPr>
                        <a:t>BLACK</a:t>
                      </a:r>
                      <a:endParaRPr/>
                    </a:p>
                  </a:txBody>
                  <a:tcPr marT="9525" marB="0" marR="9525" marL="9525" anchor="ctr">
                    <a:solidFill>
                      <a:srgbClr val="649FCC">
                        <a:alpha val="55686"/>
                      </a:srgbClr>
                    </a:solidFill>
                  </a:tcPr>
                </a:tc>
                <a:tc>
                  <a:txBody>
                    <a:bodyPr>
                      <a:noAutofit/>
                    </a:bodyPr>
                    <a:lstStyle/>
                    <a:p>
                      <a:pPr indent="0" lvl="0" marL="0" marR="0" rtl="0" algn="ctr">
                        <a:spcBef>
                          <a:spcPts val="0"/>
                        </a:spcBef>
                        <a:spcAft>
                          <a:spcPts val="0"/>
                        </a:spcAft>
                        <a:buNone/>
                      </a:pPr>
                      <a:r>
                        <a:rPr b="0" i="0" lang="en-US" sz="1100" u="none" cap="none" strike="noStrike">
                          <a:solidFill>
                            <a:schemeClr val="lt1"/>
                          </a:solidFill>
                          <a:latin typeface="Bookman Old Style"/>
                          <a:ea typeface="Bookman Old Style"/>
                          <a:cs typeface="Bookman Old Style"/>
                          <a:sym typeface="Bookman Old Style"/>
                        </a:rPr>
                        <a:t>DRIVER FAILURE TO OBEY PROPERLY PLACED TRAFFIC CONTROL DEVICE INSTRUCTIONS</a:t>
                      </a:r>
                      <a:endParaRPr/>
                    </a:p>
                  </a:txBody>
                  <a:tcPr marT="9525" marB="0" marR="9525" marL="9525" anchor="b">
                    <a:solidFill>
                      <a:srgbClr val="649FCC">
                        <a:alpha val="55686"/>
                      </a:srgbClr>
                    </a:solidFill>
                  </a:tcPr>
                </a:tc>
                <a:tc>
                  <a:txBody>
                    <a:bodyPr>
                      <a:noAutofit/>
                    </a:bodyPr>
                    <a:lstStyle/>
                    <a:p>
                      <a:pPr indent="0" lvl="0" marL="0" marR="0" rtl="0" algn="ctr">
                        <a:spcBef>
                          <a:spcPts val="0"/>
                        </a:spcBef>
                        <a:spcAft>
                          <a:spcPts val="0"/>
                        </a:spcAft>
                        <a:buNone/>
                      </a:pPr>
                      <a:r>
                        <a:rPr b="0" i="0" lang="en-US" sz="1100" u="none" cap="none" strike="noStrike">
                          <a:solidFill>
                            <a:schemeClr val="lt1"/>
                          </a:solidFill>
                          <a:latin typeface="Bookman Old Style"/>
                          <a:ea typeface="Bookman Old Style"/>
                          <a:cs typeface="Bookman Old Style"/>
                          <a:sym typeface="Bookman Old Style"/>
                        </a:rPr>
                        <a:t>7.28%</a:t>
                      </a:r>
                      <a:endParaRPr/>
                    </a:p>
                  </a:txBody>
                  <a:tcPr marT="9525" marB="0" marR="9525" marL="9525" anchor="b">
                    <a:solidFill>
                      <a:srgbClr val="649FCC">
                        <a:alpha val="55686"/>
                      </a:srgbClr>
                    </a:solidFill>
                  </a:tcPr>
                </a:tc>
              </a:tr>
              <a:tr h="419750">
                <a:tc>
                  <a:txBody>
                    <a:bodyPr>
                      <a:noAutofit/>
                    </a:bodyPr>
                    <a:lstStyle/>
                    <a:p>
                      <a:pPr indent="0" lvl="0" marL="0" marR="0" rtl="0" algn="ctr">
                        <a:spcBef>
                          <a:spcPts val="0"/>
                        </a:spcBef>
                        <a:spcAft>
                          <a:spcPts val="0"/>
                        </a:spcAft>
                        <a:buNone/>
                      </a:pPr>
                      <a:r>
                        <a:rPr b="0" i="0" lang="en-US" sz="1100" u="none" cap="none" strike="noStrike">
                          <a:solidFill>
                            <a:schemeClr val="lt1"/>
                          </a:solidFill>
                          <a:latin typeface="Bookman Old Style"/>
                          <a:ea typeface="Bookman Old Style"/>
                          <a:cs typeface="Bookman Old Style"/>
                          <a:sym typeface="Bookman Old Style"/>
                        </a:rPr>
                        <a:t>ASIAN</a:t>
                      </a:r>
                      <a:endParaRPr/>
                    </a:p>
                  </a:txBody>
                  <a:tcPr marT="9525" marB="0" marR="9525" marL="9525" anchor="ctr">
                    <a:solidFill>
                      <a:srgbClr val="649FCC">
                        <a:alpha val="55686"/>
                      </a:srgbClr>
                    </a:solidFill>
                  </a:tcPr>
                </a:tc>
                <a:tc>
                  <a:txBody>
                    <a:bodyPr>
                      <a:noAutofit/>
                    </a:bodyPr>
                    <a:lstStyle/>
                    <a:p>
                      <a:pPr indent="0" lvl="0" marL="0" marR="0" rtl="0" algn="ctr">
                        <a:spcBef>
                          <a:spcPts val="0"/>
                        </a:spcBef>
                        <a:spcAft>
                          <a:spcPts val="0"/>
                        </a:spcAft>
                        <a:buNone/>
                      </a:pPr>
                      <a:r>
                        <a:rPr b="0" i="0" lang="en-US" sz="1100" u="none" cap="none" strike="noStrike">
                          <a:solidFill>
                            <a:schemeClr val="lt1"/>
                          </a:solidFill>
                          <a:latin typeface="Bookman Old Style"/>
                          <a:ea typeface="Bookman Old Style"/>
                          <a:cs typeface="Bookman Old Style"/>
                          <a:sym typeface="Bookman Old Style"/>
                        </a:rPr>
                        <a:t>FAILURE TO DISPLAY REGISTRATION CARD UPON DEMAND BY POLICE OFFICER</a:t>
                      </a:r>
                      <a:endParaRPr/>
                    </a:p>
                  </a:txBody>
                  <a:tcPr marT="9525" marB="0" marR="9525" marL="9525" anchor="b">
                    <a:solidFill>
                      <a:srgbClr val="649FCC">
                        <a:alpha val="55686"/>
                      </a:srgbClr>
                    </a:solidFill>
                  </a:tcPr>
                </a:tc>
                <a:tc>
                  <a:txBody>
                    <a:bodyPr>
                      <a:noAutofit/>
                    </a:bodyPr>
                    <a:lstStyle/>
                    <a:p>
                      <a:pPr indent="0" lvl="0" marL="0" marR="0" rtl="0" algn="ctr">
                        <a:spcBef>
                          <a:spcPts val="0"/>
                        </a:spcBef>
                        <a:spcAft>
                          <a:spcPts val="0"/>
                        </a:spcAft>
                        <a:buNone/>
                      </a:pPr>
                      <a:r>
                        <a:rPr b="0" i="0" lang="en-US" sz="1100" u="none" cap="none" strike="noStrike">
                          <a:solidFill>
                            <a:schemeClr val="lt1"/>
                          </a:solidFill>
                          <a:latin typeface="Bookman Old Style"/>
                          <a:ea typeface="Bookman Old Style"/>
                          <a:cs typeface="Bookman Old Style"/>
                          <a:sym typeface="Bookman Old Style"/>
                        </a:rPr>
                        <a:t>5.95%</a:t>
                      </a:r>
                      <a:endParaRPr/>
                    </a:p>
                  </a:txBody>
                  <a:tcPr marT="9525" marB="0" marR="9525" marL="9525" anchor="b">
                    <a:solidFill>
                      <a:srgbClr val="649FCC">
                        <a:alpha val="55686"/>
                      </a:srgbClr>
                    </a:solidFill>
                  </a:tcPr>
                </a:tc>
              </a:tr>
              <a:tr h="401675">
                <a:tc>
                  <a:txBody>
                    <a:bodyPr>
                      <a:noAutofit/>
                    </a:bodyPr>
                    <a:lstStyle/>
                    <a:p>
                      <a:pPr indent="0" lvl="0" marL="0" marR="0" rtl="0" algn="ctr">
                        <a:spcBef>
                          <a:spcPts val="0"/>
                        </a:spcBef>
                        <a:spcAft>
                          <a:spcPts val="0"/>
                        </a:spcAft>
                        <a:buNone/>
                      </a:pPr>
                      <a:r>
                        <a:rPr b="0" i="0" lang="en-US" sz="1100" u="none" cap="none" strike="noStrike">
                          <a:solidFill>
                            <a:schemeClr val="lt1"/>
                          </a:solidFill>
                          <a:latin typeface="Bookman Old Style"/>
                          <a:ea typeface="Bookman Old Style"/>
                          <a:cs typeface="Bookman Old Style"/>
                          <a:sym typeface="Bookman Old Style"/>
                        </a:rPr>
                        <a:t>BLACK</a:t>
                      </a:r>
                      <a:endParaRPr/>
                    </a:p>
                  </a:txBody>
                  <a:tcPr marT="9525" marB="0" marR="9525" marL="9525" anchor="ctr">
                    <a:solidFill>
                      <a:srgbClr val="649FCC">
                        <a:alpha val="55686"/>
                      </a:srgbClr>
                    </a:solidFill>
                  </a:tcPr>
                </a:tc>
                <a:tc>
                  <a:txBody>
                    <a:bodyPr>
                      <a:noAutofit/>
                    </a:bodyPr>
                    <a:lstStyle/>
                    <a:p>
                      <a:pPr indent="0" lvl="0" marL="0" marR="0" rtl="0" algn="ctr">
                        <a:spcBef>
                          <a:spcPts val="0"/>
                        </a:spcBef>
                        <a:spcAft>
                          <a:spcPts val="0"/>
                        </a:spcAft>
                        <a:buNone/>
                      </a:pPr>
                      <a:r>
                        <a:rPr b="0" i="0" lang="en-US" sz="1100" u="none" cap="none" strike="noStrike">
                          <a:solidFill>
                            <a:schemeClr val="lt1"/>
                          </a:solidFill>
                          <a:latin typeface="Bookman Old Style"/>
                          <a:ea typeface="Bookman Old Style"/>
                          <a:cs typeface="Bookman Old Style"/>
                          <a:sym typeface="Bookman Old Style"/>
                        </a:rPr>
                        <a:t>DRIVING VEHICLE ON HIGHWAY WITH SUSPENDED REGISTRATION</a:t>
                      </a:r>
                      <a:endParaRPr/>
                    </a:p>
                  </a:txBody>
                  <a:tcPr marT="9525" marB="0" marR="9525" marL="9525" anchor="b">
                    <a:solidFill>
                      <a:srgbClr val="649FCC">
                        <a:alpha val="55686"/>
                      </a:srgbClr>
                    </a:solidFill>
                  </a:tcPr>
                </a:tc>
                <a:tc>
                  <a:txBody>
                    <a:bodyPr>
                      <a:noAutofit/>
                    </a:bodyPr>
                    <a:lstStyle/>
                    <a:p>
                      <a:pPr indent="0" lvl="0" marL="0" marR="0" rtl="0" algn="ctr">
                        <a:spcBef>
                          <a:spcPts val="0"/>
                        </a:spcBef>
                        <a:spcAft>
                          <a:spcPts val="0"/>
                        </a:spcAft>
                        <a:buNone/>
                      </a:pPr>
                      <a:r>
                        <a:rPr b="0" i="0" lang="en-US" sz="1100" u="none" cap="none" strike="noStrike">
                          <a:solidFill>
                            <a:schemeClr val="lt1"/>
                          </a:solidFill>
                          <a:latin typeface="Bookman Old Style"/>
                          <a:ea typeface="Bookman Old Style"/>
                          <a:cs typeface="Bookman Old Style"/>
                          <a:sym typeface="Bookman Old Style"/>
                        </a:rPr>
                        <a:t>5.18%</a:t>
                      </a:r>
                      <a:endParaRPr/>
                    </a:p>
                  </a:txBody>
                  <a:tcPr marT="9525" marB="0" marR="9525" marL="9525" anchor="b">
                    <a:solidFill>
                      <a:srgbClr val="649FCC">
                        <a:alpha val="55686"/>
                      </a:srgbClr>
                    </a:solidFill>
                  </a:tcPr>
                </a:tc>
              </a:tr>
              <a:tr h="419750">
                <a:tc>
                  <a:txBody>
                    <a:bodyPr>
                      <a:noAutofit/>
                    </a:bodyPr>
                    <a:lstStyle/>
                    <a:p>
                      <a:pPr indent="0" lvl="0" marL="0" marR="0" rtl="0" algn="ctr">
                        <a:spcBef>
                          <a:spcPts val="0"/>
                        </a:spcBef>
                        <a:spcAft>
                          <a:spcPts val="0"/>
                        </a:spcAft>
                        <a:buNone/>
                      </a:pPr>
                      <a:r>
                        <a:t/>
                      </a:r>
                      <a:endParaRPr b="0" i="0" sz="1100" u="none" cap="none" strike="noStrike">
                        <a:solidFill>
                          <a:schemeClr val="lt1"/>
                        </a:solidFill>
                        <a:latin typeface="Bookman Old Style"/>
                        <a:ea typeface="Bookman Old Style"/>
                        <a:cs typeface="Bookman Old Style"/>
                        <a:sym typeface="Bookman Old Style"/>
                      </a:endParaRPr>
                    </a:p>
                  </a:txBody>
                  <a:tcPr marT="9525" marB="0" marR="9525" marL="9525" anchor="ctr">
                    <a:solidFill>
                      <a:srgbClr val="649FCC">
                        <a:alpha val="55686"/>
                      </a:srgbClr>
                    </a:solidFill>
                  </a:tcPr>
                </a:tc>
                <a:tc>
                  <a:txBody>
                    <a:bodyPr>
                      <a:noAutofit/>
                    </a:bodyPr>
                    <a:lstStyle/>
                    <a:p>
                      <a:pPr indent="0" lvl="0" marL="0" marR="0" rtl="0" algn="ctr">
                        <a:spcBef>
                          <a:spcPts val="0"/>
                        </a:spcBef>
                        <a:spcAft>
                          <a:spcPts val="0"/>
                        </a:spcAft>
                        <a:buNone/>
                      </a:pPr>
                      <a:r>
                        <a:rPr b="0" i="0" lang="en-US" sz="1100" u="none" cap="none" strike="noStrike">
                          <a:solidFill>
                            <a:schemeClr val="lt1"/>
                          </a:solidFill>
                          <a:latin typeface="Bookman Old Style"/>
                          <a:ea typeface="Bookman Old Style"/>
                          <a:cs typeface="Bookman Old Style"/>
                          <a:sym typeface="Bookman Old Style"/>
                        </a:rPr>
                        <a:t>FAILURE TO DISPLAY REGISTRATION CARD UPON DEMAND BY POLICE OFFICER</a:t>
                      </a:r>
                      <a:endParaRPr/>
                    </a:p>
                  </a:txBody>
                  <a:tcPr marT="9525" marB="0" marR="9525" marL="9525" anchor="b">
                    <a:solidFill>
                      <a:srgbClr val="649FCC">
                        <a:alpha val="55686"/>
                      </a:srgbClr>
                    </a:solidFill>
                  </a:tcPr>
                </a:tc>
                <a:tc>
                  <a:txBody>
                    <a:bodyPr>
                      <a:noAutofit/>
                    </a:bodyPr>
                    <a:lstStyle/>
                    <a:p>
                      <a:pPr indent="0" lvl="0" marL="0" marR="0" rtl="0" algn="ctr">
                        <a:spcBef>
                          <a:spcPts val="0"/>
                        </a:spcBef>
                        <a:spcAft>
                          <a:spcPts val="0"/>
                        </a:spcAft>
                        <a:buNone/>
                      </a:pPr>
                      <a:r>
                        <a:rPr b="0" i="0" lang="en-US" sz="1100" u="none" cap="none" strike="noStrike">
                          <a:solidFill>
                            <a:schemeClr val="lt1"/>
                          </a:solidFill>
                          <a:latin typeface="Bookman Old Style"/>
                          <a:ea typeface="Bookman Old Style"/>
                          <a:cs typeface="Bookman Old Style"/>
                          <a:sym typeface="Bookman Old Style"/>
                        </a:rPr>
                        <a:t>5.18%</a:t>
                      </a:r>
                      <a:endParaRPr/>
                    </a:p>
                  </a:txBody>
                  <a:tcPr marT="9525" marB="0" marR="9525" marL="9525" anchor="b">
                    <a:solidFill>
                      <a:srgbClr val="649FCC">
                        <a:alpha val="55686"/>
                      </a:srgbClr>
                    </a:solidFill>
                  </a:tcPr>
                </a:tc>
              </a:tr>
              <a:tr h="419750">
                <a:tc>
                  <a:txBody>
                    <a:bodyPr>
                      <a:noAutofit/>
                    </a:bodyPr>
                    <a:lstStyle/>
                    <a:p>
                      <a:pPr indent="0" lvl="0" marL="0" marR="0" rtl="0" algn="ctr">
                        <a:spcBef>
                          <a:spcPts val="0"/>
                        </a:spcBef>
                        <a:spcAft>
                          <a:spcPts val="0"/>
                        </a:spcAft>
                        <a:buNone/>
                      </a:pPr>
                      <a:r>
                        <a:rPr b="0" i="0" lang="en-US" sz="1100" u="none" cap="none" strike="noStrike">
                          <a:solidFill>
                            <a:schemeClr val="lt1"/>
                          </a:solidFill>
                          <a:latin typeface="Bookman Old Style"/>
                          <a:ea typeface="Bookman Old Style"/>
                          <a:cs typeface="Bookman Old Style"/>
                          <a:sym typeface="Bookman Old Style"/>
                        </a:rPr>
                        <a:t>OTHER</a:t>
                      </a:r>
                      <a:endParaRPr/>
                    </a:p>
                  </a:txBody>
                  <a:tcPr marT="9525" marB="0" marR="9525" marL="9525" anchor="ctr">
                    <a:solidFill>
                      <a:srgbClr val="649FCC">
                        <a:alpha val="55686"/>
                      </a:srgbClr>
                    </a:solidFill>
                  </a:tcPr>
                </a:tc>
                <a:tc>
                  <a:txBody>
                    <a:bodyPr>
                      <a:noAutofit/>
                    </a:bodyPr>
                    <a:lstStyle/>
                    <a:p>
                      <a:pPr indent="0" lvl="0" marL="0" marR="0" rtl="0" algn="ctr">
                        <a:spcBef>
                          <a:spcPts val="0"/>
                        </a:spcBef>
                        <a:spcAft>
                          <a:spcPts val="0"/>
                        </a:spcAft>
                        <a:buNone/>
                      </a:pPr>
                      <a:r>
                        <a:rPr b="0" i="0" lang="en-US" sz="1100" u="none" cap="none" strike="noStrike">
                          <a:solidFill>
                            <a:schemeClr val="lt1"/>
                          </a:solidFill>
                          <a:latin typeface="Bookman Old Style"/>
                          <a:ea typeface="Bookman Old Style"/>
                          <a:cs typeface="Bookman Old Style"/>
                          <a:sym typeface="Bookman Old Style"/>
                        </a:rPr>
                        <a:t>FAILURE TO DISPLAY REGISTRATION CARD UPON DEMAND BY POLICE OFFICER</a:t>
                      </a:r>
                      <a:endParaRPr/>
                    </a:p>
                  </a:txBody>
                  <a:tcPr marT="9525" marB="0" marR="9525" marL="9525" anchor="b">
                    <a:solidFill>
                      <a:srgbClr val="649FCC">
                        <a:alpha val="55686"/>
                      </a:srgbClr>
                    </a:solidFill>
                  </a:tcPr>
                </a:tc>
                <a:tc>
                  <a:txBody>
                    <a:bodyPr>
                      <a:noAutofit/>
                    </a:bodyPr>
                    <a:lstStyle/>
                    <a:p>
                      <a:pPr indent="0" lvl="0" marL="0" marR="0" rtl="0" algn="ctr">
                        <a:spcBef>
                          <a:spcPts val="0"/>
                        </a:spcBef>
                        <a:spcAft>
                          <a:spcPts val="0"/>
                        </a:spcAft>
                        <a:buNone/>
                      </a:pPr>
                      <a:r>
                        <a:rPr b="0" i="0" lang="en-US" sz="1100" u="none" cap="none" strike="noStrike">
                          <a:solidFill>
                            <a:schemeClr val="lt1"/>
                          </a:solidFill>
                          <a:latin typeface="Bookman Old Style"/>
                          <a:ea typeface="Bookman Old Style"/>
                          <a:cs typeface="Bookman Old Style"/>
                          <a:sym typeface="Bookman Old Style"/>
                        </a:rPr>
                        <a:t>5.05%</a:t>
                      </a:r>
                      <a:endParaRPr/>
                    </a:p>
                  </a:txBody>
                  <a:tcPr marT="9525" marB="0" marR="9525" marL="9525" anchor="b">
                    <a:solidFill>
                      <a:srgbClr val="649FCC">
                        <a:alpha val="55686"/>
                      </a:srgbClr>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7"/>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400"/>
              <a:buFont typeface="Bookman Old Style"/>
              <a:buNone/>
            </a:pPr>
            <a:r>
              <a:rPr lang="en-US"/>
              <a:t>ADDITIONAL OBSERVATIONS</a:t>
            </a:r>
            <a:endParaRPr/>
          </a:p>
        </p:txBody>
      </p:sp>
      <p:sp>
        <p:nvSpPr>
          <p:cNvPr id="258" name="Google Shape;258;p37"/>
          <p:cNvSpPr txBox="1"/>
          <p:nvPr>
            <p:ph idx="4294967295" type="body"/>
          </p:nvPr>
        </p:nvSpPr>
        <p:spPr>
          <a:xfrm>
            <a:off x="838200" y="1825625"/>
            <a:ext cx="10312153"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2400"/>
              <a:buChar char="•"/>
            </a:pPr>
            <a:r>
              <a:rPr lang="en-US" sz="2400">
                <a:latin typeface="Bookman Old Style"/>
                <a:ea typeface="Bookman Old Style"/>
                <a:cs typeface="Bookman Old Style"/>
                <a:sym typeface="Bookman Old Style"/>
              </a:rPr>
              <a:t>For all other types of violations, the stop rate is higher for males than for females, disproving our hypothesis. The stop rate varies by violation type, and the difference in stop rate between male and female is because they tend to commit different violations.</a:t>
            </a:r>
            <a:endParaRPr/>
          </a:p>
          <a:p>
            <a:pPr indent="-228600" lvl="0" marL="228600" rtl="0" algn="l">
              <a:lnSpc>
                <a:spcPct val="120000"/>
              </a:lnSpc>
              <a:spcBef>
                <a:spcPts val="1000"/>
              </a:spcBef>
              <a:spcAft>
                <a:spcPts val="0"/>
              </a:spcAft>
              <a:buClr>
                <a:schemeClr val="lt1"/>
              </a:buClr>
              <a:buSzPts val="2400"/>
              <a:buChar char="•"/>
            </a:pPr>
            <a:r>
              <a:rPr lang="en-US" sz="2400">
                <a:latin typeface="Bookman Old Style"/>
                <a:ea typeface="Bookman Old Style"/>
                <a:cs typeface="Bookman Old Style"/>
                <a:sym typeface="Bookman Old Style"/>
              </a:rPr>
              <a:t>The rate of Alcohol-related stops is very minimal and did not meet our top ten, disproving our hypothesis that alcohol played a significant role in speeding.</a:t>
            </a:r>
            <a:endParaRPr/>
          </a:p>
          <a:p>
            <a:pPr indent="-228600" lvl="0" marL="228600" rtl="0" algn="l">
              <a:lnSpc>
                <a:spcPct val="120000"/>
              </a:lnSpc>
              <a:spcBef>
                <a:spcPts val="1000"/>
              </a:spcBef>
              <a:spcAft>
                <a:spcPts val="0"/>
              </a:spcAft>
              <a:buClr>
                <a:schemeClr val="lt1"/>
              </a:buClr>
              <a:buSzPts val="2400"/>
              <a:buChar char="•"/>
            </a:pPr>
            <a:r>
              <a:rPr lang="en-US" sz="2400">
                <a:latin typeface="Bookman Old Style"/>
                <a:ea typeface="Bookman Old Style"/>
                <a:cs typeface="Bookman Old Style"/>
                <a:sym typeface="Bookman Old Style"/>
              </a:rPr>
              <a:t>Most of the arrest made were initiated by mark patrol cars.</a:t>
            </a:r>
            <a:endParaRPr/>
          </a:p>
          <a:p>
            <a:pPr indent="-76200" lvl="0" marL="228600" rtl="0" algn="l">
              <a:lnSpc>
                <a:spcPct val="120000"/>
              </a:lnSpc>
              <a:spcBef>
                <a:spcPts val="1000"/>
              </a:spcBef>
              <a:spcAft>
                <a:spcPts val="0"/>
              </a:spcAft>
              <a:buClr>
                <a:schemeClr val="lt1"/>
              </a:buClr>
              <a:buSzPts val="2400"/>
              <a:buNone/>
            </a:pPr>
            <a:r>
              <a:t/>
            </a:r>
            <a:endParaRPr sz="2400">
              <a:latin typeface="Bookman Old Style"/>
              <a:ea typeface="Bookman Old Style"/>
              <a:cs typeface="Bookman Old Style"/>
              <a:sym typeface="Bookman Old Style"/>
            </a:endParaRPr>
          </a:p>
          <a:p>
            <a:pPr indent="-76200" lvl="0" marL="228600" rtl="0" algn="l">
              <a:lnSpc>
                <a:spcPct val="120000"/>
              </a:lnSpc>
              <a:spcBef>
                <a:spcPts val="1000"/>
              </a:spcBef>
              <a:spcAft>
                <a:spcPts val="0"/>
              </a:spcAft>
              <a:buClr>
                <a:schemeClr val="lt1"/>
              </a:buClr>
              <a:buSzPts val="2400"/>
              <a:buNone/>
            </a:pPr>
            <a:r>
              <a:t/>
            </a:r>
            <a:endParaRPr sz="2400">
              <a:latin typeface="Bookman Old Style"/>
              <a:ea typeface="Bookman Old Style"/>
              <a:cs typeface="Bookman Old Style"/>
              <a:sym typeface="Bookman Old Style"/>
            </a:endParaRPr>
          </a:p>
          <a:p>
            <a:pPr indent="-76200" lvl="0" marL="228600" rtl="0" algn="l">
              <a:lnSpc>
                <a:spcPct val="120000"/>
              </a:lnSpc>
              <a:spcBef>
                <a:spcPts val="1000"/>
              </a:spcBef>
              <a:spcAft>
                <a:spcPts val="0"/>
              </a:spcAft>
              <a:buClr>
                <a:schemeClr val="lt1"/>
              </a:buClr>
              <a:buSzPts val="2400"/>
              <a:buNone/>
            </a:pPr>
            <a:r>
              <a:t/>
            </a:r>
            <a:endParaRPr sz="2400">
              <a:latin typeface="Bookman Old Style"/>
              <a:ea typeface="Bookman Old Style"/>
              <a:cs typeface="Bookman Old Style"/>
              <a:sym typeface="Bookman Old Styl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8"/>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400"/>
              <a:buFont typeface="Bookman Old Style"/>
              <a:buNone/>
            </a:pPr>
            <a:r>
              <a:rPr lang="en-US"/>
              <a:t>CONCLUSION</a:t>
            </a:r>
            <a:endParaRPr/>
          </a:p>
        </p:txBody>
      </p:sp>
      <p:sp>
        <p:nvSpPr>
          <p:cNvPr id="264" name="Google Shape;264;p38"/>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Autofit/>
          </a:bodyPr>
          <a:lstStyle/>
          <a:p>
            <a:pPr indent="-101600" lvl="0" marL="228600" rtl="0" algn="l">
              <a:lnSpc>
                <a:spcPct val="120000"/>
              </a:lnSpc>
              <a:spcBef>
                <a:spcPts val="0"/>
              </a:spcBef>
              <a:spcAft>
                <a:spcPts val="0"/>
              </a:spcAft>
              <a:buClr>
                <a:schemeClr val="lt1"/>
              </a:buClr>
              <a:buSzPts val="2000"/>
              <a:buNone/>
            </a:pPr>
            <a:r>
              <a:t/>
            </a:r>
            <a:endParaRPr/>
          </a:p>
          <a:p>
            <a:pPr indent="-228600" lvl="0" marL="228600" rtl="0" algn="l">
              <a:lnSpc>
                <a:spcPct val="120000"/>
              </a:lnSpc>
              <a:spcBef>
                <a:spcPts val="1000"/>
              </a:spcBef>
              <a:spcAft>
                <a:spcPts val="0"/>
              </a:spcAft>
              <a:buClr>
                <a:schemeClr val="lt1"/>
              </a:buClr>
              <a:buSzPts val="2000"/>
              <a:buChar char="•"/>
            </a:pPr>
            <a:r>
              <a:rPr lang="en-US"/>
              <a:t>We were expecting to see more tickets issued during the summer (June-August), since school is out. This was disproven when we saw the largest quantities were issued during March - May, depending on the year.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9"/>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400"/>
              <a:buFont typeface="Bookman Old Style"/>
              <a:buNone/>
            </a:pPr>
            <a:r>
              <a:rPr lang="en-US"/>
              <a:t>POST-MORTEM</a:t>
            </a:r>
            <a:endParaRPr/>
          </a:p>
        </p:txBody>
      </p:sp>
      <p:sp>
        <p:nvSpPr>
          <p:cNvPr id="270" name="Google Shape;270;p39"/>
          <p:cNvSpPr txBox="1"/>
          <p:nvPr>
            <p:ph idx="1" type="body"/>
          </p:nvPr>
        </p:nvSpPr>
        <p:spPr>
          <a:xfrm>
            <a:off x="913795" y="2096064"/>
            <a:ext cx="10353762" cy="636976"/>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2000"/>
              <a:buChar char="•"/>
            </a:pPr>
            <a:r>
              <a:rPr lang="en-US"/>
              <a:t>Challenges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graphicFrame>
        <p:nvGraphicFramePr>
          <p:cNvPr id="154" name="Google Shape;154;p22"/>
          <p:cNvGraphicFramePr/>
          <p:nvPr/>
        </p:nvGraphicFramePr>
        <p:xfrm>
          <a:off x="920836" y="355600"/>
          <a:ext cx="3000000" cy="3000000"/>
        </p:xfrm>
        <a:graphic>
          <a:graphicData uri="http://schemas.openxmlformats.org/drawingml/2006/table">
            <a:tbl>
              <a:tblPr bandRow="1" firstRow="1">
                <a:noFill/>
                <a:tableStyleId>{076ED876-B4D1-4B48-A03D-B9AB14FAE558}</a:tableStyleId>
              </a:tblPr>
              <a:tblGrid>
                <a:gridCol w="9627300"/>
              </a:tblGrid>
              <a:tr h="1334600">
                <a:tc>
                  <a:txBody>
                    <a:bodyPr>
                      <a:noAutofit/>
                    </a:bodyPr>
                    <a:lstStyle/>
                    <a:p>
                      <a:pPr indent="0" lvl="0" marL="0" marR="0" rtl="0" algn="ctr">
                        <a:spcBef>
                          <a:spcPts val="0"/>
                        </a:spcBef>
                        <a:spcAft>
                          <a:spcPts val="0"/>
                        </a:spcAft>
                        <a:buNone/>
                      </a:pPr>
                      <a:r>
                        <a:rPr b="1" lang="en-US" sz="4800" u="none" cap="none" strike="noStrike"/>
                        <a:t>196 Million</a:t>
                      </a:r>
                      <a:endParaRPr/>
                    </a:p>
                  </a:txBody>
                  <a:tcPr marT="45725" marB="45725" marR="91450" marL="91450"/>
                </a:tc>
              </a:tr>
              <a:tr h="1353150">
                <a:tc>
                  <a:txBody>
                    <a:bodyPr>
                      <a:noAutofit/>
                    </a:bodyPr>
                    <a:lstStyle/>
                    <a:p>
                      <a:pPr indent="0" lvl="0" marL="0" marR="0" rtl="0" algn="ctr">
                        <a:spcBef>
                          <a:spcPts val="0"/>
                        </a:spcBef>
                        <a:spcAft>
                          <a:spcPts val="0"/>
                        </a:spcAft>
                        <a:buNone/>
                      </a:pPr>
                      <a:r>
                        <a:rPr b="1" lang="en-US" sz="4800" u="none" cap="none" strike="noStrike"/>
                        <a:t>41 Million</a:t>
                      </a:r>
                      <a:endParaRPr/>
                    </a:p>
                  </a:txBody>
                  <a:tcPr marT="45725" marB="45725" marR="91450" marL="91450"/>
                </a:tc>
              </a:tr>
              <a:tr h="1465375">
                <a:tc>
                  <a:txBody>
                    <a:bodyPr>
                      <a:noAutofit/>
                    </a:bodyPr>
                    <a:lstStyle/>
                    <a:p>
                      <a:pPr indent="0" lvl="0" marL="0" marR="0" rtl="0" algn="ctr">
                        <a:spcBef>
                          <a:spcPts val="0"/>
                        </a:spcBef>
                        <a:spcAft>
                          <a:spcPts val="0"/>
                        </a:spcAft>
                        <a:buNone/>
                      </a:pPr>
                      <a:r>
                        <a:rPr b="1" lang="en-US" sz="4800" u="none" cap="none" strike="noStrike"/>
                        <a:t>112,000</a:t>
                      </a:r>
                      <a:endParaRPr/>
                    </a:p>
                  </a:txBody>
                  <a:tcPr marT="45725" marB="45725" marR="91450" marL="91450"/>
                </a:tc>
              </a:tr>
              <a:tr h="1465375">
                <a:tc>
                  <a:txBody>
                    <a:bodyPr>
                      <a:noAutofit/>
                    </a:bodyPr>
                    <a:lstStyle/>
                    <a:p>
                      <a:pPr indent="0" lvl="0" marL="0" marR="0" rtl="0" algn="ctr">
                        <a:spcBef>
                          <a:spcPts val="0"/>
                        </a:spcBef>
                        <a:spcAft>
                          <a:spcPts val="0"/>
                        </a:spcAft>
                        <a:buNone/>
                      </a:pPr>
                      <a:r>
                        <a:rPr b="1" lang="en-US" sz="4800" u="none" cap="none" strike="noStrike"/>
                        <a:t>No. 3 Cause</a:t>
                      </a:r>
                      <a:endParaRPr/>
                    </a:p>
                  </a:txBody>
                  <a:tcPr marT="45725" marB="45725" marR="91450" marL="91450"/>
                </a:tc>
              </a:tr>
            </a:tbl>
          </a:graphicData>
        </a:graphic>
      </p:graphicFrame>
      <p:pic>
        <p:nvPicPr>
          <p:cNvPr id="155" name="Google Shape;155;p22"/>
          <p:cNvPicPr preferRelativeResize="0"/>
          <p:nvPr/>
        </p:nvPicPr>
        <p:blipFill rotWithShape="1">
          <a:blip r:embed="rId3">
            <a:alphaModFix amt="85000"/>
          </a:blip>
          <a:srcRect b="0" l="0" r="0" t="0"/>
          <a:stretch/>
        </p:blipFill>
        <p:spPr>
          <a:xfrm>
            <a:off x="7925956" y="4355380"/>
            <a:ext cx="4104297" cy="250262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pic>
        <p:nvPicPr>
          <p:cNvPr id="275" name="Google Shape;275;p40"/>
          <p:cNvPicPr preferRelativeResize="0"/>
          <p:nvPr/>
        </p:nvPicPr>
        <p:blipFill rotWithShape="1">
          <a:blip r:embed="rId3">
            <a:alphaModFix/>
          </a:blip>
          <a:srcRect b="0" l="0" r="0" t="0"/>
          <a:stretch/>
        </p:blipFill>
        <p:spPr>
          <a:xfrm>
            <a:off x="2184400" y="428871"/>
            <a:ext cx="7823200" cy="6000258"/>
          </a:xfrm>
          <a:prstGeom prst="rect">
            <a:avLst/>
          </a:prstGeom>
          <a:noFill/>
          <a:ln>
            <a:noFill/>
          </a:ln>
        </p:spPr>
      </p:pic>
      <p:sp>
        <p:nvSpPr>
          <p:cNvPr id="276" name="Google Shape;276;p40"/>
          <p:cNvSpPr txBox="1"/>
          <p:nvPr>
            <p:ph type="title"/>
          </p:nvPr>
        </p:nvSpPr>
        <p:spPr>
          <a:xfrm>
            <a:off x="919119" y="264160"/>
            <a:ext cx="10353761" cy="132632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8000"/>
              <a:buFont typeface="Bookman Old Style"/>
              <a:buNone/>
            </a:pPr>
            <a:r>
              <a:rPr lang="en-US" sz="8000"/>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id="160" name="Google Shape;160;p23"/>
          <p:cNvPicPr preferRelativeResize="0"/>
          <p:nvPr/>
        </p:nvPicPr>
        <p:blipFill rotWithShape="1">
          <a:blip r:embed="rId3">
            <a:alphaModFix amt="20000"/>
          </a:blip>
          <a:srcRect b="0" l="0" r="0" t="0"/>
          <a:stretch/>
        </p:blipFill>
        <p:spPr>
          <a:xfrm>
            <a:off x="1894368" y="532360"/>
            <a:ext cx="7714195" cy="6325640"/>
          </a:xfrm>
          <a:prstGeom prst="rect">
            <a:avLst/>
          </a:prstGeom>
          <a:noFill/>
          <a:ln>
            <a:noFill/>
          </a:ln>
        </p:spPr>
      </p:pic>
      <p:sp>
        <p:nvSpPr>
          <p:cNvPr id="161" name="Google Shape;161;p23"/>
          <p:cNvSpPr/>
          <p:nvPr/>
        </p:nvSpPr>
        <p:spPr>
          <a:xfrm>
            <a:off x="675587" y="1248356"/>
            <a:ext cx="10840825" cy="4893647"/>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Bookman Old Style"/>
                <a:ea typeface="Bookman Old Style"/>
                <a:cs typeface="Bookman Old Style"/>
                <a:sym typeface="Bookman Old Style"/>
              </a:rPr>
              <a:t>We obtained the Traffic Violation dataset from Kaggel website</a:t>
            </a:r>
            <a:endParaRPr/>
          </a:p>
          <a:p>
            <a:pPr indent="-133350" lvl="0" marL="285750" marR="0" rtl="0" algn="l">
              <a:spcBef>
                <a:spcPts val="0"/>
              </a:spcBef>
              <a:spcAft>
                <a:spcPts val="0"/>
              </a:spcAft>
              <a:buClr>
                <a:schemeClr val="lt1"/>
              </a:buClr>
              <a:buSzPts val="2400"/>
              <a:buFont typeface="Arial"/>
              <a:buNone/>
            </a:pPr>
            <a:r>
              <a:t/>
            </a:r>
            <a:endParaRPr sz="2400">
              <a:solidFill>
                <a:schemeClr val="lt1"/>
              </a:solidFill>
              <a:latin typeface="Bookman Old Style"/>
              <a:ea typeface="Bookman Old Style"/>
              <a:cs typeface="Bookman Old Style"/>
              <a:sym typeface="Bookman Old Style"/>
            </a:endParaRPr>
          </a:p>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Bookman Old Style"/>
                <a:ea typeface="Bookman Old Style"/>
                <a:cs typeface="Bookman Old Style"/>
                <a:sym typeface="Bookman Old Style"/>
              </a:rPr>
              <a:t>The dataset contains information from all traffic violations issued in the Montgomery County of Maryland.</a:t>
            </a:r>
            <a:endParaRPr/>
          </a:p>
          <a:p>
            <a:pPr indent="-133350" lvl="0" marL="285750" marR="0" rtl="0" algn="l">
              <a:spcBef>
                <a:spcPts val="0"/>
              </a:spcBef>
              <a:spcAft>
                <a:spcPts val="0"/>
              </a:spcAft>
              <a:buClr>
                <a:schemeClr val="lt1"/>
              </a:buClr>
              <a:buSzPts val="2400"/>
              <a:buFont typeface="Arial"/>
              <a:buNone/>
            </a:pPr>
            <a:r>
              <a:t/>
            </a:r>
            <a:endParaRPr sz="2400">
              <a:solidFill>
                <a:schemeClr val="lt1"/>
              </a:solidFill>
              <a:latin typeface="Bookman Old Style"/>
              <a:ea typeface="Bookman Old Style"/>
              <a:cs typeface="Bookman Old Style"/>
              <a:sym typeface="Bookman Old Style"/>
            </a:endParaRPr>
          </a:p>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Bookman Old Style"/>
                <a:ea typeface="Bookman Old Style"/>
                <a:cs typeface="Bookman Old Style"/>
                <a:sym typeface="Bookman Old Style"/>
              </a:rPr>
              <a:t> The data contains identifiers like the time of stop, location, accident, injury (if any), alcohol and/or drug (if any), make/model of car, violation type, race, gender, and charge.</a:t>
            </a:r>
            <a:endParaRPr/>
          </a:p>
          <a:p>
            <a:pPr indent="-133350" lvl="0" marL="285750" marR="0" rtl="0" algn="l">
              <a:spcBef>
                <a:spcPts val="0"/>
              </a:spcBef>
              <a:spcAft>
                <a:spcPts val="0"/>
              </a:spcAft>
              <a:buClr>
                <a:schemeClr val="lt1"/>
              </a:buClr>
              <a:buSzPts val="2400"/>
              <a:buFont typeface="Arial"/>
              <a:buNone/>
            </a:pPr>
            <a:r>
              <a:t/>
            </a:r>
            <a:endParaRPr sz="2400">
              <a:solidFill>
                <a:schemeClr val="lt1"/>
              </a:solidFill>
              <a:latin typeface="Bookman Old Style"/>
              <a:ea typeface="Bookman Old Style"/>
              <a:cs typeface="Bookman Old Style"/>
              <a:sym typeface="Bookman Old Style"/>
            </a:endParaRPr>
          </a:p>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Bookman Old Style"/>
                <a:ea typeface="Bookman Old Style"/>
                <a:cs typeface="Bookman Old Style"/>
                <a:sym typeface="Bookman Old Style"/>
              </a:rPr>
              <a:t> The data set contains approximately one million objects, each with thirty-five attributes, and is being updated every fifteen minutes. </a:t>
            </a:r>
            <a:br>
              <a:rPr lang="en-US" sz="2400">
                <a:solidFill>
                  <a:schemeClr val="lt1"/>
                </a:solidFill>
                <a:latin typeface="Bookman Old Style"/>
                <a:ea typeface="Bookman Old Style"/>
                <a:cs typeface="Bookman Old Style"/>
                <a:sym typeface="Bookman Old Style"/>
              </a:rPr>
            </a:br>
            <a:endParaRPr b="1" sz="2400">
              <a:solidFill>
                <a:srgbClr val="333333"/>
              </a:solidFill>
              <a:latin typeface="Bookman Old Style"/>
              <a:ea typeface="Bookman Old Style"/>
              <a:cs typeface="Bookman Old Style"/>
              <a:sym typeface="Bookman Old Style"/>
            </a:endParaRPr>
          </a:p>
          <a:p>
            <a:pPr indent="-285750" lvl="0" marL="285750" marR="0" rtl="0" algn="l">
              <a:spcBef>
                <a:spcPts val="0"/>
              </a:spcBef>
              <a:spcAft>
                <a:spcPts val="0"/>
              </a:spcAft>
              <a:buClr>
                <a:schemeClr val="lt1"/>
              </a:buClr>
              <a:buSzPts val="2400"/>
              <a:buFont typeface="Arial"/>
              <a:buChar char="•"/>
            </a:pPr>
            <a:r>
              <a:rPr b="1" lang="en-US" sz="2400">
                <a:solidFill>
                  <a:schemeClr val="lt1"/>
                </a:solidFill>
                <a:latin typeface="Bookman Old Style"/>
                <a:ea typeface="Bookman Old Style"/>
                <a:cs typeface="Bookman Old Style"/>
                <a:sym typeface="Bookman Old Style"/>
              </a:rPr>
              <a:t>Lets see what we can find….</a:t>
            </a:r>
            <a:endParaRPr b="1" i="0" sz="2400">
              <a:solidFill>
                <a:srgbClr val="333333"/>
              </a:solidFill>
              <a:latin typeface="Bookman Old Style"/>
              <a:ea typeface="Bookman Old Style"/>
              <a:cs typeface="Bookman Old Style"/>
              <a:sym typeface="Bookman Old Style"/>
            </a:endParaRPr>
          </a:p>
        </p:txBody>
      </p:sp>
      <p:sp>
        <p:nvSpPr>
          <p:cNvPr id="162" name="Google Shape;162;p23"/>
          <p:cNvSpPr txBox="1"/>
          <p:nvPr/>
        </p:nvSpPr>
        <p:spPr>
          <a:xfrm>
            <a:off x="231854" y="328037"/>
            <a:ext cx="10515600" cy="435987"/>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lt1"/>
              </a:buClr>
              <a:buSzPts val="4000"/>
              <a:buFont typeface="Bookman Old Style"/>
              <a:buNone/>
            </a:pPr>
            <a:r>
              <a:rPr b="1" lang="en-US" sz="4000">
                <a:solidFill>
                  <a:schemeClr val="lt1"/>
                </a:solidFill>
                <a:latin typeface="Bookman Old Style"/>
                <a:ea typeface="Bookman Old Style"/>
                <a:cs typeface="Bookman Old Style"/>
                <a:sym typeface="Bookman Old Style"/>
              </a:rPr>
              <a:t>Dataset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4"/>
          <p:cNvSpPr txBox="1"/>
          <p:nvPr>
            <p:ph idx="1" type="body"/>
          </p:nvPr>
        </p:nvSpPr>
        <p:spPr>
          <a:xfrm>
            <a:off x="781715" y="1090224"/>
            <a:ext cx="10353762" cy="3695136"/>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200"/>
              <a:buChar char="•"/>
            </a:pPr>
            <a:r>
              <a:rPr lang="en-US" sz="3200"/>
              <a:t>Who gets more tickets (Males v. Female) </a:t>
            </a:r>
            <a:endParaRPr/>
          </a:p>
          <a:p>
            <a:pPr indent="-228600" lvl="0" marL="228600" rtl="0" algn="l">
              <a:lnSpc>
                <a:spcPct val="120000"/>
              </a:lnSpc>
              <a:spcBef>
                <a:spcPts val="1000"/>
              </a:spcBef>
              <a:spcAft>
                <a:spcPts val="0"/>
              </a:spcAft>
              <a:buClr>
                <a:schemeClr val="lt1"/>
              </a:buClr>
              <a:buSzPts val="3200"/>
              <a:buChar char="•"/>
            </a:pPr>
            <a:r>
              <a:rPr lang="en-US" sz="3200"/>
              <a:t>What Race tends to get more violation tickets?</a:t>
            </a:r>
            <a:endParaRPr/>
          </a:p>
          <a:p>
            <a:pPr indent="-228600" lvl="0" marL="228600" rtl="0" algn="l">
              <a:lnSpc>
                <a:spcPct val="120000"/>
              </a:lnSpc>
              <a:spcBef>
                <a:spcPts val="1000"/>
              </a:spcBef>
              <a:spcAft>
                <a:spcPts val="0"/>
              </a:spcAft>
              <a:buClr>
                <a:schemeClr val="lt1"/>
              </a:buClr>
              <a:buSzPts val="3200"/>
              <a:buChar char="•"/>
            </a:pPr>
            <a:r>
              <a:rPr lang="en-US" sz="3200"/>
              <a:t>What month of the year most violations happens?</a:t>
            </a:r>
            <a:endParaRPr/>
          </a:p>
          <a:p>
            <a:pPr indent="-228600" lvl="0" marL="228600" rtl="0" algn="l">
              <a:lnSpc>
                <a:spcPct val="120000"/>
              </a:lnSpc>
              <a:spcBef>
                <a:spcPts val="1000"/>
              </a:spcBef>
              <a:spcAft>
                <a:spcPts val="0"/>
              </a:spcAft>
              <a:buClr>
                <a:schemeClr val="lt1"/>
              </a:buClr>
              <a:buSzPts val="3200"/>
              <a:buChar char="•"/>
            </a:pPr>
            <a:r>
              <a:rPr lang="en-US" sz="3200"/>
              <a:t>What time of the day most violations happens?</a:t>
            </a:r>
            <a:endParaRPr/>
          </a:p>
          <a:p>
            <a:pPr indent="-228600" lvl="0" marL="228600" rtl="0" algn="l">
              <a:lnSpc>
                <a:spcPct val="120000"/>
              </a:lnSpc>
              <a:spcBef>
                <a:spcPts val="1000"/>
              </a:spcBef>
              <a:spcAft>
                <a:spcPts val="0"/>
              </a:spcAft>
              <a:buClr>
                <a:schemeClr val="lt1"/>
              </a:buClr>
              <a:buSzPts val="3200"/>
              <a:buChar char="•"/>
            </a:pPr>
            <a:r>
              <a:rPr lang="en-US" sz="3200"/>
              <a:t>The most common types of violations</a:t>
            </a:r>
            <a:endParaRPr/>
          </a:p>
          <a:p>
            <a:pPr indent="-25400" lvl="0" marL="228600" rtl="0" algn="l">
              <a:lnSpc>
                <a:spcPct val="120000"/>
              </a:lnSpc>
              <a:spcBef>
                <a:spcPts val="1000"/>
              </a:spcBef>
              <a:spcAft>
                <a:spcPts val="0"/>
              </a:spcAft>
              <a:buClr>
                <a:schemeClr val="lt1"/>
              </a:buClr>
              <a:buSzPts val="3200"/>
              <a:buNone/>
            </a:pPr>
            <a:r>
              <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838200" y="365125"/>
            <a:ext cx="10515600" cy="90535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400"/>
              <a:buFont typeface="Bookman Old Style"/>
              <a:buNone/>
            </a:pPr>
            <a:r>
              <a:rPr b="1" lang="en-US"/>
              <a:t>TOOLS AND PLATFORMS AND METHODS</a:t>
            </a:r>
            <a:endParaRPr/>
          </a:p>
        </p:txBody>
      </p:sp>
      <p:sp>
        <p:nvSpPr>
          <p:cNvPr id="173" name="Google Shape;173;p25"/>
          <p:cNvSpPr txBox="1"/>
          <p:nvPr>
            <p:ph idx="1" type="body"/>
          </p:nvPr>
        </p:nvSpPr>
        <p:spPr>
          <a:xfrm>
            <a:off x="1099721" y="1768919"/>
            <a:ext cx="9992557" cy="2515300"/>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2000"/>
              <a:buChar char="•"/>
            </a:pPr>
            <a:r>
              <a:rPr lang="en-US">
                <a:latin typeface="Bookman Old Style"/>
                <a:ea typeface="Bookman Old Style"/>
                <a:cs typeface="Bookman Old Style"/>
                <a:sym typeface="Bookman Old Style"/>
              </a:rPr>
              <a:t>The primary language for programming in this project we used is Python. </a:t>
            </a:r>
            <a:endParaRPr/>
          </a:p>
          <a:p>
            <a:pPr indent="-228600" lvl="0" marL="228600" rtl="0" algn="l">
              <a:lnSpc>
                <a:spcPct val="120000"/>
              </a:lnSpc>
              <a:spcBef>
                <a:spcPts val="1000"/>
              </a:spcBef>
              <a:spcAft>
                <a:spcPts val="0"/>
              </a:spcAft>
              <a:buClr>
                <a:schemeClr val="lt1"/>
              </a:buClr>
              <a:buSzPts val="2000"/>
              <a:buChar char="•"/>
            </a:pPr>
            <a:r>
              <a:rPr lang="en-US">
                <a:latin typeface="Bookman Old Style"/>
                <a:ea typeface="Bookman Old Style"/>
                <a:cs typeface="Bookman Old Style"/>
                <a:sym typeface="Bookman Old Style"/>
              </a:rPr>
              <a:t>Another Python tool that we used are Matplotlib and Seaborn, which is used to create various charts and graphs to represent the data that has been mined. </a:t>
            </a:r>
            <a:endParaRPr/>
          </a:p>
          <a:p>
            <a:pPr indent="-228600" lvl="0" marL="228600" rtl="0" algn="l">
              <a:lnSpc>
                <a:spcPct val="120000"/>
              </a:lnSpc>
              <a:spcBef>
                <a:spcPts val="1000"/>
              </a:spcBef>
              <a:spcAft>
                <a:spcPts val="0"/>
              </a:spcAft>
              <a:buClr>
                <a:schemeClr val="lt1"/>
              </a:buClr>
              <a:buSzPts val="2000"/>
              <a:buChar char="•"/>
            </a:pPr>
            <a:r>
              <a:rPr lang="en-US">
                <a:latin typeface="Bookman Old Style"/>
                <a:ea typeface="Bookman Old Style"/>
                <a:cs typeface="Bookman Old Style"/>
                <a:sym typeface="Bookman Old Style"/>
              </a:rPr>
              <a:t>For Data Manipulation and Analysis, we used Pandas environment.</a:t>
            </a:r>
            <a:endParaRPr/>
          </a:p>
        </p:txBody>
      </p:sp>
      <p:pic>
        <p:nvPicPr>
          <p:cNvPr id="174" name="Google Shape;174;p25"/>
          <p:cNvPicPr preferRelativeResize="0"/>
          <p:nvPr/>
        </p:nvPicPr>
        <p:blipFill rotWithShape="1">
          <a:blip r:embed="rId3">
            <a:alphaModFix/>
          </a:blip>
          <a:srcRect b="0" l="0" r="0" t="0"/>
          <a:stretch/>
        </p:blipFill>
        <p:spPr>
          <a:xfrm>
            <a:off x="8699911" y="4440599"/>
            <a:ext cx="3870869" cy="22938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3539011" y="319695"/>
            <a:ext cx="5665949" cy="52863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060"/>
              <a:buFont typeface="Bookman Old Style"/>
              <a:buNone/>
            </a:pPr>
            <a:r>
              <a:rPr b="1" lang="en-US" sz="3060"/>
              <a:t>DATA MINING PROCESS </a:t>
            </a:r>
            <a:br>
              <a:rPr b="1" lang="en-US" sz="3060"/>
            </a:br>
            <a:endParaRPr b="1" sz="3060"/>
          </a:p>
        </p:txBody>
      </p:sp>
      <p:sp>
        <p:nvSpPr>
          <p:cNvPr id="180" name="Google Shape;180;p26"/>
          <p:cNvSpPr txBox="1"/>
          <p:nvPr>
            <p:ph idx="1" type="body"/>
          </p:nvPr>
        </p:nvSpPr>
        <p:spPr>
          <a:xfrm>
            <a:off x="601176" y="725009"/>
            <a:ext cx="10515600" cy="1538797"/>
          </a:xfrm>
          <a:prstGeom prst="rect">
            <a:avLst/>
          </a:prstGeom>
          <a:noFill/>
          <a:ln>
            <a:noFill/>
          </a:ln>
        </p:spPr>
        <p:txBody>
          <a:bodyPr anchorCtr="0" anchor="t" bIns="45700" lIns="91425" spcFirstLastPara="1" rIns="91425" wrap="square" tIns="45700">
            <a:noAutofit/>
          </a:bodyPr>
          <a:lstStyle/>
          <a:p>
            <a:pPr indent="-215900" lvl="2" marL="1143000" rtl="0" algn="l">
              <a:lnSpc>
                <a:spcPct val="120000"/>
              </a:lnSpc>
              <a:spcBef>
                <a:spcPts val="0"/>
              </a:spcBef>
              <a:spcAft>
                <a:spcPts val="0"/>
              </a:spcAft>
              <a:buClr>
                <a:schemeClr val="lt1"/>
              </a:buClr>
              <a:buSzPts val="1800"/>
              <a:buFont typeface="Bookman Old Style"/>
              <a:buChar char="•"/>
            </a:pPr>
            <a:r>
              <a:rPr lang="en-US" sz="1800">
                <a:latin typeface="Bookman Old Style"/>
                <a:ea typeface="Bookman Old Style"/>
                <a:cs typeface="Bookman Old Style"/>
                <a:sym typeface="Bookman Old Style"/>
              </a:rPr>
              <a:t>Read and Observe the data set  - Columns and Rows</a:t>
            </a:r>
            <a:endParaRPr sz="1800">
              <a:latin typeface="Bookman Old Style"/>
              <a:ea typeface="Bookman Old Style"/>
              <a:cs typeface="Bookman Old Style"/>
              <a:sym typeface="Bookman Old Style"/>
            </a:endParaRPr>
          </a:p>
          <a:p>
            <a:pPr indent="-215900" lvl="2" marL="1143000" rtl="0" algn="l">
              <a:lnSpc>
                <a:spcPct val="120000"/>
              </a:lnSpc>
              <a:spcBef>
                <a:spcPts val="500"/>
              </a:spcBef>
              <a:spcAft>
                <a:spcPts val="0"/>
              </a:spcAft>
              <a:buClr>
                <a:schemeClr val="lt1"/>
              </a:buClr>
              <a:buSzPts val="1800"/>
              <a:buFont typeface="Bookman Old Style"/>
              <a:buChar char="•"/>
            </a:pPr>
            <a:r>
              <a:rPr lang="en-US" sz="1800">
                <a:latin typeface="Bookman Old Style"/>
                <a:ea typeface="Bookman Old Style"/>
                <a:cs typeface="Bookman Old Style"/>
                <a:sym typeface="Bookman Old Style"/>
              </a:rPr>
              <a:t>Check data for missing values</a:t>
            </a:r>
            <a:endParaRPr sz="1800">
              <a:latin typeface="Bookman Old Style"/>
              <a:ea typeface="Bookman Old Style"/>
              <a:cs typeface="Bookman Old Style"/>
              <a:sym typeface="Bookman Old Style"/>
            </a:endParaRPr>
          </a:p>
          <a:p>
            <a:pPr indent="-215900" lvl="2" marL="1143000" rtl="0" algn="l">
              <a:lnSpc>
                <a:spcPct val="120000"/>
              </a:lnSpc>
              <a:spcBef>
                <a:spcPts val="500"/>
              </a:spcBef>
              <a:spcAft>
                <a:spcPts val="0"/>
              </a:spcAft>
              <a:buClr>
                <a:schemeClr val="lt1"/>
              </a:buClr>
              <a:buSzPts val="1800"/>
              <a:buFont typeface="Bookman Old Style"/>
              <a:buChar char="•"/>
            </a:pPr>
            <a:r>
              <a:rPr lang="en-US" sz="1800">
                <a:latin typeface="Bookman Old Style"/>
                <a:ea typeface="Bookman Old Style"/>
                <a:cs typeface="Bookman Old Style"/>
                <a:sym typeface="Bookman Old Style"/>
              </a:rPr>
              <a:t>Drop Unnecessary Columns</a:t>
            </a:r>
            <a:endParaRPr sz="1800">
              <a:latin typeface="Bookman Old Style"/>
              <a:ea typeface="Bookman Old Style"/>
              <a:cs typeface="Bookman Old Style"/>
              <a:sym typeface="Bookman Old Style"/>
            </a:endParaRPr>
          </a:p>
          <a:p>
            <a:pPr indent="-215900" lvl="2" marL="1143000" rtl="0" algn="l">
              <a:lnSpc>
                <a:spcPct val="120000"/>
              </a:lnSpc>
              <a:spcBef>
                <a:spcPts val="500"/>
              </a:spcBef>
              <a:spcAft>
                <a:spcPts val="0"/>
              </a:spcAft>
              <a:buClr>
                <a:schemeClr val="lt1"/>
              </a:buClr>
              <a:buSzPts val="1800"/>
              <a:buFont typeface="Bookman Old Style"/>
              <a:buChar char="•"/>
            </a:pPr>
            <a:r>
              <a:rPr lang="en-US" sz="1800">
                <a:latin typeface="Bookman Old Style"/>
                <a:ea typeface="Bookman Old Style"/>
                <a:cs typeface="Bookman Old Style"/>
                <a:sym typeface="Bookman Old Style"/>
              </a:rPr>
              <a:t>Clean Data of Nan/Null Values – using  drop NaNs function</a:t>
            </a:r>
            <a:endParaRPr sz="1800">
              <a:latin typeface="Bookman Old Style"/>
              <a:ea typeface="Bookman Old Style"/>
              <a:cs typeface="Bookman Old Style"/>
              <a:sym typeface="Bookman Old Style"/>
            </a:endParaRPr>
          </a:p>
        </p:txBody>
      </p:sp>
      <p:pic>
        <p:nvPicPr>
          <p:cNvPr id="181" name="Google Shape;181;p26"/>
          <p:cNvPicPr preferRelativeResize="0"/>
          <p:nvPr/>
        </p:nvPicPr>
        <p:blipFill rotWithShape="1">
          <a:blip r:embed="rId3">
            <a:alphaModFix/>
          </a:blip>
          <a:srcRect b="0" l="0" r="0" t="0"/>
          <a:stretch/>
        </p:blipFill>
        <p:spPr>
          <a:xfrm>
            <a:off x="2639650" y="4388838"/>
            <a:ext cx="6078050" cy="2331500"/>
          </a:xfrm>
          <a:prstGeom prst="rect">
            <a:avLst/>
          </a:prstGeom>
          <a:noFill/>
          <a:ln>
            <a:noFill/>
          </a:ln>
        </p:spPr>
      </p:pic>
      <p:sp>
        <p:nvSpPr>
          <p:cNvPr id="182" name="Google Shape;182;p26"/>
          <p:cNvSpPr/>
          <p:nvPr/>
        </p:nvSpPr>
        <p:spPr>
          <a:xfrm>
            <a:off x="695850" y="3608150"/>
            <a:ext cx="9666900" cy="632400"/>
          </a:xfrm>
          <a:prstGeom prst="rect">
            <a:avLst/>
          </a:prstGeom>
          <a:no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US" sz="1800" u="none" cap="none" strike="noStrike">
                <a:solidFill>
                  <a:schemeClr val="lt1"/>
                </a:solidFill>
                <a:latin typeface="Bookman Old Style"/>
                <a:ea typeface="Bookman Old Style"/>
                <a:cs typeface="Bookman Old Style"/>
                <a:sym typeface="Bookman Old Style"/>
              </a:rPr>
              <a:t>Extracted ‘year’, ‘month’ and ‘Weekday’ from Date Of Stop and timestamp and minutes from Time Of Stop to generate new columns</a:t>
            </a:r>
            <a:endParaRPr/>
          </a:p>
        </p:txBody>
      </p:sp>
      <p:pic>
        <p:nvPicPr>
          <p:cNvPr id="183" name="Google Shape;183;p26"/>
          <p:cNvPicPr preferRelativeResize="0"/>
          <p:nvPr/>
        </p:nvPicPr>
        <p:blipFill>
          <a:blip r:embed="rId4">
            <a:alphaModFix/>
          </a:blip>
          <a:stretch>
            <a:fillRect/>
          </a:stretch>
        </p:blipFill>
        <p:spPr>
          <a:xfrm>
            <a:off x="1633575" y="2412100"/>
            <a:ext cx="7791450" cy="1047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Google Shape;188;p27"/>
          <p:cNvPicPr preferRelativeResize="0"/>
          <p:nvPr>
            <p:ph idx="1" type="body"/>
          </p:nvPr>
        </p:nvPicPr>
        <p:blipFill rotWithShape="1">
          <a:blip r:embed="rId3">
            <a:alphaModFix/>
          </a:blip>
          <a:srcRect b="0" l="0" r="0" t="0"/>
          <a:stretch/>
        </p:blipFill>
        <p:spPr>
          <a:xfrm>
            <a:off x="2519361" y="418337"/>
            <a:ext cx="6900863" cy="5305997"/>
          </a:xfrm>
          <a:prstGeom prst="rect">
            <a:avLst/>
          </a:prstGeom>
          <a:noFill/>
          <a:ln>
            <a:noFill/>
          </a:ln>
        </p:spPr>
      </p:pic>
      <p:sp>
        <p:nvSpPr>
          <p:cNvPr id="189" name="Google Shape;189;p27"/>
          <p:cNvSpPr txBox="1"/>
          <p:nvPr/>
        </p:nvSpPr>
        <p:spPr>
          <a:xfrm>
            <a:off x="1206063" y="6003656"/>
            <a:ext cx="10119161"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lt1"/>
                </a:solidFill>
                <a:latin typeface="Rockwell"/>
                <a:ea typeface="Rockwell"/>
                <a:cs typeface="Rockwell"/>
                <a:sym typeface="Rockwell"/>
              </a:rPr>
              <a:t>Who tends to get more tickets on average, Male or Female?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Google Shape;194;p28"/>
          <p:cNvPicPr preferRelativeResize="0"/>
          <p:nvPr>
            <p:ph idx="1" type="body"/>
          </p:nvPr>
        </p:nvPicPr>
        <p:blipFill rotWithShape="1">
          <a:blip r:embed="rId3">
            <a:alphaModFix/>
          </a:blip>
          <a:srcRect b="0" l="0" r="0" t="0"/>
          <a:stretch/>
        </p:blipFill>
        <p:spPr>
          <a:xfrm>
            <a:off x="388453" y="1343375"/>
            <a:ext cx="5487650" cy="3658433"/>
          </a:xfrm>
          <a:prstGeom prst="rect">
            <a:avLst/>
          </a:prstGeom>
          <a:noFill/>
          <a:ln>
            <a:noFill/>
          </a:ln>
        </p:spPr>
      </p:pic>
      <p:sp>
        <p:nvSpPr>
          <p:cNvPr id="195" name="Google Shape;195;p28"/>
          <p:cNvSpPr txBox="1"/>
          <p:nvPr/>
        </p:nvSpPr>
        <p:spPr>
          <a:xfrm>
            <a:off x="5210420" y="170849"/>
            <a:ext cx="3198311"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Bookman Old Style"/>
                <a:ea typeface="Bookman Old Style"/>
                <a:cs typeface="Bookman Old Style"/>
                <a:sym typeface="Bookman Old Style"/>
              </a:rPr>
              <a:t>Gender Analysis</a:t>
            </a:r>
            <a:endParaRPr/>
          </a:p>
        </p:txBody>
      </p:sp>
      <p:pic>
        <p:nvPicPr>
          <p:cNvPr id="196" name="Google Shape;196;p28"/>
          <p:cNvPicPr preferRelativeResize="0"/>
          <p:nvPr/>
        </p:nvPicPr>
        <p:blipFill rotWithShape="1">
          <a:blip r:embed="rId4">
            <a:alphaModFix/>
          </a:blip>
          <a:srcRect b="0" l="0" r="0" t="0"/>
          <a:stretch/>
        </p:blipFill>
        <p:spPr>
          <a:xfrm>
            <a:off x="6315899" y="1343374"/>
            <a:ext cx="5487650" cy="3658433"/>
          </a:xfrm>
          <a:prstGeom prst="rect">
            <a:avLst/>
          </a:prstGeom>
          <a:noFill/>
          <a:ln>
            <a:noFill/>
          </a:ln>
        </p:spPr>
      </p:pic>
      <p:sp>
        <p:nvSpPr>
          <p:cNvPr id="197" name="Google Shape;197;p28"/>
          <p:cNvSpPr txBox="1"/>
          <p:nvPr/>
        </p:nvSpPr>
        <p:spPr>
          <a:xfrm>
            <a:off x="3672721" y="725310"/>
            <a:ext cx="609493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Bookman Old Style"/>
                <a:ea typeface="Bookman Old Style"/>
                <a:cs typeface="Bookman Old Style"/>
                <a:sym typeface="Bookman Old Style"/>
              </a:rPr>
              <a:t>Number of violations by grouped by gender and year</a:t>
            </a:r>
            <a:endParaRPr/>
          </a:p>
        </p:txBody>
      </p:sp>
      <p:sp>
        <p:nvSpPr>
          <p:cNvPr id="198" name="Google Shape;198;p28"/>
          <p:cNvSpPr/>
          <p:nvPr/>
        </p:nvSpPr>
        <p:spPr>
          <a:xfrm>
            <a:off x="832226" y="5072896"/>
            <a:ext cx="10703186" cy="178510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Bookman Old Style"/>
                <a:ea typeface="Bookman Old Style"/>
                <a:cs typeface="Bookman Old Style"/>
                <a:sym typeface="Bookman Old Style"/>
              </a:rPr>
              <a:t>Our data showed that many more </a:t>
            </a:r>
            <a:r>
              <a:rPr lang="en-US" sz="2000">
                <a:solidFill>
                  <a:schemeClr val="lt1"/>
                </a:solidFill>
                <a:latin typeface="Bookman Old Style"/>
                <a:ea typeface="Bookman Old Style"/>
                <a:cs typeface="Bookman Old Style"/>
                <a:sym typeface="Bookman Old Style"/>
              </a:rPr>
              <a:t>warnings</a:t>
            </a:r>
            <a:r>
              <a:rPr lang="en-US" sz="1800">
                <a:solidFill>
                  <a:schemeClr val="lt1"/>
                </a:solidFill>
                <a:latin typeface="Bookman Old Style"/>
                <a:ea typeface="Bookman Old Style"/>
                <a:cs typeface="Bookman Old Style"/>
                <a:sym typeface="Bookman Old Style"/>
              </a:rPr>
              <a:t> and citations were given to men than they are to women.</a:t>
            </a:r>
            <a:endParaRPr/>
          </a:p>
          <a:p>
            <a:pPr indent="0" lvl="0" marL="0" marR="0" rtl="0" algn="l">
              <a:spcBef>
                <a:spcPts val="0"/>
              </a:spcBef>
              <a:spcAft>
                <a:spcPts val="0"/>
              </a:spcAft>
              <a:buNone/>
            </a:pPr>
            <a:r>
              <a:t/>
            </a:r>
            <a:endParaRPr sz="1800">
              <a:solidFill>
                <a:schemeClr val="lt1"/>
              </a:solidFill>
              <a:latin typeface="Bookman Old Style"/>
              <a:ea typeface="Bookman Old Style"/>
              <a:cs typeface="Bookman Old Style"/>
              <a:sym typeface="Bookman Old Style"/>
            </a:endParaRPr>
          </a:p>
          <a:p>
            <a:pPr indent="0" lvl="0" marL="0" marR="0" rtl="0" algn="l">
              <a:spcBef>
                <a:spcPts val="0"/>
              </a:spcBef>
              <a:spcAft>
                <a:spcPts val="0"/>
              </a:spcAft>
              <a:buNone/>
            </a:pPr>
            <a:r>
              <a:rPr lang="en-US" sz="1800">
                <a:solidFill>
                  <a:schemeClr val="lt1"/>
                </a:solidFill>
                <a:latin typeface="Bookman Old Style"/>
                <a:ea typeface="Bookman Old Style"/>
                <a:cs typeface="Bookman Old Style"/>
                <a:sym typeface="Bookman Old Style"/>
              </a:rPr>
              <a:t>Mining this data with regards to gender gives insurance companies a great deal of information. Insurance companies give lower rates to drivers who are thought to be less likely to drive recklessly.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id="203" name="Google Shape;203;p29"/>
          <p:cNvPicPr preferRelativeResize="0"/>
          <p:nvPr/>
        </p:nvPicPr>
        <p:blipFill rotWithShape="1">
          <a:blip r:embed="rId3">
            <a:alphaModFix/>
          </a:blip>
          <a:srcRect b="0" l="0" r="0" t="0"/>
          <a:stretch/>
        </p:blipFill>
        <p:spPr>
          <a:xfrm>
            <a:off x="1620339" y="420090"/>
            <a:ext cx="8951322" cy="5313959"/>
          </a:xfrm>
          <a:prstGeom prst="rect">
            <a:avLst/>
          </a:prstGeom>
          <a:noFill/>
          <a:ln>
            <a:noFill/>
          </a:ln>
        </p:spPr>
      </p:pic>
      <p:sp>
        <p:nvSpPr>
          <p:cNvPr id="204" name="Google Shape;204;p29"/>
          <p:cNvSpPr txBox="1"/>
          <p:nvPr/>
        </p:nvSpPr>
        <p:spPr>
          <a:xfrm>
            <a:off x="1368295" y="5981700"/>
            <a:ext cx="10139314"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lt1"/>
                </a:solidFill>
                <a:latin typeface="Bookman Old Style"/>
                <a:ea typeface="Bookman Old Style"/>
                <a:cs typeface="Bookman Old Style"/>
                <a:sym typeface="Bookman Old Style"/>
              </a:rPr>
              <a:t>Which Race is more likely to get a traffic violation ticket?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