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96F9FF3-837D-4EC5-B848-8C8131FAE664}">
  <a:tblStyle styleId="{096F9FF3-837D-4EC5-B848-8C8131FAE664}" styleName="Table_0">
    <a:wholeTbl>
      <a:tcTxStyle b="off" i="off">
        <a:font>
          <a:latin typeface="Rockwell"/>
          <a:ea typeface="Rockwell"/>
          <a:cs typeface="Rockwel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FF5E8"/>
          </a:solidFill>
        </a:fill>
      </a:tcStyle>
    </a:wholeTbl>
    <a:band1H>
      <a:tcTxStyle/>
      <a:tcStyle>
        <a:fill>
          <a:solidFill>
            <a:srgbClr val="DEEACD"/>
          </a:solidFill>
        </a:fill>
      </a:tcStyle>
    </a:band1H>
    <a:band2H>
      <a:tcTxStyle/>
    </a:band2H>
    <a:band1V>
      <a:tcTxStyle/>
      <a:tcStyle>
        <a:fill>
          <a:solidFill>
            <a:srgbClr val="DEEACD"/>
          </a:solidFill>
        </a:fill>
      </a:tcStyle>
    </a:band1V>
    <a:band2V>
      <a:tcTxStyle/>
    </a:band2V>
    <a:lastCol>
      <a:tcTxStyle b="on" i="off">
        <a:font>
          <a:latin typeface="Rockwell"/>
          <a:ea typeface="Rockwell"/>
          <a:cs typeface="Rockwell"/>
        </a:font>
        <a:schemeClr val="lt1"/>
      </a:tcTxStyle>
      <a:tcStyle>
        <a:fill>
          <a:solidFill>
            <a:schemeClr val="accent1"/>
          </a:solidFill>
        </a:fill>
      </a:tcStyle>
    </a:lastCol>
    <a:firstCol>
      <a:tcTxStyle b="on" i="off">
        <a:font>
          <a:latin typeface="Rockwell"/>
          <a:ea typeface="Rockwell"/>
          <a:cs typeface="Rockwell"/>
        </a:font>
        <a:schemeClr val="lt1"/>
      </a:tcTxStyle>
      <a:tcStyle>
        <a:fill>
          <a:solidFill>
            <a:schemeClr val="accent1"/>
          </a:solidFill>
        </a:fill>
      </a:tcStyle>
    </a:firstCol>
    <a:lastRow>
      <a:tcTxStyle b="on" i="off">
        <a:font>
          <a:latin typeface="Rockwell"/>
          <a:ea typeface="Rockwell"/>
          <a:cs typeface="Rockwel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Rockwell"/>
          <a:ea typeface="Rockwell"/>
          <a:cs typeface="Rockwel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95269" y="1122363"/>
            <a:ext cx="9001462" cy="2387600"/>
          </a:xfrm>
          <a:prstGeom prst="rect">
            <a:avLst/>
          </a:prstGeom>
          <a:noFill/>
          <a:ln>
            <a:noFill/>
          </a:ln>
        </p:spPr>
        <p:txBody>
          <a:bodyPr anchorCtr="0" anchor="b" bIns="45700" lIns="91425" spcFirstLastPara="1" rIns="91425" wrap="square" tIns="45700"/>
          <a:lstStyle>
            <a:lvl1pPr lvl="0" algn="ctr">
              <a:lnSpc>
                <a:spcPct val="90000"/>
              </a:lnSpc>
              <a:spcBef>
                <a:spcPts val="0"/>
              </a:spcBef>
              <a:spcAft>
                <a:spcPts val="0"/>
              </a:spcAft>
              <a:buClr>
                <a:schemeClr val="lt1"/>
              </a:buClr>
              <a:buSzPts val="4800"/>
              <a:buFont typeface="Bookman Old Style"/>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95269" y="3602038"/>
            <a:ext cx="9001462" cy="1655762"/>
          </a:xfrm>
          <a:prstGeom prst="rect">
            <a:avLst/>
          </a:prstGeom>
          <a:noFill/>
          <a:ln>
            <a:noFill/>
          </a:ln>
        </p:spPr>
        <p:txBody>
          <a:bodyPr anchorCtr="0" anchor="t" bIns="45700" lIns="91425" spcFirstLastPara="1" rIns="91425" wrap="square" tIns="45700"/>
          <a:lstStyle>
            <a:lvl1pPr lvl="0" algn="ctr">
              <a:lnSpc>
                <a:spcPct val="120000"/>
              </a:lnSpc>
              <a:spcBef>
                <a:spcPts val="1000"/>
              </a:spcBef>
              <a:spcAft>
                <a:spcPts val="0"/>
              </a:spcAft>
              <a:buClr>
                <a:schemeClr val="lt1"/>
              </a:buClr>
              <a:buSzPts val="2400"/>
              <a:buNone/>
              <a:defRPr sz="2400"/>
            </a:lvl1pPr>
            <a:lvl2pPr lvl="1" algn="ctr">
              <a:lnSpc>
                <a:spcPct val="120000"/>
              </a:lnSpc>
              <a:spcBef>
                <a:spcPts val="500"/>
              </a:spcBef>
              <a:spcAft>
                <a:spcPts val="0"/>
              </a:spcAft>
              <a:buClr>
                <a:schemeClr val="lt1"/>
              </a:buClr>
              <a:buSzPts val="2000"/>
              <a:buNone/>
              <a:defRPr sz="2000"/>
            </a:lvl2pPr>
            <a:lvl3pPr lvl="2" algn="ctr">
              <a:lnSpc>
                <a:spcPct val="120000"/>
              </a:lnSpc>
              <a:spcBef>
                <a:spcPts val="500"/>
              </a:spcBef>
              <a:spcAft>
                <a:spcPts val="0"/>
              </a:spcAft>
              <a:buClr>
                <a:schemeClr val="lt1"/>
              </a:buClr>
              <a:buSzPts val="1800"/>
              <a:buNone/>
              <a:defRPr sz="1800"/>
            </a:lvl3pPr>
            <a:lvl4pPr lvl="3" algn="ctr">
              <a:lnSpc>
                <a:spcPct val="120000"/>
              </a:lnSpc>
              <a:spcBef>
                <a:spcPts val="500"/>
              </a:spcBef>
              <a:spcAft>
                <a:spcPts val="0"/>
              </a:spcAft>
              <a:buClr>
                <a:schemeClr val="lt1"/>
              </a:buClr>
              <a:buSzPts val="1600"/>
              <a:buNone/>
              <a:defRPr sz="1600"/>
            </a:lvl4pPr>
            <a:lvl5pPr lvl="4" algn="ctr">
              <a:lnSpc>
                <a:spcPct val="120000"/>
              </a:lnSpc>
              <a:spcBef>
                <a:spcPts val="500"/>
              </a:spcBef>
              <a:spcAft>
                <a:spcPts val="0"/>
              </a:spcAft>
              <a:buClr>
                <a:schemeClr val="lt1"/>
              </a:buClr>
              <a:buSzPts val="1600"/>
              <a:buNone/>
              <a:defRPr sz="1600"/>
            </a:lvl5pPr>
            <a:lvl6pPr lvl="5" algn="ctr">
              <a:lnSpc>
                <a:spcPct val="120000"/>
              </a:lnSpc>
              <a:spcBef>
                <a:spcPts val="500"/>
              </a:spcBef>
              <a:spcAft>
                <a:spcPts val="0"/>
              </a:spcAft>
              <a:buClr>
                <a:schemeClr val="lt1"/>
              </a:buClr>
              <a:buSzPts val="1600"/>
              <a:buNone/>
              <a:defRPr sz="1600"/>
            </a:lvl6pPr>
            <a:lvl7pPr lvl="6" algn="ctr">
              <a:lnSpc>
                <a:spcPct val="120000"/>
              </a:lnSpc>
              <a:spcBef>
                <a:spcPts val="500"/>
              </a:spcBef>
              <a:spcAft>
                <a:spcPts val="0"/>
              </a:spcAft>
              <a:buClr>
                <a:schemeClr val="lt1"/>
              </a:buClr>
              <a:buSzPts val="1600"/>
              <a:buNone/>
              <a:defRPr sz="1600"/>
            </a:lvl7pPr>
            <a:lvl8pPr lvl="7" algn="ctr">
              <a:lnSpc>
                <a:spcPct val="120000"/>
              </a:lnSpc>
              <a:spcBef>
                <a:spcPts val="500"/>
              </a:spcBef>
              <a:spcAft>
                <a:spcPts val="0"/>
              </a:spcAft>
              <a:buClr>
                <a:schemeClr val="lt1"/>
              </a:buClr>
              <a:buSzPts val="1600"/>
              <a:buNone/>
              <a:defRPr sz="1600"/>
            </a:lvl8pPr>
            <a:lvl9pPr lvl="8" algn="ctr">
              <a:lnSpc>
                <a:spcPct val="120000"/>
              </a:lnSpc>
              <a:spcBef>
                <a:spcPts val="500"/>
              </a:spcBef>
              <a:spcAft>
                <a:spcPts val="0"/>
              </a:spcAft>
              <a:buClr>
                <a:schemeClr val="lt1"/>
              </a:buClr>
              <a:buSzPts val="1600"/>
              <a:buNone/>
              <a:defRPr sz="1600"/>
            </a:lvl9pPr>
          </a:lstStyle>
          <a:p/>
        </p:txBody>
      </p:sp>
      <p:sp>
        <p:nvSpPr>
          <p:cNvPr id="14" name="Google Shape;14;p2"/>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3" name="Shape 63"/>
        <p:cNvGrpSpPr/>
        <p:nvPr/>
      </p:nvGrpSpPr>
      <p:grpSpPr>
        <a:xfrm>
          <a:off x="0" y="0"/>
          <a:ext cx="0" cy="0"/>
          <a:chOff x="0" y="0"/>
          <a:chExt cx="0" cy="0"/>
        </a:xfrm>
      </p:grpSpPr>
      <p:sp>
        <p:nvSpPr>
          <p:cNvPr id="64" name="Google Shape;64;p11"/>
          <p:cNvSpPr txBox="1"/>
          <p:nvPr>
            <p:ph type="title"/>
          </p:nvPr>
        </p:nvSpPr>
        <p:spPr>
          <a:xfrm>
            <a:off x="917228" y="609600"/>
            <a:ext cx="3932237" cy="2362200"/>
          </a:xfrm>
          <a:prstGeom prst="rect">
            <a:avLst/>
          </a:prstGeom>
          <a:noFill/>
          <a:ln>
            <a:noFill/>
          </a:ln>
        </p:spPr>
        <p:txBody>
          <a:bodyPr anchorCtr="0" anchor="b" bIns="45700" lIns="91425" spcFirstLastPara="1" rIns="91425" wrap="square" tIns="45700"/>
          <a:lstStyle>
            <a:lvl1pPr lvl="0" algn="ctr">
              <a:lnSpc>
                <a:spcPct val="90000"/>
              </a:lnSpc>
              <a:spcBef>
                <a:spcPts val="0"/>
              </a:spcBef>
              <a:spcAft>
                <a:spcPts val="0"/>
              </a:spcAft>
              <a:buClr>
                <a:schemeClr val="lt1"/>
              </a:buClr>
              <a:buSzPts val="2800"/>
              <a:buFont typeface="Bookman Old Style"/>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11"/>
          <p:cNvSpPr txBox="1"/>
          <p:nvPr>
            <p:ph idx="1" type="body"/>
          </p:nvPr>
        </p:nvSpPr>
        <p:spPr>
          <a:xfrm>
            <a:off x="5078064" y="609600"/>
            <a:ext cx="6189492" cy="5181600"/>
          </a:xfrm>
          <a:prstGeom prst="rect">
            <a:avLst/>
          </a:prstGeom>
          <a:noFill/>
          <a:ln>
            <a:noFill/>
          </a:ln>
        </p:spPr>
        <p:txBody>
          <a:bodyPr anchorCtr="0" anchor="ctr" bIns="45700" lIns="91425" spcFirstLastPara="1" rIns="91425" wrap="square" tIns="45700"/>
          <a:lstStyle>
            <a:lvl1pPr indent="-342900" lvl="0" marL="457200" algn="l">
              <a:lnSpc>
                <a:spcPct val="120000"/>
              </a:lnSpc>
              <a:spcBef>
                <a:spcPts val="1000"/>
              </a:spcBef>
              <a:spcAft>
                <a:spcPts val="0"/>
              </a:spcAft>
              <a:buClr>
                <a:schemeClr val="lt1"/>
              </a:buClr>
              <a:buSzPts val="1800"/>
              <a:buChar char="•"/>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66" name="Google Shape;66;p11"/>
          <p:cNvSpPr txBox="1"/>
          <p:nvPr>
            <p:ph idx="2" type="body"/>
          </p:nvPr>
        </p:nvSpPr>
        <p:spPr>
          <a:xfrm>
            <a:off x="917228" y="2971800"/>
            <a:ext cx="3932237" cy="2819399"/>
          </a:xfrm>
          <a:prstGeom prst="rect">
            <a:avLst/>
          </a:prstGeom>
          <a:noFill/>
          <a:ln>
            <a:noFill/>
          </a:ln>
        </p:spPr>
        <p:txBody>
          <a:bodyPr anchorCtr="0" anchor="t" bIns="45700" lIns="91425" spcFirstLastPara="1" rIns="91425" wrap="square" tIns="45700"/>
          <a:lstStyle>
            <a:lvl1pPr indent="-228600" lvl="0" marL="457200" algn="ctr">
              <a:lnSpc>
                <a:spcPct val="120000"/>
              </a:lnSpc>
              <a:spcBef>
                <a:spcPts val="1000"/>
              </a:spcBef>
              <a:spcAft>
                <a:spcPts val="0"/>
              </a:spcAft>
              <a:buClr>
                <a:schemeClr val="lt1"/>
              </a:buClr>
              <a:buSzPts val="1600"/>
              <a:buNone/>
              <a:defRPr sz="1600"/>
            </a:lvl1pPr>
            <a:lvl2pPr indent="-228600" lvl="1" marL="914400" algn="l">
              <a:lnSpc>
                <a:spcPct val="120000"/>
              </a:lnSpc>
              <a:spcBef>
                <a:spcPts val="500"/>
              </a:spcBef>
              <a:spcAft>
                <a:spcPts val="0"/>
              </a:spcAft>
              <a:buClr>
                <a:schemeClr val="lt1"/>
              </a:buClr>
              <a:buSzPts val="1400"/>
              <a:buNone/>
              <a:defRPr sz="1400"/>
            </a:lvl2pPr>
            <a:lvl3pPr indent="-228600" lvl="2" marL="1371600" algn="l">
              <a:lnSpc>
                <a:spcPct val="120000"/>
              </a:lnSpc>
              <a:spcBef>
                <a:spcPts val="500"/>
              </a:spcBef>
              <a:spcAft>
                <a:spcPts val="0"/>
              </a:spcAft>
              <a:buClr>
                <a:schemeClr val="lt1"/>
              </a:buClr>
              <a:buSzPts val="1200"/>
              <a:buNone/>
              <a:defRPr sz="1200"/>
            </a:lvl3pPr>
            <a:lvl4pPr indent="-228600" lvl="3" marL="1828800" algn="l">
              <a:lnSpc>
                <a:spcPct val="120000"/>
              </a:lnSpc>
              <a:spcBef>
                <a:spcPts val="500"/>
              </a:spcBef>
              <a:spcAft>
                <a:spcPts val="0"/>
              </a:spcAft>
              <a:buClr>
                <a:schemeClr val="lt1"/>
              </a:buClr>
              <a:buSzPts val="1000"/>
              <a:buNone/>
              <a:defRPr sz="1000"/>
            </a:lvl4pPr>
            <a:lvl5pPr indent="-228600" lvl="4" marL="2286000" algn="l">
              <a:lnSpc>
                <a:spcPct val="120000"/>
              </a:lnSpc>
              <a:spcBef>
                <a:spcPts val="500"/>
              </a:spcBef>
              <a:spcAft>
                <a:spcPts val="0"/>
              </a:spcAft>
              <a:buClr>
                <a:schemeClr val="lt1"/>
              </a:buClr>
              <a:buSzPts val="1000"/>
              <a:buNone/>
              <a:defRPr sz="1000"/>
            </a:lvl5pPr>
            <a:lvl6pPr indent="-228600" lvl="5" marL="2743200" algn="l">
              <a:lnSpc>
                <a:spcPct val="120000"/>
              </a:lnSpc>
              <a:spcBef>
                <a:spcPts val="500"/>
              </a:spcBef>
              <a:spcAft>
                <a:spcPts val="0"/>
              </a:spcAft>
              <a:buClr>
                <a:schemeClr val="lt1"/>
              </a:buClr>
              <a:buSzPts val="1000"/>
              <a:buNone/>
              <a:defRPr sz="1000"/>
            </a:lvl6pPr>
            <a:lvl7pPr indent="-228600" lvl="6" marL="3200400" algn="l">
              <a:lnSpc>
                <a:spcPct val="120000"/>
              </a:lnSpc>
              <a:spcBef>
                <a:spcPts val="500"/>
              </a:spcBef>
              <a:spcAft>
                <a:spcPts val="0"/>
              </a:spcAft>
              <a:buClr>
                <a:schemeClr val="lt1"/>
              </a:buClr>
              <a:buSzPts val="1000"/>
              <a:buNone/>
              <a:defRPr sz="1000"/>
            </a:lvl7pPr>
            <a:lvl8pPr indent="-228600" lvl="7" marL="3657600" algn="l">
              <a:lnSpc>
                <a:spcPct val="120000"/>
              </a:lnSpc>
              <a:spcBef>
                <a:spcPts val="500"/>
              </a:spcBef>
              <a:spcAft>
                <a:spcPts val="0"/>
              </a:spcAft>
              <a:buClr>
                <a:schemeClr val="lt1"/>
              </a:buClr>
              <a:buSzPts val="1000"/>
              <a:buNone/>
              <a:defRPr sz="1000"/>
            </a:lvl8pPr>
            <a:lvl9pPr indent="-228600" lvl="8" marL="4114800" algn="l">
              <a:lnSpc>
                <a:spcPct val="120000"/>
              </a:lnSpc>
              <a:spcBef>
                <a:spcPts val="500"/>
              </a:spcBef>
              <a:spcAft>
                <a:spcPts val="0"/>
              </a:spcAft>
              <a:buClr>
                <a:schemeClr val="lt1"/>
              </a:buClr>
              <a:buSzPts val="1000"/>
              <a:buNone/>
              <a:defRPr sz="1000"/>
            </a:lvl9pPr>
          </a:lstStyle>
          <a:p/>
        </p:txBody>
      </p:sp>
      <p:sp>
        <p:nvSpPr>
          <p:cNvPr id="67" name="Google Shape;67;p11"/>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1"/>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1"/>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70" name="Shape 70"/>
        <p:cNvGrpSpPr/>
        <p:nvPr/>
      </p:nvGrpSpPr>
      <p:grpSpPr>
        <a:xfrm>
          <a:off x="0" y="0"/>
          <a:ext cx="0" cy="0"/>
          <a:chOff x="0" y="0"/>
          <a:chExt cx="0" cy="0"/>
        </a:xfrm>
      </p:grpSpPr>
      <p:sp>
        <p:nvSpPr>
          <p:cNvPr id="71" name="Google Shape;71;p12"/>
          <p:cNvSpPr txBox="1"/>
          <p:nvPr>
            <p:ph type="title"/>
          </p:nvPr>
        </p:nvSpPr>
        <p:spPr>
          <a:xfrm>
            <a:off x="917227" y="609600"/>
            <a:ext cx="5929773" cy="2362200"/>
          </a:xfrm>
          <a:prstGeom prst="rect">
            <a:avLst/>
          </a:prstGeom>
          <a:noFill/>
          <a:ln>
            <a:noFill/>
          </a:ln>
        </p:spPr>
        <p:txBody>
          <a:bodyPr anchorCtr="0" anchor="b" bIns="45700" lIns="91425" spcFirstLastPara="1" rIns="91425" wrap="square" tIns="45700"/>
          <a:lstStyle>
            <a:lvl1pPr lvl="0" algn="ctr">
              <a:lnSpc>
                <a:spcPct val="90000"/>
              </a:lnSpc>
              <a:spcBef>
                <a:spcPts val="0"/>
              </a:spcBef>
              <a:spcAft>
                <a:spcPts val="0"/>
              </a:spcAft>
              <a:buClr>
                <a:schemeClr val="lt1"/>
              </a:buClr>
              <a:buSzPts val="3200"/>
              <a:buFont typeface="Bookman Old Styl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12"/>
          <p:cNvSpPr/>
          <p:nvPr>
            <p:ph idx="2" type="pic"/>
          </p:nvPr>
        </p:nvSpPr>
        <p:spPr>
          <a:xfrm>
            <a:off x="7424804" y="758881"/>
            <a:ext cx="3255356" cy="4883038"/>
          </a:xfrm>
          <a:prstGeom prst="rect">
            <a:avLst/>
          </a:prstGeom>
          <a:noFill/>
          <a:ln cap="sq" cmpd="sng" w="1905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txBody>
          <a:bodyPr anchorCtr="0" anchor="t" bIns="45700" lIns="91425" spcFirstLastPara="1" rIns="91425" wrap="square" tIns="45700"/>
          <a:lstStyle>
            <a:lvl1pPr lvl="0" marR="0" rtl="0" algn="ctr">
              <a:lnSpc>
                <a:spcPct val="120000"/>
              </a:lnSpc>
              <a:spcBef>
                <a:spcPts val="1000"/>
              </a:spcBef>
              <a:spcAft>
                <a:spcPts val="0"/>
              </a:spcAft>
              <a:buClr>
                <a:schemeClr val="lt1"/>
              </a:buClr>
              <a:buSzPts val="3200"/>
              <a:buFont typeface="Arial"/>
              <a:buNone/>
              <a:defRPr b="0" i="0" sz="3200" u="none" cap="none" strike="noStrike">
                <a:solidFill>
                  <a:schemeClr val="lt1"/>
                </a:solidFill>
                <a:latin typeface="Rockwell"/>
                <a:ea typeface="Rockwell"/>
                <a:cs typeface="Rockwell"/>
                <a:sym typeface="Rockwell"/>
              </a:defRPr>
            </a:lvl1pPr>
            <a:lvl2pPr lvl="1" marR="0" rtl="0" algn="l">
              <a:lnSpc>
                <a:spcPct val="120000"/>
              </a:lnSpc>
              <a:spcBef>
                <a:spcPts val="500"/>
              </a:spcBef>
              <a:spcAft>
                <a:spcPts val="0"/>
              </a:spcAft>
              <a:buClr>
                <a:schemeClr val="lt1"/>
              </a:buClr>
              <a:buSzPts val="2800"/>
              <a:buFont typeface="Arial"/>
              <a:buNone/>
              <a:defRPr b="0" i="0" sz="2800" u="none" cap="none" strike="noStrike">
                <a:solidFill>
                  <a:schemeClr val="lt1"/>
                </a:solidFill>
                <a:latin typeface="Rockwell"/>
                <a:ea typeface="Rockwell"/>
                <a:cs typeface="Rockwell"/>
                <a:sym typeface="Rockwell"/>
              </a:defRPr>
            </a:lvl2pPr>
            <a:lvl3pPr lvl="2" marR="0" rtl="0" algn="l">
              <a:lnSpc>
                <a:spcPct val="120000"/>
              </a:lnSpc>
              <a:spcBef>
                <a:spcPts val="500"/>
              </a:spcBef>
              <a:spcAft>
                <a:spcPts val="0"/>
              </a:spcAft>
              <a:buClr>
                <a:schemeClr val="lt1"/>
              </a:buClr>
              <a:buSzPts val="2400"/>
              <a:buFont typeface="Arial"/>
              <a:buNone/>
              <a:defRPr b="0" i="0" sz="2400" u="none" cap="none" strike="noStrike">
                <a:solidFill>
                  <a:schemeClr val="lt1"/>
                </a:solidFill>
                <a:latin typeface="Rockwell"/>
                <a:ea typeface="Rockwell"/>
                <a:cs typeface="Rockwell"/>
                <a:sym typeface="Rockwell"/>
              </a:defRPr>
            </a:lvl3pPr>
            <a:lvl4pPr lvl="3" marR="0" rtl="0" algn="l">
              <a:lnSpc>
                <a:spcPct val="120000"/>
              </a:lnSpc>
              <a:spcBef>
                <a:spcPts val="500"/>
              </a:spcBef>
              <a:spcAft>
                <a:spcPts val="0"/>
              </a:spcAft>
              <a:buClr>
                <a:schemeClr val="lt1"/>
              </a:buClr>
              <a:buSzPts val="2000"/>
              <a:buFont typeface="Arial"/>
              <a:buNone/>
              <a:defRPr b="0" i="0" sz="2000" u="none" cap="none" strike="noStrike">
                <a:solidFill>
                  <a:schemeClr val="lt1"/>
                </a:solidFill>
                <a:latin typeface="Rockwell"/>
                <a:ea typeface="Rockwell"/>
                <a:cs typeface="Rockwell"/>
                <a:sym typeface="Rockwell"/>
              </a:defRPr>
            </a:lvl4pPr>
            <a:lvl5pPr lvl="4" marR="0" rtl="0" algn="l">
              <a:lnSpc>
                <a:spcPct val="120000"/>
              </a:lnSpc>
              <a:spcBef>
                <a:spcPts val="500"/>
              </a:spcBef>
              <a:spcAft>
                <a:spcPts val="0"/>
              </a:spcAft>
              <a:buClr>
                <a:schemeClr val="lt1"/>
              </a:buClr>
              <a:buSzPts val="2000"/>
              <a:buFont typeface="Arial"/>
              <a:buNone/>
              <a:defRPr b="0" i="0" sz="2000" u="none" cap="none" strike="noStrike">
                <a:solidFill>
                  <a:schemeClr val="lt1"/>
                </a:solidFill>
                <a:latin typeface="Rockwell"/>
                <a:ea typeface="Rockwell"/>
                <a:cs typeface="Rockwell"/>
                <a:sym typeface="Rockwell"/>
              </a:defRPr>
            </a:lvl5pPr>
            <a:lvl6pPr lvl="5" marR="0" rtl="0" algn="l">
              <a:lnSpc>
                <a:spcPct val="120000"/>
              </a:lnSpc>
              <a:spcBef>
                <a:spcPts val="500"/>
              </a:spcBef>
              <a:spcAft>
                <a:spcPts val="0"/>
              </a:spcAft>
              <a:buClr>
                <a:schemeClr val="lt1"/>
              </a:buClr>
              <a:buSzPts val="2000"/>
              <a:buFont typeface="Arial"/>
              <a:buNone/>
              <a:defRPr b="0" i="0" sz="2000" u="none" cap="none" strike="noStrike">
                <a:solidFill>
                  <a:schemeClr val="lt1"/>
                </a:solidFill>
                <a:latin typeface="Rockwell"/>
                <a:ea typeface="Rockwell"/>
                <a:cs typeface="Rockwell"/>
                <a:sym typeface="Rockwell"/>
              </a:defRPr>
            </a:lvl6pPr>
            <a:lvl7pPr lvl="6" marR="0" rtl="0" algn="l">
              <a:lnSpc>
                <a:spcPct val="120000"/>
              </a:lnSpc>
              <a:spcBef>
                <a:spcPts val="500"/>
              </a:spcBef>
              <a:spcAft>
                <a:spcPts val="0"/>
              </a:spcAft>
              <a:buClr>
                <a:schemeClr val="lt1"/>
              </a:buClr>
              <a:buSzPts val="2000"/>
              <a:buFont typeface="Arial"/>
              <a:buNone/>
              <a:defRPr b="0" i="0" sz="2000" u="none" cap="none" strike="noStrike">
                <a:solidFill>
                  <a:schemeClr val="lt1"/>
                </a:solidFill>
                <a:latin typeface="Rockwell"/>
                <a:ea typeface="Rockwell"/>
                <a:cs typeface="Rockwell"/>
                <a:sym typeface="Rockwell"/>
              </a:defRPr>
            </a:lvl7pPr>
            <a:lvl8pPr lvl="7" marR="0" rtl="0" algn="l">
              <a:lnSpc>
                <a:spcPct val="120000"/>
              </a:lnSpc>
              <a:spcBef>
                <a:spcPts val="500"/>
              </a:spcBef>
              <a:spcAft>
                <a:spcPts val="0"/>
              </a:spcAft>
              <a:buClr>
                <a:schemeClr val="lt1"/>
              </a:buClr>
              <a:buSzPts val="2000"/>
              <a:buFont typeface="Arial"/>
              <a:buNone/>
              <a:defRPr b="0" i="0" sz="2000" u="none" cap="none" strike="noStrike">
                <a:solidFill>
                  <a:schemeClr val="lt1"/>
                </a:solidFill>
                <a:latin typeface="Rockwell"/>
                <a:ea typeface="Rockwell"/>
                <a:cs typeface="Rockwell"/>
                <a:sym typeface="Rockwell"/>
              </a:defRPr>
            </a:lvl8pPr>
            <a:lvl9pPr lvl="8" marR="0" rtl="0" algn="l">
              <a:lnSpc>
                <a:spcPct val="120000"/>
              </a:lnSpc>
              <a:spcBef>
                <a:spcPts val="500"/>
              </a:spcBef>
              <a:spcAft>
                <a:spcPts val="0"/>
              </a:spcAft>
              <a:buClr>
                <a:schemeClr val="lt1"/>
              </a:buClr>
              <a:buSzPts val="2000"/>
              <a:buFont typeface="Arial"/>
              <a:buNone/>
              <a:defRPr b="0" i="0" sz="2000" u="none" cap="none" strike="noStrike">
                <a:solidFill>
                  <a:schemeClr val="lt1"/>
                </a:solidFill>
                <a:latin typeface="Rockwell"/>
                <a:ea typeface="Rockwell"/>
                <a:cs typeface="Rockwell"/>
                <a:sym typeface="Rockwell"/>
              </a:defRPr>
            </a:lvl9pPr>
          </a:lstStyle>
          <a:p/>
        </p:txBody>
      </p:sp>
      <p:sp>
        <p:nvSpPr>
          <p:cNvPr id="73" name="Google Shape;73;p12"/>
          <p:cNvSpPr txBox="1"/>
          <p:nvPr>
            <p:ph idx="1" type="body"/>
          </p:nvPr>
        </p:nvSpPr>
        <p:spPr>
          <a:xfrm>
            <a:off x="913794" y="2971800"/>
            <a:ext cx="5934950" cy="2819400"/>
          </a:xfrm>
          <a:prstGeom prst="rect">
            <a:avLst/>
          </a:prstGeom>
          <a:noFill/>
          <a:ln>
            <a:noFill/>
          </a:ln>
        </p:spPr>
        <p:txBody>
          <a:bodyPr anchorCtr="0" anchor="t" bIns="45700" lIns="91425" spcFirstLastPara="1" rIns="91425" wrap="square" tIns="45700"/>
          <a:lstStyle>
            <a:lvl1pPr indent="-228600" lvl="0" marL="457200" algn="ctr">
              <a:lnSpc>
                <a:spcPct val="120000"/>
              </a:lnSpc>
              <a:spcBef>
                <a:spcPts val="1000"/>
              </a:spcBef>
              <a:spcAft>
                <a:spcPts val="0"/>
              </a:spcAft>
              <a:buClr>
                <a:schemeClr val="lt1"/>
              </a:buClr>
              <a:buSzPts val="1800"/>
              <a:buNone/>
              <a:defRPr sz="1800"/>
            </a:lvl1pPr>
            <a:lvl2pPr indent="-228600" lvl="1" marL="914400" algn="l">
              <a:lnSpc>
                <a:spcPct val="120000"/>
              </a:lnSpc>
              <a:spcBef>
                <a:spcPts val="500"/>
              </a:spcBef>
              <a:spcAft>
                <a:spcPts val="0"/>
              </a:spcAft>
              <a:buClr>
                <a:schemeClr val="lt1"/>
              </a:buClr>
              <a:buSzPts val="1400"/>
              <a:buNone/>
              <a:defRPr sz="1400"/>
            </a:lvl2pPr>
            <a:lvl3pPr indent="-228600" lvl="2" marL="1371600" algn="l">
              <a:lnSpc>
                <a:spcPct val="120000"/>
              </a:lnSpc>
              <a:spcBef>
                <a:spcPts val="500"/>
              </a:spcBef>
              <a:spcAft>
                <a:spcPts val="0"/>
              </a:spcAft>
              <a:buClr>
                <a:schemeClr val="lt1"/>
              </a:buClr>
              <a:buSzPts val="1200"/>
              <a:buNone/>
              <a:defRPr sz="1200"/>
            </a:lvl3pPr>
            <a:lvl4pPr indent="-228600" lvl="3" marL="1828800" algn="l">
              <a:lnSpc>
                <a:spcPct val="120000"/>
              </a:lnSpc>
              <a:spcBef>
                <a:spcPts val="500"/>
              </a:spcBef>
              <a:spcAft>
                <a:spcPts val="0"/>
              </a:spcAft>
              <a:buClr>
                <a:schemeClr val="lt1"/>
              </a:buClr>
              <a:buSzPts val="1000"/>
              <a:buNone/>
              <a:defRPr sz="1000"/>
            </a:lvl4pPr>
            <a:lvl5pPr indent="-228600" lvl="4" marL="2286000" algn="l">
              <a:lnSpc>
                <a:spcPct val="120000"/>
              </a:lnSpc>
              <a:spcBef>
                <a:spcPts val="500"/>
              </a:spcBef>
              <a:spcAft>
                <a:spcPts val="0"/>
              </a:spcAft>
              <a:buClr>
                <a:schemeClr val="lt1"/>
              </a:buClr>
              <a:buSzPts val="1000"/>
              <a:buNone/>
              <a:defRPr sz="1000"/>
            </a:lvl5pPr>
            <a:lvl6pPr indent="-228600" lvl="5" marL="2743200" algn="l">
              <a:lnSpc>
                <a:spcPct val="120000"/>
              </a:lnSpc>
              <a:spcBef>
                <a:spcPts val="500"/>
              </a:spcBef>
              <a:spcAft>
                <a:spcPts val="0"/>
              </a:spcAft>
              <a:buClr>
                <a:schemeClr val="lt1"/>
              </a:buClr>
              <a:buSzPts val="1000"/>
              <a:buNone/>
              <a:defRPr sz="1000"/>
            </a:lvl6pPr>
            <a:lvl7pPr indent="-228600" lvl="6" marL="3200400" algn="l">
              <a:lnSpc>
                <a:spcPct val="120000"/>
              </a:lnSpc>
              <a:spcBef>
                <a:spcPts val="500"/>
              </a:spcBef>
              <a:spcAft>
                <a:spcPts val="0"/>
              </a:spcAft>
              <a:buClr>
                <a:schemeClr val="lt1"/>
              </a:buClr>
              <a:buSzPts val="1000"/>
              <a:buNone/>
              <a:defRPr sz="1000"/>
            </a:lvl7pPr>
            <a:lvl8pPr indent="-228600" lvl="7" marL="3657600" algn="l">
              <a:lnSpc>
                <a:spcPct val="120000"/>
              </a:lnSpc>
              <a:spcBef>
                <a:spcPts val="500"/>
              </a:spcBef>
              <a:spcAft>
                <a:spcPts val="0"/>
              </a:spcAft>
              <a:buClr>
                <a:schemeClr val="lt1"/>
              </a:buClr>
              <a:buSzPts val="1000"/>
              <a:buNone/>
              <a:defRPr sz="1000"/>
            </a:lvl8pPr>
            <a:lvl9pPr indent="-228600" lvl="8" marL="4114800" algn="l">
              <a:lnSpc>
                <a:spcPct val="120000"/>
              </a:lnSpc>
              <a:spcBef>
                <a:spcPts val="500"/>
              </a:spcBef>
              <a:spcAft>
                <a:spcPts val="0"/>
              </a:spcAft>
              <a:buClr>
                <a:schemeClr val="lt1"/>
              </a:buClr>
              <a:buSzPts val="1000"/>
              <a:buNone/>
              <a:defRPr sz="1000"/>
            </a:lvl9pPr>
          </a:lstStyle>
          <a:p/>
        </p:txBody>
      </p:sp>
      <p:sp>
        <p:nvSpPr>
          <p:cNvPr id="74" name="Google Shape;74;p12"/>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2"/>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2"/>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anoramic Picture with Caption">
  <p:cSld name="Panoramic Picture with Caption">
    <p:spTree>
      <p:nvGrpSpPr>
        <p:cNvPr id="77" name="Shape 77"/>
        <p:cNvGrpSpPr/>
        <p:nvPr/>
      </p:nvGrpSpPr>
      <p:grpSpPr>
        <a:xfrm>
          <a:off x="0" y="0"/>
          <a:ext cx="0" cy="0"/>
          <a:chOff x="0" y="0"/>
          <a:chExt cx="0" cy="0"/>
        </a:xfrm>
      </p:grpSpPr>
      <p:sp>
        <p:nvSpPr>
          <p:cNvPr id="78" name="Google Shape;78;p13"/>
          <p:cNvSpPr txBox="1"/>
          <p:nvPr>
            <p:ph type="title"/>
          </p:nvPr>
        </p:nvSpPr>
        <p:spPr>
          <a:xfrm>
            <a:off x="913806" y="4289372"/>
            <a:ext cx="10367564" cy="819355"/>
          </a:xfrm>
          <a:prstGeom prst="rect">
            <a:avLst/>
          </a:prstGeom>
          <a:noFill/>
          <a:ln>
            <a:noFill/>
          </a:ln>
        </p:spPr>
        <p:txBody>
          <a:bodyPr anchorCtr="0" anchor="b" bIns="45700" lIns="91425" spcFirstLastPara="1" rIns="91425" wrap="square" tIns="45700"/>
          <a:lstStyle>
            <a:lvl1pPr lvl="0" algn="ctr">
              <a:lnSpc>
                <a:spcPct val="90000"/>
              </a:lnSpc>
              <a:spcBef>
                <a:spcPts val="0"/>
              </a:spcBef>
              <a:spcAft>
                <a:spcPts val="0"/>
              </a:spcAft>
              <a:buClr>
                <a:schemeClr val="lt1"/>
              </a:buClr>
              <a:buSzPts val="2800"/>
              <a:buFont typeface="Bookman Old Style"/>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13"/>
          <p:cNvSpPr/>
          <p:nvPr>
            <p:ph idx="2" type="pic"/>
          </p:nvPr>
        </p:nvSpPr>
        <p:spPr>
          <a:xfrm>
            <a:off x="913806" y="621321"/>
            <a:ext cx="10367564" cy="3379735"/>
          </a:xfrm>
          <a:prstGeom prst="rect">
            <a:avLst/>
          </a:prstGeom>
          <a:noFill/>
          <a:ln cap="sq" cmpd="sng" w="1905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txBody>
          <a:bodyPr anchorCtr="0" anchor="t" bIns="45700" lIns="91425" spcFirstLastPara="1" rIns="91425" wrap="square" tIns="45700"/>
          <a:lstStyle>
            <a:lvl1pPr lvl="0" marR="0" rtl="0" algn="ctr">
              <a:lnSpc>
                <a:spcPct val="120000"/>
              </a:lnSpc>
              <a:spcBef>
                <a:spcPts val="1000"/>
              </a:spcBef>
              <a:spcAft>
                <a:spcPts val="0"/>
              </a:spcAft>
              <a:buClr>
                <a:schemeClr val="lt1"/>
              </a:buClr>
              <a:buSzPts val="3200"/>
              <a:buFont typeface="Arial"/>
              <a:buNone/>
              <a:defRPr b="0" i="0" sz="3200" u="none" cap="none" strike="noStrike">
                <a:solidFill>
                  <a:schemeClr val="lt1"/>
                </a:solidFill>
                <a:latin typeface="Rockwell"/>
                <a:ea typeface="Rockwell"/>
                <a:cs typeface="Rockwell"/>
                <a:sym typeface="Rockwell"/>
              </a:defRPr>
            </a:lvl1pPr>
            <a:lvl2pPr lvl="1" marR="0" rtl="0" algn="l">
              <a:lnSpc>
                <a:spcPct val="120000"/>
              </a:lnSpc>
              <a:spcBef>
                <a:spcPts val="500"/>
              </a:spcBef>
              <a:spcAft>
                <a:spcPts val="0"/>
              </a:spcAft>
              <a:buClr>
                <a:schemeClr val="lt1"/>
              </a:buClr>
              <a:buSzPts val="2800"/>
              <a:buFont typeface="Arial"/>
              <a:buNone/>
              <a:defRPr b="0" i="0" sz="2800" u="none" cap="none" strike="noStrike">
                <a:solidFill>
                  <a:schemeClr val="lt1"/>
                </a:solidFill>
                <a:latin typeface="Rockwell"/>
                <a:ea typeface="Rockwell"/>
                <a:cs typeface="Rockwell"/>
                <a:sym typeface="Rockwell"/>
              </a:defRPr>
            </a:lvl2pPr>
            <a:lvl3pPr lvl="2" marR="0" rtl="0" algn="l">
              <a:lnSpc>
                <a:spcPct val="120000"/>
              </a:lnSpc>
              <a:spcBef>
                <a:spcPts val="500"/>
              </a:spcBef>
              <a:spcAft>
                <a:spcPts val="0"/>
              </a:spcAft>
              <a:buClr>
                <a:schemeClr val="lt1"/>
              </a:buClr>
              <a:buSzPts val="2400"/>
              <a:buFont typeface="Arial"/>
              <a:buNone/>
              <a:defRPr b="0" i="0" sz="2400" u="none" cap="none" strike="noStrike">
                <a:solidFill>
                  <a:schemeClr val="lt1"/>
                </a:solidFill>
                <a:latin typeface="Rockwell"/>
                <a:ea typeface="Rockwell"/>
                <a:cs typeface="Rockwell"/>
                <a:sym typeface="Rockwell"/>
              </a:defRPr>
            </a:lvl3pPr>
            <a:lvl4pPr lvl="3" marR="0" rtl="0" algn="l">
              <a:lnSpc>
                <a:spcPct val="120000"/>
              </a:lnSpc>
              <a:spcBef>
                <a:spcPts val="500"/>
              </a:spcBef>
              <a:spcAft>
                <a:spcPts val="0"/>
              </a:spcAft>
              <a:buClr>
                <a:schemeClr val="lt1"/>
              </a:buClr>
              <a:buSzPts val="2000"/>
              <a:buFont typeface="Arial"/>
              <a:buNone/>
              <a:defRPr b="0" i="0" sz="2000" u="none" cap="none" strike="noStrike">
                <a:solidFill>
                  <a:schemeClr val="lt1"/>
                </a:solidFill>
                <a:latin typeface="Rockwell"/>
                <a:ea typeface="Rockwell"/>
                <a:cs typeface="Rockwell"/>
                <a:sym typeface="Rockwell"/>
              </a:defRPr>
            </a:lvl4pPr>
            <a:lvl5pPr lvl="4" marR="0" rtl="0" algn="l">
              <a:lnSpc>
                <a:spcPct val="120000"/>
              </a:lnSpc>
              <a:spcBef>
                <a:spcPts val="500"/>
              </a:spcBef>
              <a:spcAft>
                <a:spcPts val="0"/>
              </a:spcAft>
              <a:buClr>
                <a:schemeClr val="lt1"/>
              </a:buClr>
              <a:buSzPts val="2000"/>
              <a:buFont typeface="Arial"/>
              <a:buNone/>
              <a:defRPr b="0" i="0" sz="2000" u="none" cap="none" strike="noStrike">
                <a:solidFill>
                  <a:schemeClr val="lt1"/>
                </a:solidFill>
                <a:latin typeface="Rockwell"/>
                <a:ea typeface="Rockwell"/>
                <a:cs typeface="Rockwell"/>
                <a:sym typeface="Rockwell"/>
              </a:defRPr>
            </a:lvl5pPr>
            <a:lvl6pPr lvl="5" marR="0" rtl="0" algn="l">
              <a:lnSpc>
                <a:spcPct val="120000"/>
              </a:lnSpc>
              <a:spcBef>
                <a:spcPts val="500"/>
              </a:spcBef>
              <a:spcAft>
                <a:spcPts val="0"/>
              </a:spcAft>
              <a:buClr>
                <a:schemeClr val="lt1"/>
              </a:buClr>
              <a:buSzPts val="2000"/>
              <a:buFont typeface="Arial"/>
              <a:buNone/>
              <a:defRPr b="0" i="0" sz="2000" u="none" cap="none" strike="noStrike">
                <a:solidFill>
                  <a:schemeClr val="lt1"/>
                </a:solidFill>
                <a:latin typeface="Rockwell"/>
                <a:ea typeface="Rockwell"/>
                <a:cs typeface="Rockwell"/>
                <a:sym typeface="Rockwell"/>
              </a:defRPr>
            </a:lvl6pPr>
            <a:lvl7pPr lvl="6" marR="0" rtl="0" algn="l">
              <a:lnSpc>
                <a:spcPct val="120000"/>
              </a:lnSpc>
              <a:spcBef>
                <a:spcPts val="500"/>
              </a:spcBef>
              <a:spcAft>
                <a:spcPts val="0"/>
              </a:spcAft>
              <a:buClr>
                <a:schemeClr val="lt1"/>
              </a:buClr>
              <a:buSzPts val="2000"/>
              <a:buFont typeface="Arial"/>
              <a:buNone/>
              <a:defRPr b="0" i="0" sz="2000" u="none" cap="none" strike="noStrike">
                <a:solidFill>
                  <a:schemeClr val="lt1"/>
                </a:solidFill>
                <a:latin typeface="Rockwell"/>
                <a:ea typeface="Rockwell"/>
                <a:cs typeface="Rockwell"/>
                <a:sym typeface="Rockwell"/>
              </a:defRPr>
            </a:lvl7pPr>
            <a:lvl8pPr lvl="7" marR="0" rtl="0" algn="l">
              <a:lnSpc>
                <a:spcPct val="120000"/>
              </a:lnSpc>
              <a:spcBef>
                <a:spcPts val="500"/>
              </a:spcBef>
              <a:spcAft>
                <a:spcPts val="0"/>
              </a:spcAft>
              <a:buClr>
                <a:schemeClr val="lt1"/>
              </a:buClr>
              <a:buSzPts val="2000"/>
              <a:buFont typeface="Arial"/>
              <a:buNone/>
              <a:defRPr b="0" i="0" sz="2000" u="none" cap="none" strike="noStrike">
                <a:solidFill>
                  <a:schemeClr val="lt1"/>
                </a:solidFill>
                <a:latin typeface="Rockwell"/>
                <a:ea typeface="Rockwell"/>
                <a:cs typeface="Rockwell"/>
                <a:sym typeface="Rockwell"/>
              </a:defRPr>
            </a:lvl8pPr>
            <a:lvl9pPr lvl="8" marR="0" rtl="0" algn="l">
              <a:lnSpc>
                <a:spcPct val="120000"/>
              </a:lnSpc>
              <a:spcBef>
                <a:spcPts val="500"/>
              </a:spcBef>
              <a:spcAft>
                <a:spcPts val="0"/>
              </a:spcAft>
              <a:buClr>
                <a:schemeClr val="lt1"/>
              </a:buClr>
              <a:buSzPts val="2000"/>
              <a:buFont typeface="Arial"/>
              <a:buNone/>
              <a:defRPr b="0" i="0" sz="2000" u="none" cap="none" strike="noStrike">
                <a:solidFill>
                  <a:schemeClr val="lt1"/>
                </a:solidFill>
                <a:latin typeface="Rockwell"/>
                <a:ea typeface="Rockwell"/>
                <a:cs typeface="Rockwell"/>
                <a:sym typeface="Rockwell"/>
              </a:defRPr>
            </a:lvl9pPr>
          </a:lstStyle>
          <a:p/>
        </p:txBody>
      </p:sp>
      <p:sp>
        <p:nvSpPr>
          <p:cNvPr id="80" name="Google Shape;80;p13"/>
          <p:cNvSpPr txBox="1"/>
          <p:nvPr>
            <p:ph idx="1" type="body"/>
          </p:nvPr>
        </p:nvSpPr>
        <p:spPr>
          <a:xfrm>
            <a:off x="913795" y="5108728"/>
            <a:ext cx="10365998" cy="682472"/>
          </a:xfrm>
          <a:prstGeom prst="rect">
            <a:avLst/>
          </a:prstGeom>
          <a:noFill/>
          <a:ln>
            <a:noFill/>
          </a:ln>
        </p:spPr>
        <p:txBody>
          <a:bodyPr anchorCtr="0" anchor="t" bIns="45700" lIns="91425" spcFirstLastPara="1" rIns="91425" wrap="square" tIns="45700"/>
          <a:lstStyle>
            <a:lvl1pPr indent="-228600" lvl="0" marL="457200" algn="ctr">
              <a:lnSpc>
                <a:spcPct val="120000"/>
              </a:lnSpc>
              <a:spcBef>
                <a:spcPts val="1000"/>
              </a:spcBef>
              <a:spcAft>
                <a:spcPts val="0"/>
              </a:spcAft>
              <a:buClr>
                <a:schemeClr val="lt1"/>
              </a:buClr>
              <a:buSzPts val="1800"/>
              <a:buNone/>
              <a:defRPr sz="1800"/>
            </a:lvl1pPr>
            <a:lvl2pPr indent="-228600" lvl="1" marL="914400" algn="l">
              <a:lnSpc>
                <a:spcPct val="120000"/>
              </a:lnSpc>
              <a:spcBef>
                <a:spcPts val="500"/>
              </a:spcBef>
              <a:spcAft>
                <a:spcPts val="0"/>
              </a:spcAft>
              <a:buClr>
                <a:schemeClr val="lt1"/>
              </a:buClr>
              <a:buSzPts val="1400"/>
              <a:buNone/>
              <a:defRPr sz="1400"/>
            </a:lvl2pPr>
            <a:lvl3pPr indent="-228600" lvl="2" marL="1371600" algn="l">
              <a:lnSpc>
                <a:spcPct val="120000"/>
              </a:lnSpc>
              <a:spcBef>
                <a:spcPts val="500"/>
              </a:spcBef>
              <a:spcAft>
                <a:spcPts val="0"/>
              </a:spcAft>
              <a:buClr>
                <a:schemeClr val="lt1"/>
              </a:buClr>
              <a:buSzPts val="1200"/>
              <a:buNone/>
              <a:defRPr sz="1200"/>
            </a:lvl3pPr>
            <a:lvl4pPr indent="-228600" lvl="3" marL="1828800" algn="l">
              <a:lnSpc>
                <a:spcPct val="120000"/>
              </a:lnSpc>
              <a:spcBef>
                <a:spcPts val="500"/>
              </a:spcBef>
              <a:spcAft>
                <a:spcPts val="0"/>
              </a:spcAft>
              <a:buClr>
                <a:schemeClr val="lt1"/>
              </a:buClr>
              <a:buSzPts val="1000"/>
              <a:buNone/>
              <a:defRPr sz="1000"/>
            </a:lvl4pPr>
            <a:lvl5pPr indent="-228600" lvl="4" marL="2286000" algn="l">
              <a:lnSpc>
                <a:spcPct val="120000"/>
              </a:lnSpc>
              <a:spcBef>
                <a:spcPts val="500"/>
              </a:spcBef>
              <a:spcAft>
                <a:spcPts val="0"/>
              </a:spcAft>
              <a:buClr>
                <a:schemeClr val="lt1"/>
              </a:buClr>
              <a:buSzPts val="1000"/>
              <a:buNone/>
              <a:defRPr sz="1000"/>
            </a:lvl5pPr>
            <a:lvl6pPr indent="-228600" lvl="5" marL="2743200" algn="l">
              <a:lnSpc>
                <a:spcPct val="120000"/>
              </a:lnSpc>
              <a:spcBef>
                <a:spcPts val="500"/>
              </a:spcBef>
              <a:spcAft>
                <a:spcPts val="0"/>
              </a:spcAft>
              <a:buClr>
                <a:schemeClr val="lt1"/>
              </a:buClr>
              <a:buSzPts val="1000"/>
              <a:buNone/>
              <a:defRPr sz="1000"/>
            </a:lvl6pPr>
            <a:lvl7pPr indent="-228600" lvl="6" marL="3200400" algn="l">
              <a:lnSpc>
                <a:spcPct val="120000"/>
              </a:lnSpc>
              <a:spcBef>
                <a:spcPts val="500"/>
              </a:spcBef>
              <a:spcAft>
                <a:spcPts val="0"/>
              </a:spcAft>
              <a:buClr>
                <a:schemeClr val="lt1"/>
              </a:buClr>
              <a:buSzPts val="1000"/>
              <a:buNone/>
              <a:defRPr sz="1000"/>
            </a:lvl7pPr>
            <a:lvl8pPr indent="-228600" lvl="7" marL="3657600" algn="l">
              <a:lnSpc>
                <a:spcPct val="120000"/>
              </a:lnSpc>
              <a:spcBef>
                <a:spcPts val="500"/>
              </a:spcBef>
              <a:spcAft>
                <a:spcPts val="0"/>
              </a:spcAft>
              <a:buClr>
                <a:schemeClr val="lt1"/>
              </a:buClr>
              <a:buSzPts val="1000"/>
              <a:buNone/>
              <a:defRPr sz="1000"/>
            </a:lvl8pPr>
            <a:lvl9pPr indent="-228600" lvl="8" marL="4114800" algn="l">
              <a:lnSpc>
                <a:spcPct val="120000"/>
              </a:lnSpc>
              <a:spcBef>
                <a:spcPts val="500"/>
              </a:spcBef>
              <a:spcAft>
                <a:spcPts val="0"/>
              </a:spcAft>
              <a:buClr>
                <a:schemeClr val="lt1"/>
              </a:buClr>
              <a:buSzPts val="1000"/>
              <a:buNone/>
              <a:defRPr sz="1000"/>
            </a:lvl9pPr>
          </a:lstStyle>
          <a:p/>
        </p:txBody>
      </p:sp>
      <p:sp>
        <p:nvSpPr>
          <p:cNvPr id="81" name="Google Shape;81;p13"/>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3"/>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3"/>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aption">
  <p:cSld name="Title and Caption">
    <p:spTree>
      <p:nvGrpSpPr>
        <p:cNvPr id="84" name="Shape 84"/>
        <p:cNvGrpSpPr/>
        <p:nvPr/>
      </p:nvGrpSpPr>
      <p:grpSpPr>
        <a:xfrm>
          <a:off x="0" y="0"/>
          <a:ext cx="0" cy="0"/>
          <a:chOff x="0" y="0"/>
          <a:chExt cx="0" cy="0"/>
        </a:xfrm>
      </p:grpSpPr>
      <p:sp>
        <p:nvSpPr>
          <p:cNvPr id="85" name="Google Shape;85;p14"/>
          <p:cNvSpPr txBox="1"/>
          <p:nvPr>
            <p:ph type="title"/>
          </p:nvPr>
        </p:nvSpPr>
        <p:spPr>
          <a:xfrm>
            <a:off x="913795" y="609600"/>
            <a:ext cx="10353762" cy="3424859"/>
          </a:xfrm>
          <a:prstGeom prst="rect">
            <a:avLst/>
          </a:prstGeom>
          <a:noFill/>
          <a:ln>
            <a:noFill/>
          </a:ln>
        </p:spPr>
        <p:txBody>
          <a:bodyPr anchorCtr="0" anchor="ctr" bIns="45700" lIns="91425" spcFirstLastPara="1" rIns="91425" wrap="square" tIns="45700"/>
          <a:lstStyle>
            <a:lvl1pPr lvl="0" algn="ctr">
              <a:lnSpc>
                <a:spcPct val="90000"/>
              </a:lnSpc>
              <a:spcBef>
                <a:spcPts val="0"/>
              </a:spcBef>
              <a:spcAft>
                <a:spcPts val="0"/>
              </a:spcAft>
              <a:buClr>
                <a:schemeClr val="lt1"/>
              </a:buClr>
              <a:buSzPts val="3200"/>
              <a:buFont typeface="Bookman Old Styl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14"/>
          <p:cNvSpPr txBox="1"/>
          <p:nvPr>
            <p:ph idx="1" type="body"/>
          </p:nvPr>
        </p:nvSpPr>
        <p:spPr>
          <a:xfrm>
            <a:off x="913795" y="4204820"/>
            <a:ext cx="10353761" cy="1592186"/>
          </a:xfrm>
          <a:prstGeom prst="rect">
            <a:avLst/>
          </a:prstGeom>
          <a:noFill/>
          <a:ln>
            <a:noFill/>
          </a:ln>
        </p:spPr>
        <p:txBody>
          <a:bodyPr anchorCtr="0" anchor="ctr" bIns="45700" lIns="91425" spcFirstLastPara="1" rIns="91425" wrap="square" tIns="45700"/>
          <a:lstStyle>
            <a:lvl1pPr indent="-228600" lvl="0" marL="457200" algn="ctr">
              <a:lnSpc>
                <a:spcPct val="120000"/>
              </a:lnSpc>
              <a:spcBef>
                <a:spcPts val="1000"/>
              </a:spcBef>
              <a:spcAft>
                <a:spcPts val="0"/>
              </a:spcAft>
              <a:buClr>
                <a:schemeClr val="lt1"/>
              </a:buClr>
              <a:buSzPts val="1600"/>
              <a:buNone/>
              <a:defRPr sz="1600"/>
            </a:lvl1pPr>
            <a:lvl2pPr indent="-228600" lvl="1" marL="914400" algn="l">
              <a:lnSpc>
                <a:spcPct val="120000"/>
              </a:lnSpc>
              <a:spcBef>
                <a:spcPts val="500"/>
              </a:spcBef>
              <a:spcAft>
                <a:spcPts val="0"/>
              </a:spcAft>
              <a:buClr>
                <a:schemeClr val="lt1"/>
              </a:buClr>
              <a:buSzPts val="1400"/>
              <a:buNone/>
              <a:defRPr sz="1400"/>
            </a:lvl2pPr>
            <a:lvl3pPr indent="-228600" lvl="2" marL="1371600" algn="l">
              <a:lnSpc>
                <a:spcPct val="120000"/>
              </a:lnSpc>
              <a:spcBef>
                <a:spcPts val="500"/>
              </a:spcBef>
              <a:spcAft>
                <a:spcPts val="0"/>
              </a:spcAft>
              <a:buClr>
                <a:schemeClr val="lt1"/>
              </a:buClr>
              <a:buSzPts val="1200"/>
              <a:buNone/>
              <a:defRPr sz="1200"/>
            </a:lvl3pPr>
            <a:lvl4pPr indent="-228600" lvl="3" marL="1828800" algn="l">
              <a:lnSpc>
                <a:spcPct val="120000"/>
              </a:lnSpc>
              <a:spcBef>
                <a:spcPts val="500"/>
              </a:spcBef>
              <a:spcAft>
                <a:spcPts val="0"/>
              </a:spcAft>
              <a:buClr>
                <a:schemeClr val="lt1"/>
              </a:buClr>
              <a:buSzPts val="1000"/>
              <a:buNone/>
              <a:defRPr sz="1000"/>
            </a:lvl4pPr>
            <a:lvl5pPr indent="-228600" lvl="4" marL="2286000" algn="l">
              <a:lnSpc>
                <a:spcPct val="120000"/>
              </a:lnSpc>
              <a:spcBef>
                <a:spcPts val="500"/>
              </a:spcBef>
              <a:spcAft>
                <a:spcPts val="0"/>
              </a:spcAft>
              <a:buClr>
                <a:schemeClr val="lt1"/>
              </a:buClr>
              <a:buSzPts val="1000"/>
              <a:buNone/>
              <a:defRPr sz="1000"/>
            </a:lvl5pPr>
            <a:lvl6pPr indent="-228600" lvl="5" marL="2743200" algn="l">
              <a:lnSpc>
                <a:spcPct val="120000"/>
              </a:lnSpc>
              <a:spcBef>
                <a:spcPts val="500"/>
              </a:spcBef>
              <a:spcAft>
                <a:spcPts val="0"/>
              </a:spcAft>
              <a:buClr>
                <a:schemeClr val="lt1"/>
              </a:buClr>
              <a:buSzPts val="1000"/>
              <a:buNone/>
              <a:defRPr sz="1000"/>
            </a:lvl6pPr>
            <a:lvl7pPr indent="-228600" lvl="6" marL="3200400" algn="l">
              <a:lnSpc>
                <a:spcPct val="120000"/>
              </a:lnSpc>
              <a:spcBef>
                <a:spcPts val="500"/>
              </a:spcBef>
              <a:spcAft>
                <a:spcPts val="0"/>
              </a:spcAft>
              <a:buClr>
                <a:schemeClr val="lt1"/>
              </a:buClr>
              <a:buSzPts val="1000"/>
              <a:buNone/>
              <a:defRPr sz="1000"/>
            </a:lvl7pPr>
            <a:lvl8pPr indent="-228600" lvl="7" marL="3657600" algn="l">
              <a:lnSpc>
                <a:spcPct val="120000"/>
              </a:lnSpc>
              <a:spcBef>
                <a:spcPts val="500"/>
              </a:spcBef>
              <a:spcAft>
                <a:spcPts val="0"/>
              </a:spcAft>
              <a:buClr>
                <a:schemeClr val="lt1"/>
              </a:buClr>
              <a:buSzPts val="1000"/>
              <a:buNone/>
              <a:defRPr sz="1000"/>
            </a:lvl8pPr>
            <a:lvl9pPr indent="-228600" lvl="8" marL="4114800" algn="l">
              <a:lnSpc>
                <a:spcPct val="120000"/>
              </a:lnSpc>
              <a:spcBef>
                <a:spcPts val="500"/>
              </a:spcBef>
              <a:spcAft>
                <a:spcPts val="0"/>
              </a:spcAft>
              <a:buClr>
                <a:schemeClr val="lt1"/>
              </a:buClr>
              <a:buSzPts val="1000"/>
              <a:buNone/>
              <a:defRPr sz="1000"/>
            </a:lvl9pPr>
          </a:lstStyle>
          <a:p/>
        </p:txBody>
      </p:sp>
      <p:sp>
        <p:nvSpPr>
          <p:cNvPr id="87" name="Google Shape;87;p14"/>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4"/>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4"/>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with Caption">
  <p:cSld name="Quote with Caption">
    <p:spTree>
      <p:nvGrpSpPr>
        <p:cNvPr id="90" name="Shape 90"/>
        <p:cNvGrpSpPr/>
        <p:nvPr/>
      </p:nvGrpSpPr>
      <p:grpSpPr>
        <a:xfrm>
          <a:off x="0" y="0"/>
          <a:ext cx="0" cy="0"/>
          <a:chOff x="0" y="0"/>
          <a:chExt cx="0" cy="0"/>
        </a:xfrm>
      </p:grpSpPr>
      <p:sp>
        <p:nvSpPr>
          <p:cNvPr id="91" name="Google Shape;91;p15"/>
          <p:cNvSpPr txBox="1"/>
          <p:nvPr>
            <p:ph type="title"/>
          </p:nvPr>
        </p:nvSpPr>
        <p:spPr>
          <a:xfrm>
            <a:off x="1446212" y="609600"/>
            <a:ext cx="9302752" cy="2992904"/>
          </a:xfrm>
          <a:prstGeom prst="rect">
            <a:avLst/>
          </a:prstGeom>
          <a:noFill/>
          <a:ln>
            <a:noFill/>
          </a:ln>
        </p:spPr>
        <p:txBody>
          <a:bodyPr anchorCtr="0" anchor="ctr" bIns="45700" lIns="91425" spcFirstLastPara="1" rIns="91425" wrap="square" tIns="45700"/>
          <a:lstStyle>
            <a:lvl1pPr lvl="0" algn="ctr">
              <a:lnSpc>
                <a:spcPct val="90000"/>
              </a:lnSpc>
              <a:spcBef>
                <a:spcPts val="0"/>
              </a:spcBef>
              <a:spcAft>
                <a:spcPts val="0"/>
              </a:spcAft>
              <a:buClr>
                <a:schemeClr val="lt1"/>
              </a:buClr>
              <a:buSzPts val="3200"/>
              <a:buFont typeface="Bookman Old Styl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15"/>
          <p:cNvSpPr txBox="1"/>
          <p:nvPr>
            <p:ph idx="1" type="body"/>
          </p:nvPr>
        </p:nvSpPr>
        <p:spPr>
          <a:xfrm>
            <a:off x="1720644" y="3610032"/>
            <a:ext cx="8752299" cy="426812"/>
          </a:xfrm>
          <a:prstGeom prst="rect">
            <a:avLst/>
          </a:prstGeom>
          <a:noFill/>
          <a:ln>
            <a:noFill/>
          </a:ln>
        </p:spPr>
        <p:txBody>
          <a:bodyPr anchorCtr="0" anchor="t" bIns="45700" lIns="91425" spcFirstLastPara="1" rIns="91425" wrap="square" tIns="45700"/>
          <a:lstStyle>
            <a:lvl1pPr indent="-228600" lvl="0" marL="457200" algn="r">
              <a:lnSpc>
                <a:spcPct val="120000"/>
              </a:lnSpc>
              <a:spcBef>
                <a:spcPts val="1000"/>
              </a:spcBef>
              <a:spcAft>
                <a:spcPts val="0"/>
              </a:spcAft>
              <a:buClr>
                <a:schemeClr val="lt1"/>
              </a:buClr>
              <a:buSzPts val="1400"/>
              <a:buNone/>
              <a:defRPr sz="1400"/>
            </a:lvl1pPr>
            <a:lvl2pPr indent="-228600" lvl="1" marL="914400" algn="l">
              <a:lnSpc>
                <a:spcPct val="120000"/>
              </a:lnSpc>
              <a:spcBef>
                <a:spcPts val="500"/>
              </a:spcBef>
              <a:spcAft>
                <a:spcPts val="0"/>
              </a:spcAft>
              <a:buClr>
                <a:schemeClr val="lt1"/>
              </a:buClr>
              <a:buSzPts val="1400"/>
              <a:buNone/>
              <a:defRPr sz="1400"/>
            </a:lvl2pPr>
            <a:lvl3pPr indent="-228600" lvl="2" marL="1371600" algn="l">
              <a:lnSpc>
                <a:spcPct val="120000"/>
              </a:lnSpc>
              <a:spcBef>
                <a:spcPts val="500"/>
              </a:spcBef>
              <a:spcAft>
                <a:spcPts val="0"/>
              </a:spcAft>
              <a:buClr>
                <a:schemeClr val="lt1"/>
              </a:buClr>
              <a:buSzPts val="1200"/>
              <a:buNone/>
              <a:defRPr sz="1200"/>
            </a:lvl3pPr>
            <a:lvl4pPr indent="-228600" lvl="3" marL="1828800" algn="l">
              <a:lnSpc>
                <a:spcPct val="120000"/>
              </a:lnSpc>
              <a:spcBef>
                <a:spcPts val="500"/>
              </a:spcBef>
              <a:spcAft>
                <a:spcPts val="0"/>
              </a:spcAft>
              <a:buClr>
                <a:schemeClr val="lt1"/>
              </a:buClr>
              <a:buSzPts val="1000"/>
              <a:buNone/>
              <a:defRPr sz="1000"/>
            </a:lvl4pPr>
            <a:lvl5pPr indent="-228600" lvl="4" marL="2286000" algn="l">
              <a:lnSpc>
                <a:spcPct val="120000"/>
              </a:lnSpc>
              <a:spcBef>
                <a:spcPts val="500"/>
              </a:spcBef>
              <a:spcAft>
                <a:spcPts val="0"/>
              </a:spcAft>
              <a:buClr>
                <a:schemeClr val="lt1"/>
              </a:buClr>
              <a:buSzPts val="1000"/>
              <a:buNone/>
              <a:defRPr sz="1000"/>
            </a:lvl5pPr>
            <a:lvl6pPr indent="-228600" lvl="5" marL="2743200" algn="l">
              <a:lnSpc>
                <a:spcPct val="120000"/>
              </a:lnSpc>
              <a:spcBef>
                <a:spcPts val="500"/>
              </a:spcBef>
              <a:spcAft>
                <a:spcPts val="0"/>
              </a:spcAft>
              <a:buClr>
                <a:schemeClr val="lt1"/>
              </a:buClr>
              <a:buSzPts val="1000"/>
              <a:buNone/>
              <a:defRPr sz="1000"/>
            </a:lvl6pPr>
            <a:lvl7pPr indent="-228600" lvl="6" marL="3200400" algn="l">
              <a:lnSpc>
                <a:spcPct val="120000"/>
              </a:lnSpc>
              <a:spcBef>
                <a:spcPts val="500"/>
              </a:spcBef>
              <a:spcAft>
                <a:spcPts val="0"/>
              </a:spcAft>
              <a:buClr>
                <a:schemeClr val="lt1"/>
              </a:buClr>
              <a:buSzPts val="1000"/>
              <a:buNone/>
              <a:defRPr sz="1000"/>
            </a:lvl7pPr>
            <a:lvl8pPr indent="-228600" lvl="7" marL="3657600" algn="l">
              <a:lnSpc>
                <a:spcPct val="120000"/>
              </a:lnSpc>
              <a:spcBef>
                <a:spcPts val="500"/>
              </a:spcBef>
              <a:spcAft>
                <a:spcPts val="0"/>
              </a:spcAft>
              <a:buClr>
                <a:schemeClr val="lt1"/>
              </a:buClr>
              <a:buSzPts val="1000"/>
              <a:buNone/>
              <a:defRPr sz="1000"/>
            </a:lvl8pPr>
            <a:lvl9pPr indent="-228600" lvl="8" marL="4114800" algn="l">
              <a:lnSpc>
                <a:spcPct val="120000"/>
              </a:lnSpc>
              <a:spcBef>
                <a:spcPts val="500"/>
              </a:spcBef>
              <a:spcAft>
                <a:spcPts val="0"/>
              </a:spcAft>
              <a:buClr>
                <a:schemeClr val="lt1"/>
              </a:buClr>
              <a:buSzPts val="1000"/>
              <a:buNone/>
              <a:defRPr sz="1000"/>
            </a:lvl9pPr>
          </a:lstStyle>
          <a:p/>
        </p:txBody>
      </p:sp>
      <p:sp>
        <p:nvSpPr>
          <p:cNvPr id="93" name="Google Shape;93;p15"/>
          <p:cNvSpPr txBox="1"/>
          <p:nvPr>
            <p:ph idx="2" type="body"/>
          </p:nvPr>
        </p:nvSpPr>
        <p:spPr>
          <a:xfrm>
            <a:off x="913794" y="4204821"/>
            <a:ext cx="10353762" cy="1586380"/>
          </a:xfrm>
          <a:prstGeom prst="rect">
            <a:avLst/>
          </a:prstGeom>
          <a:noFill/>
          <a:ln>
            <a:noFill/>
          </a:ln>
        </p:spPr>
        <p:txBody>
          <a:bodyPr anchorCtr="0" anchor="ctr" bIns="45700" lIns="91425" spcFirstLastPara="1" rIns="91425" wrap="square" tIns="45700"/>
          <a:lstStyle>
            <a:lvl1pPr indent="-228600" lvl="0" marL="457200" algn="ctr">
              <a:lnSpc>
                <a:spcPct val="120000"/>
              </a:lnSpc>
              <a:spcBef>
                <a:spcPts val="1000"/>
              </a:spcBef>
              <a:spcAft>
                <a:spcPts val="0"/>
              </a:spcAft>
              <a:buClr>
                <a:schemeClr val="lt1"/>
              </a:buClr>
              <a:buSzPts val="1600"/>
              <a:buNone/>
              <a:defRPr sz="1600"/>
            </a:lvl1pPr>
            <a:lvl2pPr indent="-228600" lvl="1" marL="914400" algn="l">
              <a:lnSpc>
                <a:spcPct val="120000"/>
              </a:lnSpc>
              <a:spcBef>
                <a:spcPts val="500"/>
              </a:spcBef>
              <a:spcAft>
                <a:spcPts val="0"/>
              </a:spcAft>
              <a:buClr>
                <a:schemeClr val="lt1"/>
              </a:buClr>
              <a:buSzPts val="1400"/>
              <a:buNone/>
              <a:defRPr sz="1400"/>
            </a:lvl2pPr>
            <a:lvl3pPr indent="-228600" lvl="2" marL="1371600" algn="l">
              <a:lnSpc>
                <a:spcPct val="120000"/>
              </a:lnSpc>
              <a:spcBef>
                <a:spcPts val="500"/>
              </a:spcBef>
              <a:spcAft>
                <a:spcPts val="0"/>
              </a:spcAft>
              <a:buClr>
                <a:schemeClr val="lt1"/>
              </a:buClr>
              <a:buSzPts val="1200"/>
              <a:buNone/>
              <a:defRPr sz="1200"/>
            </a:lvl3pPr>
            <a:lvl4pPr indent="-228600" lvl="3" marL="1828800" algn="l">
              <a:lnSpc>
                <a:spcPct val="120000"/>
              </a:lnSpc>
              <a:spcBef>
                <a:spcPts val="500"/>
              </a:spcBef>
              <a:spcAft>
                <a:spcPts val="0"/>
              </a:spcAft>
              <a:buClr>
                <a:schemeClr val="lt1"/>
              </a:buClr>
              <a:buSzPts val="1000"/>
              <a:buNone/>
              <a:defRPr sz="1000"/>
            </a:lvl4pPr>
            <a:lvl5pPr indent="-228600" lvl="4" marL="2286000" algn="l">
              <a:lnSpc>
                <a:spcPct val="120000"/>
              </a:lnSpc>
              <a:spcBef>
                <a:spcPts val="500"/>
              </a:spcBef>
              <a:spcAft>
                <a:spcPts val="0"/>
              </a:spcAft>
              <a:buClr>
                <a:schemeClr val="lt1"/>
              </a:buClr>
              <a:buSzPts val="1000"/>
              <a:buNone/>
              <a:defRPr sz="1000"/>
            </a:lvl5pPr>
            <a:lvl6pPr indent="-228600" lvl="5" marL="2743200" algn="l">
              <a:lnSpc>
                <a:spcPct val="120000"/>
              </a:lnSpc>
              <a:spcBef>
                <a:spcPts val="500"/>
              </a:spcBef>
              <a:spcAft>
                <a:spcPts val="0"/>
              </a:spcAft>
              <a:buClr>
                <a:schemeClr val="lt1"/>
              </a:buClr>
              <a:buSzPts val="1000"/>
              <a:buNone/>
              <a:defRPr sz="1000"/>
            </a:lvl6pPr>
            <a:lvl7pPr indent="-228600" lvl="6" marL="3200400" algn="l">
              <a:lnSpc>
                <a:spcPct val="120000"/>
              </a:lnSpc>
              <a:spcBef>
                <a:spcPts val="500"/>
              </a:spcBef>
              <a:spcAft>
                <a:spcPts val="0"/>
              </a:spcAft>
              <a:buClr>
                <a:schemeClr val="lt1"/>
              </a:buClr>
              <a:buSzPts val="1000"/>
              <a:buNone/>
              <a:defRPr sz="1000"/>
            </a:lvl7pPr>
            <a:lvl8pPr indent="-228600" lvl="7" marL="3657600" algn="l">
              <a:lnSpc>
                <a:spcPct val="120000"/>
              </a:lnSpc>
              <a:spcBef>
                <a:spcPts val="500"/>
              </a:spcBef>
              <a:spcAft>
                <a:spcPts val="0"/>
              </a:spcAft>
              <a:buClr>
                <a:schemeClr val="lt1"/>
              </a:buClr>
              <a:buSzPts val="1000"/>
              <a:buNone/>
              <a:defRPr sz="1000"/>
            </a:lvl8pPr>
            <a:lvl9pPr indent="-228600" lvl="8" marL="4114800" algn="l">
              <a:lnSpc>
                <a:spcPct val="120000"/>
              </a:lnSpc>
              <a:spcBef>
                <a:spcPts val="500"/>
              </a:spcBef>
              <a:spcAft>
                <a:spcPts val="0"/>
              </a:spcAft>
              <a:buClr>
                <a:schemeClr val="lt1"/>
              </a:buClr>
              <a:buSzPts val="1000"/>
              <a:buNone/>
              <a:defRPr sz="1000"/>
            </a:lvl9pPr>
          </a:lstStyle>
          <a:p/>
        </p:txBody>
      </p:sp>
      <p:sp>
        <p:nvSpPr>
          <p:cNvPr id="94" name="Google Shape;94;p15"/>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5"/>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5"/>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7" name="Google Shape;97;p15"/>
          <p:cNvSpPr txBox="1"/>
          <p:nvPr/>
        </p:nvSpPr>
        <p:spPr>
          <a:xfrm>
            <a:off x="836612" y="735241"/>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8000"/>
              <a:buFont typeface="Rockwell"/>
              <a:buNone/>
            </a:pPr>
            <a:r>
              <a:rPr b="0" lang="en-US" sz="8000" cap="none">
                <a:solidFill>
                  <a:schemeClr val="lt1"/>
                </a:solidFill>
                <a:latin typeface="Rockwell"/>
                <a:ea typeface="Rockwell"/>
                <a:cs typeface="Rockwell"/>
                <a:sym typeface="Rockwell"/>
              </a:rPr>
              <a:t>“</a:t>
            </a:r>
            <a:endParaRPr/>
          </a:p>
        </p:txBody>
      </p:sp>
      <p:sp>
        <p:nvSpPr>
          <p:cNvPr id="98" name="Google Shape;98;p15"/>
          <p:cNvSpPr txBox="1"/>
          <p:nvPr/>
        </p:nvSpPr>
        <p:spPr>
          <a:xfrm>
            <a:off x="10657956" y="2972093"/>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Rockwell"/>
              <a:buNone/>
            </a:pPr>
            <a:r>
              <a:rPr b="0" lang="en-US" sz="8000" cap="none">
                <a:solidFill>
                  <a:schemeClr val="lt1"/>
                </a:solidFill>
                <a:latin typeface="Rockwell"/>
                <a:ea typeface="Rockwell"/>
                <a:cs typeface="Rockwell"/>
                <a:sym typeface="Rockwell"/>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 Card">
  <p:cSld name="Name Card">
    <p:spTree>
      <p:nvGrpSpPr>
        <p:cNvPr id="99" name="Shape 99"/>
        <p:cNvGrpSpPr/>
        <p:nvPr/>
      </p:nvGrpSpPr>
      <p:grpSpPr>
        <a:xfrm>
          <a:off x="0" y="0"/>
          <a:ext cx="0" cy="0"/>
          <a:chOff x="0" y="0"/>
          <a:chExt cx="0" cy="0"/>
        </a:xfrm>
      </p:grpSpPr>
      <p:sp>
        <p:nvSpPr>
          <p:cNvPr id="100" name="Google Shape;100;p16"/>
          <p:cNvSpPr txBox="1"/>
          <p:nvPr>
            <p:ph type="title"/>
          </p:nvPr>
        </p:nvSpPr>
        <p:spPr>
          <a:xfrm>
            <a:off x="913806" y="2126942"/>
            <a:ext cx="10355327" cy="2511835"/>
          </a:xfrm>
          <a:prstGeom prst="rect">
            <a:avLst/>
          </a:prstGeom>
          <a:noFill/>
          <a:ln>
            <a:noFill/>
          </a:ln>
        </p:spPr>
        <p:txBody>
          <a:bodyPr anchorCtr="0" anchor="b" bIns="45700" lIns="91425" spcFirstLastPara="1" rIns="91425" wrap="square" tIns="45700"/>
          <a:lstStyle>
            <a:lvl1pPr lvl="0" algn="ctr">
              <a:lnSpc>
                <a:spcPct val="90000"/>
              </a:lnSpc>
              <a:spcBef>
                <a:spcPts val="0"/>
              </a:spcBef>
              <a:spcAft>
                <a:spcPts val="0"/>
              </a:spcAft>
              <a:buClr>
                <a:schemeClr val="lt1"/>
              </a:buClr>
              <a:buSzPts val="3200"/>
              <a:buFont typeface="Bookman Old Styl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1" name="Google Shape;101;p16"/>
          <p:cNvSpPr txBox="1"/>
          <p:nvPr>
            <p:ph idx="1" type="body"/>
          </p:nvPr>
        </p:nvSpPr>
        <p:spPr>
          <a:xfrm>
            <a:off x="913794" y="4650556"/>
            <a:ext cx="10353763" cy="1140644"/>
          </a:xfrm>
          <a:prstGeom prst="rect">
            <a:avLst/>
          </a:prstGeom>
          <a:noFill/>
          <a:ln>
            <a:noFill/>
          </a:ln>
        </p:spPr>
        <p:txBody>
          <a:bodyPr anchorCtr="0" anchor="t" bIns="45700" lIns="91425" spcFirstLastPara="1" rIns="91425" wrap="square" tIns="45700"/>
          <a:lstStyle>
            <a:lvl1pPr indent="-228600" lvl="0" marL="457200" algn="ctr">
              <a:lnSpc>
                <a:spcPct val="120000"/>
              </a:lnSpc>
              <a:spcBef>
                <a:spcPts val="1000"/>
              </a:spcBef>
              <a:spcAft>
                <a:spcPts val="0"/>
              </a:spcAft>
              <a:buClr>
                <a:schemeClr val="lt1"/>
              </a:buClr>
              <a:buSzPts val="1600"/>
              <a:buNone/>
              <a:defRPr sz="1600"/>
            </a:lvl1pPr>
            <a:lvl2pPr indent="-228600" lvl="1" marL="914400" algn="l">
              <a:lnSpc>
                <a:spcPct val="120000"/>
              </a:lnSpc>
              <a:spcBef>
                <a:spcPts val="500"/>
              </a:spcBef>
              <a:spcAft>
                <a:spcPts val="0"/>
              </a:spcAft>
              <a:buClr>
                <a:schemeClr val="lt1"/>
              </a:buClr>
              <a:buSzPts val="1400"/>
              <a:buNone/>
              <a:defRPr sz="1400"/>
            </a:lvl2pPr>
            <a:lvl3pPr indent="-228600" lvl="2" marL="1371600" algn="l">
              <a:lnSpc>
                <a:spcPct val="120000"/>
              </a:lnSpc>
              <a:spcBef>
                <a:spcPts val="500"/>
              </a:spcBef>
              <a:spcAft>
                <a:spcPts val="0"/>
              </a:spcAft>
              <a:buClr>
                <a:schemeClr val="lt1"/>
              </a:buClr>
              <a:buSzPts val="1200"/>
              <a:buNone/>
              <a:defRPr sz="1200"/>
            </a:lvl3pPr>
            <a:lvl4pPr indent="-228600" lvl="3" marL="1828800" algn="l">
              <a:lnSpc>
                <a:spcPct val="120000"/>
              </a:lnSpc>
              <a:spcBef>
                <a:spcPts val="500"/>
              </a:spcBef>
              <a:spcAft>
                <a:spcPts val="0"/>
              </a:spcAft>
              <a:buClr>
                <a:schemeClr val="lt1"/>
              </a:buClr>
              <a:buSzPts val="1000"/>
              <a:buNone/>
              <a:defRPr sz="1000"/>
            </a:lvl4pPr>
            <a:lvl5pPr indent="-228600" lvl="4" marL="2286000" algn="l">
              <a:lnSpc>
                <a:spcPct val="120000"/>
              </a:lnSpc>
              <a:spcBef>
                <a:spcPts val="500"/>
              </a:spcBef>
              <a:spcAft>
                <a:spcPts val="0"/>
              </a:spcAft>
              <a:buClr>
                <a:schemeClr val="lt1"/>
              </a:buClr>
              <a:buSzPts val="1000"/>
              <a:buNone/>
              <a:defRPr sz="1000"/>
            </a:lvl5pPr>
            <a:lvl6pPr indent="-228600" lvl="5" marL="2743200" algn="l">
              <a:lnSpc>
                <a:spcPct val="120000"/>
              </a:lnSpc>
              <a:spcBef>
                <a:spcPts val="500"/>
              </a:spcBef>
              <a:spcAft>
                <a:spcPts val="0"/>
              </a:spcAft>
              <a:buClr>
                <a:schemeClr val="lt1"/>
              </a:buClr>
              <a:buSzPts val="1000"/>
              <a:buNone/>
              <a:defRPr sz="1000"/>
            </a:lvl6pPr>
            <a:lvl7pPr indent="-228600" lvl="6" marL="3200400" algn="l">
              <a:lnSpc>
                <a:spcPct val="120000"/>
              </a:lnSpc>
              <a:spcBef>
                <a:spcPts val="500"/>
              </a:spcBef>
              <a:spcAft>
                <a:spcPts val="0"/>
              </a:spcAft>
              <a:buClr>
                <a:schemeClr val="lt1"/>
              </a:buClr>
              <a:buSzPts val="1000"/>
              <a:buNone/>
              <a:defRPr sz="1000"/>
            </a:lvl7pPr>
            <a:lvl8pPr indent="-228600" lvl="7" marL="3657600" algn="l">
              <a:lnSpc>
                <a:spcPct val="120000"/>
              </a:lnSpc>
              <a:spcBef>
                <a:spcPts val="500"/>
              </a:spcBef>
              <a:spcAft>
                <a:spcPts val="0"/>
              </a:spcAft>
              <a:buClr>
                <a:schemeClr val="lt1"/>
              </a:buClr>
              <a:buSzPts val="1000"/>
              <a:buNone/>
              <a:defRPr sz="1000"/>
            </a:lvl8pPr>
            <a:lvl9pPr indent="-228600" lvl="8" marL="4114800" algn="l">
              <a:lnSpc>
                <a:spcPct val="120000"/>
              </a:lnSpc>
              <a:spcBef>
                <a:spcPts val="500"/>
              </a:spcBef>
              <a:spcAft>
                <a:spcPts val="0"/>
              </a:spcAft>
              <a:buClr>
                <a:schemeClr val="lt1"/>
              </a:buClr>
              <a:buSzPts val="1000"/>
              <a:buNone/>
              <a:defRPr sz="1000"/>
            </a:lvl9pPr>
          </a:lstStyle>
          <a:p/>
        </p:txBody>
      </p:sp>
      <p:sp>
        <p:nvSpPr>
          <p:cNvPr id="102" name="Google Shape;102;p16"/>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6"/>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6"/>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Column">
  <p:cSld name="3 Column">
    <p:spTree>
      <p:nvGrpSpPr>
        <p:cNvPr id="105" name="Shape 105"/>
        <p:cNvGrpSpPr/>
        <p:nvPr/>
      </p:nvGrpSpPr>
      <p:grpSpPr>
        <a:xfrm>
          <a:off x="0" y="0"/>
          <a:ext cx="0" cy="0"/>
          <a:chOff x="0" y="0"/>
          <a:chExt cx="0" cy="0"/>
        </a:xfrm>
      </p:grpSpPr>
      <p:sp>
        <p:nvSpPr>
          <p:cNvPr id="106" name="Google Shape;106;p17"/>
          <p:cNvSpPr txBox="1"/>
          <p:nvPr>
            <p:ph type="title"/>
          </p:nvPr>
        </p:nvSpPr>
        <p:spPr>
          <a:xfrm>
            <a:off x="913794" y="609600"/>
            <a:ext cx="10353762" cy="1325563"/>
          </a:xfrm>
          <a:prstGeom prst="rect">
            <a:avLst/>
          </a:prstGeom>
          <a:noFill/>
          <a:ln>
            <a:noFill/>
          </a:ln>
        </p:spPr>
        <p:txBody>
          <a:bodyPr anchorCtr="0" anchor="ctr" bIns="45700" lIns="91425" spcFirstLastPara="1" rIns="91425" wrap="square" tIns="45700"/>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7" name="Google Shape;107;p17"/>
          <p:cNvSpPr txBox="1"/>
          <p:nvPr>
            <p:ph idx="1" type="body"/>
          </p:nvPr>
        </p:nvSpPr>
        <p:spPr>
          <a:xfrm>
            <a:off x="913794" y="2088319"/>
            <a:ext cx="3298956" cy="823305"/>
          </a:xfrm>
          <a:prstGeom prst="rect">
            <a:avLst/>
          </a:prstGeom>
          <a:noFill/>
          <a:ln>
            <a:noFill/>
          </a:ln>
        </p:spPr>
        <p:txBody>
          <a:bodyPr anchorCtr="0" anchor="b" bIns="45700" lIns="91425" spcFirstLastPara="1" rIns="91425" wrap="square" tIns="45700"/>
          <a:lstStyle>
            <a:lvl1pPr indent="-228600" lvl="0" marL="457200" algn="ctr">
              <a:lnSpc>
                <a:spcPct val="100000"/>
              </a:lnSpc>
              <a:spcBef>
                <a:spcPts val="1000"/>
              </a:spcBef>
              <a:spcAft>
                <a:spcPts val="0"/>
              </a:spcAft>
              <a:buClr>
                <a:schemeClr val="lt1"/>
              </a:buClr>
              <a:buSzPts val="2400"/>
              <a:buNone/>
              <a:defRPr b="0" sz="2400">
                <a:solidFill>
                  <a:schemeClr val="lt1"/>
                </a:solidFill>
              </a:defRPr>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120000"/>
              </a:lnSpc>
              <a:spcBef>
                <a:spcPts val="500"/>
              </a:spcBef>
              <a:spcAft>
                <a:spcPts val="0"/>
              </a:spcAft>
              <a:buClr>
                <a:schemeClr val="lt1"/>
              </a:buClr>
              <a:buSzPts val="1600"/>
              <a:buNone/>
              <a:defRPr b="1" sz="1600"/>
            </a:lvl6pPr>
            <a:lvl7pPr indent="-228600" lvl="6" marL="3200400" algn="l">
              <a:lnSpc>
                <a:spcPct val="120000"/>
              </a:lnSpc>
              <a:spcBef>
                <a:spcPts val="500"/>
              </a:spcBef>
              <a:spcAft>
                <a:spcPts val="0"/>
              </a:spcAft>
              <a:buClr>
                <a:schemeClr val="lt1"/>
              </a:buClr>
              <a:buSzPts val="1600"/>
              <a:buNone/>
              <a:defRPr b="1" sz="1600"/>
            </a:lvl7pPr>
            <a:lvl8pPr indent="-228600" lvl="7" marL="3657600" algn="l">
              <a:lnSpc>
                <a:spcPct val="120000"/>
              </a:lnSpc>
              <a:spcBef>
                <a:spcPts val="500"/>
              </a:spcBef>
              <a:spcAft>
                <a:spcPts val="0"/>
              </a:spcAft>
              <a:buClr>
                <a:schemeClr val="lt1"/>
              </a:buClr>
              <a:buSzPts val="1600"/>
              <a:buNone/>
              <a:defRPr b="1" sz="1600"/>
            </a:lvl8pPr>
            <a:lvl9pPr indent="-228600" lvl="8" marL="4114800" algn="l">
              <a:lnSpc>
                <a:spcPct val="120000"/>
              </a:lnSpc>
              <a:spcBef>
                <a:spcPts val="500"/>
              </a:spcBef>
              <a:spcAft>
                <a:spcPts val="0"/>
              </a:spcAft>
              <a:buClr>
                <a:schemeClr val="lt1"/>
              </a:buClr>
              <a:buSzPts val="1600"/>
              <a:buNone/>
              <a:defRPr b="1" sz="1600"/>
            </a:lvl9pPr>
          </a:lstStyle>
          <a:p/>
        </p:txBody>
      </p:sp>
      <p:sp>
        <p:nvSpPr>
          <p:cNvPr id="108" name="Google Shape;108;p17"/>
          <p:cNvSpPr txBox="1"/>
          <p:nvPr>
            <p:ph idx="2" type="body"/>
          </p:nvPr>
        </p:nvSpPr>
        <p:spPr>
          <a:xfrm>
            <a:off x="913794" y="2911624"/>
            <a:ext cx="3298956" cy="2879576"/>
          </a:xfrm>
          <a:prstGeom prst="rect">
            <a:avLst/>
          </a:prstGeom>
          <a:noFill/>
          <a:ln>
            <a:noFill/>
          </a:ln>
        </p:spPr>
        <p:txBody>
          <a:bodyPr anchorCtr="0" anchor="t" bIns="45700" lIns="91425" spcFirstLastPara="1" rIns="91425" wrap="square" tIns="45700"/>
          <a:lstStyle>
            <a:lvl1pPr indent="-228600" lvl="0" marL="457200" algn="ctr">
              <a:lnSpc>
                <a:spcPct val="120000"/>
              </a:lnSpc>
              <a:spcBef>
                <a:spcPts val="1000"/>
              </a:spcBef>
              <a:spcAft>
                <a:spcPts val="0"/>
              </a:spcAft>
              <a:buClr>
                <a:schemeClr val="lt1"/>
              </a:buClr>
              <a:buSzPts val="1400"/>
              <a:buNone/>
              <a:defRPr sz="1400"/>
            </a:lvl1pPr>
            <a:lvl2pPr indent="-228600" lvl="1" marL="914400" algn="l">
              <a:lnSpc>
                <a:spcPct val="120000"/>
              </a:lnSpc>
              <a:spcBef>
                <a:spcPts val="500"/>
              </a:spcBef>
              <a:spcAft>
                <a:spcPts val="0"/>
              </a:spcAft>
              <a:buClr>
                <a:schemeClr val="lt1"/>
              </a:buClr>
              <a:buSzPts val="1200"/>
              <a:buNone/>
              <a:defRPr sz="1200"/>
            </a:lvl2pPr>
            <a:lvl3pPr indent="-228600" lvl="2" marL="1371600" algn="l">
              <a:lnSpc>
                <a:spcPct val="120000"/>
              </a:lnSpc>
              <a:spcBef>
                <a:spcPts val="500"/>
              </a:spcBef>
              <a:spcAft>
                <a:spcPts val="0"/>
              </a:spcAft>
              <a:buClr>
                <a:schemeClr val="lt1"/>
              </a:buClr>
              <a:buSzPts val="1000"/>
              <a:buNone/>
              <a:defRPr sz="1000"/>
            </a:lvl3pPr>
            <a:lvl4pPr indent="-228600" lvl="3" marL="1828800" algn="l">
              <a:lnSpc>
                <a:spcPct val="120000"/>
              </a:lnSpc>
              <a:spcBef>
                <a:spcPts val="500"/>
              </a:spcBef>
              <a:spcAft>
                <a:spcPts val="0"/>
              </a:spcAft>
              <a:buClr>
                <a:schemeClr val="lt1"/>
              </a:buClr>
              <a:buSzPts val="900"/>
              <a:buNone/>
              <a:defRPr sz="900"/>
            </a:lvl4pPr>
            <a:lvl5pPr indent="-228600" lvl="4" marL="2286000" algn="l">
              <a:lnSpc>
                <a:spcPct val="120000"/>
              </a:lnSpc>
              <a:spcBef>
                <a:spcPts val="500"/>
              </a:spcBef>
              <a:spcAft>
                <a:spcPts val="0"/>
              </a:spcAft>
              <a:buClr>
                <a:schemeClr val="lt1"/>
              </a:buClr>
              <a:buSzPts val="900"/>
              <a:buNone/>
              <a:defRPr sz="900"/>
            </a:lvl5pPr>
            <a:lvl6pPr indent="-228600" lvl="5" marL="2743200" algn="l">
              <a:lnSpc>
                <a:spcPct val="120000"/>
              </a:lnSpc>
              <a:spcBef>
                <a:spcPts val="500"/>
              </a:spcBef>
              <a:spcAft>
                <a:spcPts val="0"/>
              </a:spcAft>
              <a:buClr>
                <a:schemeClr val="lt1"/>
              </a:buClr>
              <a:buSzPts val="900"/>
              <a:buNone/>
              <a:defRPr sz="900"/>
            </a:lvl6pPr>
            <a:lvl7pPr indent="-228600" lvl="6" marL="3200400" algn="l">
              <a:lnSpc>
                <a:spcPct val="120000"/>
              </a:lnSpc>
              <a:spcBef>
                <a:spcPts val="500"/>
              </a:spcBef>
              <a:spcAft>
                <a:spcPts val="0"/>
              </a:spcAft>
              <a:buClr>
                <a:schemeClr val="lt1"/>
              </a:buClr>
              <a:buSzPts val="900"/>
              <a:buNone/>
              <a:defRPr sz="900"/>
            </a:lvl7pPr>
            <a:lvl8pPr indent="-228600" lvl="7" marL="3657600" algn="l">
              <a:lnSpc>
                <a:spcPct val="120000"/>
              </a:lnSpc>
              <a:spcBef>
                <a:spcPts val="500"/>
              </a:spcBef>
              <a:spcAft>
                <a:spcPts val="0"/>
              </a:spcAft>
              <a:buClr>
                <a:schemeClr val="lt1"/>
              </a:buClr>
              <a:buSzPts val="900"/>
              <a:buNone/>
              <a:defRPr sz="900"/>
            </a:lvl8pPr>
            <a:lvl9pPr indent="-228600" lvl="8" marL="4114800" algn="l">
              <a:lnSpc>
                <a:spcPct val="120000"/>
              </a:lnSpc>
              <a:spcBef>
                <a:spcPts val="500"/>
              </a:spcBef>
              <a:spcAft>
                <a:spcPts val="0"/>
              </a:spcAft>
              <a:buClr>
                <a:schemeClr val="lt1"/>
              </a:buClr>
              <a:buSzPts val="900"/>
              <a:buNone/>
              <a:defRPr sz="900"/>
            </a:lvl9pPr>
          </a:lstStyle>
          <a:p/>
        </p:txBody>
      </p:sp>
      <p:sp>
        <p:nvSpPr>
          <p:cNvPr id="109" name="Google Shape;109;p17"/>
          <p:cNvSpPr txBox="1"/>
          <p:nvPr>
            <p:ph idx="3" type="body"/>
          </p:nvPr>
        </p:nvSpPr>
        <p:spPr>
          <a:xfrm>
            <a:off x="4444878" y="2088320"/>
            <a:ext cx="3298558" cy="823304"/>
          </a:xfrm>
          <a:prstGeom prst="rect">
            <a:avLst/>
          </a:prstGeom>
          <a:noFill/>
          <a:ln>
            <a:noFill/>
          </a:ln>
        </p:spPr>
        <p:txBody>
          <a:bodyPr anchorCtr="0" anchor="b" bIns="45700" lIns="91425" spcFirstLastPara="1" rIns="91425" wrap="square" tIns="45700"/>
          <a:lstStyle>
            <a:lvl1pPr indent="-228600" lvl="0" marL="457200" algn="ctr">
              <a:lnSpc>
                <a:spcPct val="100000"/>
              </a:lnSpc>
              <a:spcBef>
                <a:spcPts val="1000"/>
              </a:spcBef>
              <a:spcAft>
                <a:spcPts val="0"/>
              </a:spcAft>
              <a:buClr>
                <a:schemeClr val="lt1"/>
              </a:buClr>
              <a:buSzPts val="2400"/>
              <a:buNone/>
              <a:defRPr b="0" sz="2400">
                <a:solidFill>
                  <a:schemeClr val="lt1"/>
                </a:solidFill>
              </a:defRPr>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120000"/>
              </a:lnSpc>
              <a:spcBef>
                <a:spcPts val="500"/>
              </a:spcBef>
              <a:spcAft>
                <a:spcPts val="0"/>
              </a:spcAft>
              <a:buClr>
                <a:schemeClr val="lt1"/>
              </a:buClr>
              <a:buSzPts val="1600"/>
              <a:buNone/>
              <a:defRPr b="1" sz="1600"/>
            </a:lvl6pPr>
            <a:lvl7pPr indent="-228600" lvl="6" marL="3200400" algn="l">
              <a:lnSpc>
                <a:spcPct val="120000"/>
              </a:lnSpc>
              <a:spcBef>
                <a:spcPts val="500"/>
              </a:spcBef>
              <a:spcAft>
                <a:spcPts val="0"/>
              </a:spcAft>
              <a:buClr>
                <a:schemeClr val="lt1"/>
              </a:buClr>
              <a:buSzPts val="1600"/>
              <a:buNone/>
              <a:defRPr b="1" sz="1600"/>
            </a:lvl7pPr>
            <a:lvl8pPr indent="-228600" lvl="7" marL="3657600" algn="l">
              <a:lnSpc>
                <a:spcPct val="120000"/>
              </a:lnSpc>
              <a:spcBef>
                <a:spcPts val="500"/>
              </a:spcBef>
              <a:spcAft>
                <a:spcPts val="0"/>
              </a:spcAft>
              <a:buClr>
                <a:schemeClr val="lt1"/>
              </a:buClr>
              <a:buSzPts val="1600"/>
              <a:buNone/>
              <a:defRPr b="1" sz="1600"/>
            </a:lvl8pPr>
            <a:lvl9pPr indent="-228600" lvl="8" marL="4114800" algn="l">
              <a:lnSpc>
                <a:spcPct val="120000"/>
              </a:lnSpc>
              <a:spcBef>
                <a:spcPts val="500"/>
              </a:spcBef>
              <a:spcAft>
                <a:spcPts val="0"/>
              </a:spcAft>
              <a:buClr>
                <a:schemeClr val="lt1"/>
              </a:buClr>
              <a:buSzPts val="1600"/>
              <a:buNone/>
              <a:defRPr b="1" sz="1600"/>
            </a:lvl9pPr>
          </a:lstStyle>
          <a:p/>
        </p:txBody>
      </p:sp>
      <p:sp>
        <p:nvSpPr>
          <p:cNvPr id="110" name="Google Shape;110;p17"/>
          <p:cNvSpPr txBox="1"/>
          <p:nvPr>
            <p:ph idx="4" type="body"/>
          </p:nvPr>
        </p:nvSpPr>
        <p:spPr>
          <a:xfrm>
            <a:off x="4444878" y="2911624"/>
            <a:ext cx="3299821" cy="2879576"/>
          </a:xfrm>
          <a:prstGeom prst="rect">
            <a:avLst/>
          </a:prstGeom>
          <a:noFill/>
          <a:ln>
            <a:noFill/>
          </a:ln>
        </p:spPr>
        <p:txBody>
          <a:bodyPr anchorCtr="0" anchor="t" bIns="45700" lIns="91425" spcFirstLastPara="1" rIns="91425" wrap="square" tIns="45700"/>
          <a:lstStyle>
            <a:lvl1pPr indent="-228600" lvl="0" marL="457200" algn="ctr">
              <a:lnSpc>
                <a:spcPct val="120000"/>
              </a:lnSpc>
              <a:spcBef>
                <a:spcPts val="1000"/>
              </a:spcBef>
              <a:spcAft>
                <a:spcPts val="0"/>
              </a:spcAft>
              <a:buClr>
                <a:schemeClr val="lt1"/>
              </a:buClr>
              <a:buSzPts val="1400"/>
              <a:buNone/>
              <a:defRPr sz="1400"/>
            </a:lvl1pPr>
            <a:lvl2pPr indent="-228600" lvl="1" marL="914400" algn="l">
              <a:lnSpc>
                <a:spcPct val="120000"/>
              </a:lnSpc>
              <a:spcBef>
                <a:spcPts val="500"/>
              </a:spcBef>
              <a:spcAft>
                <a:spcPts val="0"/>
              </a:spcAft>
              <a:buClr>
                <a:schemeClr val="lt1"/>
              </a:buClr>
              <a:buSzPts val="1200"/>
              <a:buNone/>
              <a:defRPr sz="1200"/>
            </a:lvl2pPr>
            <a:lvl3pPr indent="-228600" lvl="2" marL="1371600" algn="l">
              <a:lnSpc>
                <a:spcPct val="120000"/>
              </a:lnSpc>
              <a:spcBef>
                <a:spcPts val="500"/>
              </a:spcBef>
              <a:spcAft>
                <a:spcPts val="0"/>
              </a:spcAft>
              <a:buClr>
                <a:schemeClr val="lt1"/>
              </a:buClr>
              <a:buSzPts val="1000"/>
              <a:buNone/>
              <a:defRPr sz="1000"/>
            </a:lvl3pPr>
            <a:lvl4pPr indent="-228600" lvl="3" marL="1828800" algn="l">
              <a:lnSpc>
                <a:spcPct val="120000"/>
              </a:lnSpc>
              <a:spcBef>
                <a:spcPts val="500"/>
              </a:spcBef>
              <a:spcAft>
                <a:spcPts val="0"/>
              </a:spcAft>
              <a:buClr>
                <a:schemeClr val="lt1"/>
              </a:buClr>
              <a:buSzPts val="900"/>
              <a:buNone/>
              <a:defRPr sz="900"/>
            </a:lvl4pPr>
            <a:lvl5pPr indent="-228600" lvl="4" marL="2286000" algn="l">
              <a:lnSpc>
                <a:spcPct val="120000"/>
              </a:lnSpc>
              <a:spcBef>
                <a:spcPts val="500"/>
              </a:spcBef>
              <a:spcAft>
                <a:spcPts val="0"/>
              </a:spcAft>
              <a:buClr>
                <a:schemeClr val="lt1"/>
              </a:buClr>
              <a:buSzPts val="900"/>
              <a:buNone/>
              <a:defRPr sz="900"/>
            </a:lvl5pPr>
            <a:lvl6pPr indent="-228600" lvl="5" marL="2743200" algn="l">
              <a:lnSpc>
                <a:spcPct val="120000"/>
              </a:lnSpc>
              <a:spcBef>
                <a:spcPts val="500"/>
              </a:spcBef>
              <a:spcAft>
                <a:spcPts val="0"/>
              </a:spcAft>
              <a:buClr>
                <a:schemeClr val="lt1"/>
              </a:buClr>
              <a:buSzPts val="900"/>
              <a:buNone/>
              <a:defRPr sz="900"/>
            </a:lvl6pPr>
            <a:lvl7pPr indent="-228600" lvl="6" marL="3200400" algn="l">
              <a:lnSpc>
                <a:spcPct val="120000"/>
              </a:lnSpc>
              <a:spcBef>
                <a:spcPts val="500"/>
              </a:spcBef>
              <a:spcAft>
                <a:spcPts val="0"/>
              </a:spcAft>
              <a:buClr>
                <a:schemeClr val="lt1"/>
              </a:buClr>
              <a:buSzPts val="900"/>
              <a:buNone/>
              <a:defRPr sz="900"/>
            </a:lvl7pPr>
            <a:lvl8pPr indent="-228600" lvl="7" marL="3657600" algn="l">
              <a:lnSpc>
                <a:spcPct val="120000"/>
              </a:lnSpc>
              <a:spcBef>
                <a:spcPts val="500"/>
              </a:spcBef>
              <a:spcAft>
                <a:spcPts val="0"/>
              </a:spcAft>
              <a:buClr>
                <a:schemeClr val="lt1"/>
              </a:buClr>
              <a:buSzPts val="900"/>
              <a:buNone/>
              <a:defRPr sz="900"/>
            </a:lvl8pPr>
            <a:lvl9pPr indent="-228600" lvl="8" marL="4114800" algn="l">
              <a:lnSpc>
                <a:spcPct val="120000"/>
              </a:lnSpc>
              <a:spcBef>
                <a:spcPts val="500"/>
              </a:spcBef>
              <a:spcAft>
                <a:spcPts val="0"/>
              </a:spcAft>
              <a:buClr>
                <a:schemeClr val="lt1"/>
              </a:buClr>
              <a:buSzPts val="900"/>
              <a:buNone/>
              <a:defRPr sz="900"/>
            </a:lvl9pPr>
          </a:lstStyle>
          <a:p/>
        </p:txBody>
      </p:sp>
      <p:sp>
        <p:nvSpPr>
          <p:cNvPr id="111" name="Google Shape;111;p17"/>
          <p:cNvSpPr txBox="1"/>
          <p:nvPr>
            <p:ph idx="5" type="body"/>
          </p:nvPr>
        </p:nvSpPr>
        <p:spPr>
          <a:xfrm>
            <a:off x="7973298" y="2088320"/>
            <a:ext cx="3291211" cy="823304"/>
          </a:xfrm>
          <a:prstGeom prst="rect">
            <a:avLst/>
          </a:prstGeom>
          <a:noFill/>
          <a:ln>
            <a:noFill/>
          </a:ln>
        </p:spPr>
        <p:txBody>
          <a:bodyPr anchorCtr="0" anchor="b" bIns="45700" lIns="91425" spcFirstLastPara="1" rIns="91425" wrap="square" tIns="45700"/>
          <a:lstStyle>
            <a:lvl1pPr indent="-228600" lvl="0" marL="457200" algn="ctr">
              <a:lnSpc>
                <a:spcPct val="100000"/>
              </a:lnSpc>
              <a:spcBef>
                <a:spcPts val="1000"/>
              </a:spcBef>
              <a:spcAft>
                <a:spcPts val="0"/>
              </a:spcAft>
              <a:buClr>
                <a:schemeClr val="lt1"/>
              </a:buClr>
              <a:buSzPts val="2400"/>
              <a:buNone/>
              <a:defRPr b="0" sz="2400">
                <a:solidFill>
                  <a:schemeClr val="lt1"/>
                </a:solidFill>
              </a:defRPr>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120000"/>
              </a:lnSpc>
              <a:spcBef>
                <a:spcPts val="500"/>
              </a:spcBef>
              <a:spcAft>
                <a:spcPts val="0"/>
              </a:spcAft>
              <a:buClr>
                <a:schemeClr val="lt1"/>
              </a:buClr>
              <a:buSzPts val="1600"/>
              <a:buNone/>
              <a:defRPr b="1" sz="1600"/>
            </a:lvl6pPr>
            <a:lvl7pPr indent="-228600" lvl="6" marL="3200400" algn="l">
              <a:lnSpc>
                <a:spcPct val="120000"/>
              </a:lnSpc>
              <a:spcBef>
                <a:spcPts val="500"/>
              </a:spcBef>
              <a:spcAft>
                <a:spcPts val="0"/>
              </a:spcAft>
              <a:buClr>
                <a:schemeClr val="lt1"/>
              </a:buClr>
              <a:buSzPts val="1600"/>
              <a:buNone/>
              <a:defRPr b="1" sz="1600"/>
            </a:lvl7pPr>
            <a:lvl8pPr indent="-228600" lvl="7" marL="3657600" algn="l">
              <a:lnSpc>
                <a:spcPct val="120000"/>
              </a:lnSpc>
              <a:spcBef>
                <a:spcPts val="500"/>
              </a:spcBef>
              <a:spcAft>
                <a:spcPts val="0"/>
              </a:spcAft>
              <a:buClr>
                <a:schemeClr val="lt1"/>
              </a:buClr>
              <a:buSzPts val="1600"/>
              <a:buNone/>
              <a:defRPr b="1" sz="1600"/>
            </a:lvl8pPr>
            <a:lvl9pPr indent="-228600" lvl="8" marL="4114800" algn="l">
              <a:lnSpc>
                <a:spcPct val="120000"/>
              </a:lnSpc>
              <a:spcBef>
                <a:spcPts val="500"/>
              </a:spcBef>
              <a:spcAft>
                <a:spcPts val="0"/>
              </a:spcAft>
              <a:buClr>
                <a:schemeClr val="lt1"/>
              </a:buClr>
              <a:buSzPts val="1600"/>
              <a:buNone/>
              <a:defRPr b="1" sz="1600"/>
            </a:lvl9pPr>
          </a:lstStyle>
          <a:p/>
        </p:txBody>
      </p:sp>
      <p:sp>
        <p:nvSpPr>
          <p:cNvPr id="112" name="Google Shape;112;p17"/>
          <p:cNvSpPr txBox="1"/>
          <p:nvPr>
            <p:ph idx="6" type="body"/>
          </p:nvPr>
        </p:nvSpPr>
        <p:spPr>
          <a:xfrm>
            <a:off x="7976346" y="2911624"/>
            <a:ext cx="3291211" cy="2879576"/>
          </a:xfrm>
          <a:prstGeom prst="rect">
            <a:avLst/>
          </a:prstGeom>
          <a:noFill/>
          <a:ln>
            <a:noFill/>
          </a:ln>
        </p:spPr>
        <p:txBody>
          <a:bodyPr anchorCtr="0" anchor="t" bIns="45700" lIns="91425" spcFirstLastPara="1" rIns="91425" wrap="square" tIns="45700"/>
          <a:lstStyle>
            <a:lvl1pPr indent="-228600" lvl="0" marL="457200" algn="ctr">
              <a:lnSpc>
                <a:spcPct val="120000"/>
              </a:lnSpc>
              <a:spcBef>
                <a:spcPts val="1000"/>
              </a:spcBef>
              <a:spcAft>
                <a:spcPts val="0"/>
              </a:spcAft>
              <a:buClr>
                <a:schemeClr val="lt1"/>
              </a:buClr>
              <a:buSzPts val="1400"/>
              <a:buNone/>
              <a:defRPr sz="1400"/>
            </a:lvl1pPr>
            <a:lvl2pPr indent="-228600" lvl="1" marL="914400" algn="l">
              <a:lnSpc>
                <a:spcPct val="120000"/>
              </a:lnSpc>
              <a:spcBef>
                <a:spcPts val="500"/>
              </a:spcBef>
              <a:spcAft>
                <a:spcPts val="0"/>
              </a:spcAft>
              <a:buClr>
                <a:schemeClr val="lt1"/>
              </a:buClr>
              <a:buSzPts val="1200"/>
              <a:buNone/>
              <a:defRPr sz="1200"/>
            </a:lvl2pPr>
            <a:lvl3pPr indent="-228600" lvl="2" marL="1371600" algn="l">
              <a:lnSpc>
                <a:spcPct val="120000"/>
              </a:lnSpc>
              <a:spcBef>
                <a:spcPts val="500"/>
              </a:spcBef>
              <a:spcAft>
                <a:spcPts val="0"/>
              </a:spcAft>
              <a:buClr>
                <a:schemeClr val="lt1"/>
              </a:buClr>
              <a:buSzPts val="1000"/>
              <a:buNone/>
              <a:defRPr sz="1000"/>
            </a:lvl3pPr>
            <a:lvl4pPr indent="-228600" lvl="3" marL="1828800" algn="l">
              <a:lnSpc>
                <a:spcPct val="120000"/>
              </a:lnSpc>
              <a:spcBef>
                <a:spcPts val="500"/>
              </a:spcBef>
              <a:spcAft>
                <a:spcPts val="0"/>
              </a:spcAft>
              <a:buClr>
                <a:schemeClr val="lt1"/>
              </a:buClr>
              <a:buSzPts val="900"/>
              <a:buNone/>
              <a:defRPr sz="900"/>
            </a:lvl4pPr>
            <a:lvl5pPr indent="-228600" lvl="4" marL="2286000" algn="l">
              <a:lnSpc>
                <a:spcPct val="120000"/>
              </a:lnSpc>
              <a:spcBef>
                <a:spcPts val="500"/>
              </a:spcBef>
              <a:spcAft>
                <a:spcPts val="0"/>
              </a:spcAft>
              <a:buClr>
                <a:schemeClr val="lt1"/>
              </a:buClr>
              <a:buSzPts val="900"/>
              <a:buNone/>
              <a:defRPr sz="900"/>
            </a:lvl5pPr>
            <a:lvl6pPr indent="-228600" lvl="5" marL="2743200" algn="l">
              <a:lnSpc>
                <a:spcPct val="120000"/>
              </a:lnSpc>
              <a:spcBef>
                <a:spcPts val="500"/>
              </a:spcBef>
              <a:spcAft>
                <a:spcPts val="0"/>
              </a:spcAft>
              <a:buClr>
                <a:schemeClr val="lt1"/>
              </a:buClr>
              <a:buSzPts val="900"/>
              <a:buNone/>
              <a:defRPr sz="900"/>
            </a:lvl6pPr>
            <a:lvl7pPr indent="-228600" lvl="6" marL="3200400" algn="l">
              <a:lnSpc>
                <a:spcPct val="120000"/>
              </a:lnSpc>
              <a:spcBef>
                <a:spcPts val="500"/>
              </a:spcBef>
              <a:spcAft>
                <a:spcPts val="0"/>
              </a:spcAft>
              <a:buClr>
                <a:schemeClr val="lt1"/>
              </a:buClr>
              <a:buSzPts val="900"/>
              <a:buNone/>
              <a:defRPr sz="900"/>
            </a:lvl7pPr>
            <a:lvl8pPr indent="-228600" lvl="7" marL="3657600" algn="l">
              <a:lnSpc>
                <a:spcPct val="120000"/>
              </a:lnSpc>
              <a:spcBef>
                <a:spcPts val="500"/>
              </a:spcBef>
              <a:spcAft>
                <a:spcPts val="0"/>
              </a:spcAft>
              <a:buClr>
                <a:schemeClr val="lt1"/>
              </a:buClr>
              <a:buSzPts val="900"/>
              <a:buNone/>
              <a:defRPr sz="900"/>
            </a:lvl8pPr>
            <a:lvl9pPr indent="-228600" lvl="8" marL="4114800" algn="l">
              <a:lnSpc>
                <a:spcPct val="120000"/>
              </a:lnSpc>
              <a:spcBef>
                <a:spcPts val="500"/>
              </a:spcBef>
              <a:spcAft>
                <a:spcPts val="0"/>
              </a:spcAft>
              <a:buClr>
                <a:schemeClr val="lt1"/>
              </a:buClr>
              <a:buSzPts val="900"/>
              <a:buNone/>
              <a:defRPr sz="900"/>
            </a:lvl9pPr>
          </a:lstStyle>
          <a:p/>
        </p:txBody>
      </p:sp>
      <p:sp>
        <p:nvSpPr>
          <p:cNvPr id="113" name="Google Shape;113;p17"/>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7"/>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17"/>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Picture Column">
  <p:cSld name="3 Picture Column">
    <p:spTree>
      <p:nvGrpSpPr>
        <p:cNvPr id="116" name="Shape 116"/>
        <p:cNvGrpSpPr/>
        <p:nvPr/>
      </p:nvGrpSpPr>
      <p:grpSpPr>
        <a:xfrm>
          <a:off x="0" y="0"/>
          <a:ext cx="0" cy="0"/>
          <a:chOff x="0" y="0"/>
          <a:chExt cx="0" cy="0"/>
        </a:xfrm>
      </p:grpSpPr>
      <p:sp>
        <p:nvSpPr>
          <p:cNvPr id="117" name="Google Shape;117;p18"/>
          <p:cNvSpPr txBox="1"/>
          <p:nvPr>
            <p:ph type="title"/>
          </p:nvPr>
        </p:nvSpPr>
        <p:spPr>
          <a:xfrm>
            <a:off x="913795" y="609600"/>
            <a:ext cx="10353762" cy="1325563"/>
          </a:xfrm>
          <a:prstGeom prst="rect">
            <a:avLst/>
          </a:prstGeom>
          <a:noFill/>
          <a:ln>
            <a:noFill/>
          </a:ln>
        </p:spPr>
        <p:txBody>
          <a:bodyPr anchorCtr="0" anchor="ctr" bIns="45700" lIns="91425" spcFirstLastPara="1" rIns="91425" wrap="square" tIns="45700"/>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8" name="Google Shape;118;p18"/>
          <p:cNvSpPr txBox="1"/>
          <p:nvPr>
            <p:ph idx="1" type="body"/>
          </p:nvPr>
        </p:nvSpPr>
        <p:spPr>
          <a:xfrm>
            <a:off x="913795" y="4195899"/>
            <a:ext cx="3298955" cy="576262"/>
          </a:xfrm>
          <a:prstGeom prst="rect">
            <a:avLst/>
          </a:prstGeom>
          <a:noFill/>
          <a:ln>
            <a:noFill/>
          </a:ln>
        </p:spPr>
        <p:txBody>
          <a:bodyPr anchorCtr="0" anchor="b" bIns="45700" lIns="91425" spcFirstLastPara="1" rIns="91425" wrap="square" tIns="45700"/>
          <a:lstStyle>
            <a:lvl1pPr indent="-228600" lvl="0" marL="457200" algn="ctr">
              <a:lnSpc>
                <a:spcPct val="100000"/>
              </a:lnSpc>
              <a:spcBef>
                <a:spcPts val="1000"/>
              </a:spcBef>
              <a:spcAft>
                <a:spcPts val="0"/>
              </a:spcAft>
              <a:buClr>
                <a:schemeClr val="lt1"/>
              </a:buClr>
              <a:buSzPts val="2000"/>
              <a:buNone/>
              <a:defRPr b="0" sz="2000">
                <a:solidFill>
                  <a:schemeClr val="lt1"/>
                </a:solidFill>
              </a:defRPr>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120000"/>
              </a:lnSpc>
              <a:spcBef>
                <a:spcPts val="500"/>
              </a:spcBef>
              <a:spcAft>
                <a:spcPts val="0"/>
              </a:spcAft>
              <a:buClr>
                <a:schemeClr val="lt1"/>
              </a:buClr>
              <a:buSzPts val="1600"/>
              <a:buNone/>
              <a:defRPr b="1" sz="1600"/>
            </a:lvl6pPr>
            <a:lvl7pPr indent="-228600" lvl="6" marL="3200400" algn="l">
              <a:lnSpc>
                <a:spcPct val="120000"/>
              </a:lnSpc>
              <a:spcBef>
                <a:spcPts val="500"/>
              </a:spcBef>
              <a:spcAft>
                <a:spcPts val="0"/>
              </a:spcAft>
              <a:buClr>
                <a:schemeClr val="lt1"/>
              </a:buClr>
              <a:buSzPts val="1600"/>
              <a:buNone/>
              <a:defRPr b="1" sz="1600"/>
            </a:lvl7pPr>
            <a:lvl8pPr indent="-228600" lvl="7" marL="3657600" algn="l">
              <a:lnSpc>
                <a:spcPct val="120000"/>
              </a:lnSpc>
              <a:spcBef>
                <a:spcPts val="500"/>
              </a:spcBef>
              <a:spcAft>
                <a:spcPts val="0"/>
              </a:spcAft>
              <a:buClr>
                <a:schemeClr val="lt1"/>
              </a:buClr>
              <a:buSzPts val="1600"/>
              <a:buNone/>
              <a:defRPr b="1" sz="1600"/>
            </a:lvl8pPr>
            <a:lvl9pPr indent="-228600" lvl="8" marL="4114800" algn="l">
              <a:lnSpc>
                <a:spcPct val="120000"/>
              </a:lnSpc>
              <a:spcBef>
                <a:spcPts val="500"/>
              </a:spcBef>
              <a:spcAft>
                <a:spcPts val="0"/>
              </a:spcAft>
              <a:buClr>
                <a:schemeClr val="lt1"/>
              </a:buClr>
              <a:buSzPts val="1600"/>
              <a:buNone/>
              <a:defRPr b="1" sz="1600"/>
            </a:lvl9pPr>
          </a:lstStyle>
          <a:p/>
        </p:txBody>
      </p:sp>
      <p:sp>
        <p:nvSpPr>
          <p:cNvPr id="119" name="Google Shape;119;p18"/>
          <p:cNvSpPr/>
          <p:nvPr>
            <p:ph idx="2" type="pic"/>
          </p:nvPr>
        </p:nvSpPr>
        <p:spPr>
          <a:xfrm>
            <a:off x="1092020" y="2298987"/>
            <a:ext cx="2940050" cy="1524000"/>
          </a:xfrm>
          <a:prstGeom prst="roundRect">
            <a:avLst>
              <a:gd fmla="val 0" name="adj"/>
            </a:avLst>
          </a:prstGeom>
          <a:noFill/>
          <a:ln cap="sq" cmpd="sng" w="14605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txBody>
          <a:bodyPr anchorCtr="0" anchor="t" bIns="45700" lIns="91425" spcFirstLastPara="1" rIns="91425" wrap="square" tIns="45700"/>
          <a:lstStyle>
            <a:lvl1pPr lvl="0" marR="0" rtl="0" algn="ctr">
              <a:lnSpc>
                <a:spcPct val="120000"/>
              </a:lnSpc>
              <a:spcBef>
                <a:spcPts val="10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1pPr>
            <a:lvl2pPr lvl="1" marR="0" rtl="0" algn="l">
              <a:lnSpc>
                <a:spcPct val="120000"/>
              </a:lnSpc>
              <a:spcBef>
                <a:spcPts val="5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2pPr>
            <a:lvl3pPr lvl="2" marR="0" rtl="0" algn="l">
              <a:lnSpc>
                <a:spcPct val="120000"/>
              </a:lnSpc>
              <a:spcBef>
                <a:spcPts val="5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3pPr>
            <a:lvl4pPr lvl="3" marR="0" rtl="0" algn="l">
              <a:lnSpc>
                <a:spcPct val="120000"/>
              </a:lnSpc>
              <a:spcBef>
                <a:spcPts val="5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4pPr>
            <a:lvl5pPr lvl="4" marR="0" rtl="0" algn="l">
              <a:lnSpc>
                <a:spcPct val="120000"/>
              </a:lnSpc>
              <a:spcBef>
                <a:spcPts val="5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5pPr>
            <a:lvl6pPr lvl="5" marR="0" rtl="0" algn="l">
              <a:lnSpc>
                <a:spcPct val="120000"/>
              </a:lnSpc>
              <a:spcBef>
                <a:spcPts val="5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6pPr>
            <a:lvl7pPr lvl="6" marR="0" rtl="0" algn="l">
              <a:lnSpc>
                <a:spcPct val="120000"/>
              </a:lnSpc>
              <a:spcBef>
                <a:spcPts val="5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7pPr>
            <a:lvl8pPr lvl="7" marR="0" rtl="0" algn="l">
              <a:lnSpc>
                <a:spcPct val="120000"/>
              </a:lnSpc>
              <a:spcBef>
                <a:spcPts val="5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8pPr>
            <a:lvl9pPr lvl="8" marR="0" rtl="0" algn="l">
              <a:lnSpc>
                <a:spcPct val="120000"/>
              </a:lnSpc>
              <a:spcBef>
                <a:spcPts val="5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9pPr>
          </a:lstStyle>
          <a:p/>
        </p:txBody>
      </p:sp>
      <p:sp>
        <p:nvSpPr>
          <p:cNvPr id="120" name="Google Shape;120;p18"/>
          <p:cNvSpPr txBox="1"/>
          <p:nvPr>
            <p:ph idx="3" type="body"/>
          </p:nvPr>
        </p:nvSpPr>
        <p:spPr>
          <a:xfrm>
            <a:off x="913795" y="4772161"/>
            <a:ext cx="3298955" cy="1019038"/>
          </a:xfrm>
          <a:prstGeom prst="rect">
            <a:avLst/>
          </a:prstGeom>
          <a:noFill/>
          <a:ln>
            <a:noFill/>
          </a:ln>
        </p:spPr>
        <p:txBody>
          <a:bodyPr anchorCtr="0" anchor="t" bIns="45700" lIns="91425" spcFirstLastPara="1" rIns="91425" wrap="square" tIns="45700"/>
          <a:lstStyle>
            <a:lvl1pPr indent="-228600" lvl="0" marL="457200" algn="ctr">
              <a:lnSpc>
                <a:spcPct val="120000"/>
              </a:lnSpc>
              <a:spcBef>
                <a:spcPts val="1000"/>
              </a:spcBef>
              <a:spcAft>
                <a:spcPts val="0"/>
              </a:spcAft>
              <a:buClr>
                <a:schemeClr val="lt1"/>
              </a:buClr>
              <a:buSzPts val="1400"/>
              <a:buNone/>
              <a:defRPr sz="1400"/>
            </a:lvl1pPr>
            <a:lvl2pPr indent="-228600" lvl="1" marL="914400" algn="l">
              <a:lnSpc>
                <a:spcPct val="120000"/>
              </a:lnSpc>
              <a:spcBef>
                <a:spcPts val="500"/>
              </a:spcBef>
              <a:spcAft>
                <a:spcPts val="0"/>
              </a:spcAft>
              <a:buClr>
                <a:schemeClr val="lt1"/>
              </a:buClr>
              <a:buSzPts val="1200"/>
              <a:buNone/>
              <a:defRPr sz="1200"/>
            </a:lvl2pPr>
            <a:lvl3pPr indent="-228600" lvl="2" marL="1371600" algn="l">
              <a:lnSpc>
                <a:spcPct val="120000"/>
              </a:lnSpc>
              <a:spcBef>
                <a:spcPts val="500"/>
              </a:spcBef>
              <a:spcAft>
                <a:spcPts val="0"/>
              </a:spcAft>
              <a:buClr>
                <a:schemeClr val="lt1"/>
              </a:buClr>
              <a:buSzPts val="1000"/>
              <a:buNone/>
              <a:defRPr sz="1000"/>
            </a:lvl3pPr>
            <a:lvl4pPr indent="-228600" lvl="3" marL="1828800" algn="l">
              <a:lnSpc>
                <a:spcPct val="120000"/>
              </a:lnSpc>
              <a:spcBef>
                <a:spcPts val="500"/>
              </a:spcBef>
              <a:spcAft>
                <a:spcPts val="0"/>
              </a:spcAft>
              <a:buClr>
                <a:schemeClr val="lt1"/>
              </a:buClr>
              <a:buSzPts val="900"/>
              <a:buNone/>
              <a:defRPr sz="900"/>
            </a:lvl4pPr>
            <a:lvl5pPr indent="-228600" lvl="4" marL="2286000" algn="l">
              <a:lnSpc>
                <a:spcPct val="120000"/>
              </a:lnSpc>
              <a:spcBef>
                <a:spcPts val="500"/>
              </a:spcBef>
              <a:spcAft>
                <a:spcPts val="0"/>
              </a:spcAft>
              <a:buClr>
                <a:schemeClr val="lt1"/>
              </a:buClr>
              <a:buSzPts val="900"/>
              <a:buNone/>
              <a:defRPr sz="900"/>
            </a:lvl5pPr>
            <a:lvl6pPr indent="-228600" lvl="5" marL="2743200" algn="l">
              <a:lnSpc>
                <a:spcPct val="120000"/>
              </a:lnSpc>
              <a:spcBef>
                <a:spcPts val="500"/>
              </a:spcBef>
              <a:spcAft>
                <a:spcPts val="0"/>
              </a:spcAft>
              <a:buClr>
                <a:schemeClr val="lt1"/>
              </a:buClr>
              <a:buSzPts val="900"/>
              <a:buNone/>
              <a:defRPr sz="900"/>
            </a:lvl6pPr>
            <a:lvl7pPr indent="-228600" lvl="6" marL="3200400" algn="l">
              <a:lnSpc>
                <a:spcPct val="120000"/>
              </a:lnSpc>
              <a:spcBef>
                <a:spcPts val="500"/>
              </a:spcBef>
              <a:spcAft>
                <a:spcPts val="0"/>
              </a:spcAft>
              <a:buClr>
                <a:schemeClr val="lt1"/>
              </a:buClr>
              <a:buSzPts val="900"/>
              <a:buNone/>
              <a:defRPr sz="900"/>
            </a:lvl7pPr>
            <a:lvl8pPr indent="-228600" lvl="7" marL="3657600" algn="l">
              <a:lnSpc>
                <a:spcPct val="120000"/>
              </a:lnSpc>
              <a:spcBef>
                <a:spcPts val="500"/>
              </a:spcBef>
              <a:spcAft>
                <a:spcPts val="0"/>
              </a:spcAft>
              <a:buClr>
                <a:schemeClr val="lt1"/>
              </a:buClr>
              <a:buSzPts val="900"/>
              <a:buNone/>
              <a:defRPr sz="900"/>
            </a:lvl8pPr>
            <a:lvl9pPr indent="-228600" lvl="8" marL="4114800" algn="l">
              <a:lnSpc>
                <a:spcPct val="120000"/>
              </a:lnSpc>
              <a:spcBef>
                <a:spcPts val="500"/>
              </a:spcBef>
              <a:spcAft>
                <a:spcPts val="0"/>
              </a:spcAft>
              <a:buClr>
                <a:schemeClr val="lt1"/>
              </a:buClr>
              <a:buSzPts val="900"/>
              <a:buNone/>
              <a:defRPr sz="900"/>
            </a:lvl9pPr>
          </a:lstStyle>
          <a:p/>
        </p:txBody>
      </p:sp>
      <p:sp>
        <p:nvSpPr>
          <p:cNvPr id="121" name="Google Shape;121;p18"/>
          <p:cNvSpPr txBox="1"/>
          <p:nvPr>
            <p:ph idx="4" type="body"/>
          </p:nvPr>
        </p:nvSpPr>
        <p:spPr>
          <a:xfrm>
            <a:off x="4442701" y="4195899"/>
            <a:ext cx="3298983" cy="576262"/>
          </a:xfrm>
          <a:prstGeom prst="rect">
            <a:avLst/>
          </a:prstGeom>
          <a:noFill/>
          <a:ln>
            <a:noFill/>
          </a:ln>
        </p:spPr>
        <p:txBody>
          <a:bodyPr anchorCtr="0" anchor="b" bIns="45700" lIns="91425" spcFirstLastPara="1" rIns="91425" wrap="square" tIns="45700"/>
          <a:lstStyle>
            <a:lvl1pPr indent="-228600" lvl="0" marL="457200" algn="ctr">
              <a:lnSpc>
                <a:spcPct val="100000"/>
              </a:lnSpc>
              <a:spcBef>
                <a:spcPts val="1000"/>
              </a:spcBef>
              <a:spcAft>
                <a:spcPts val="0"/>
              </a:spcAft>
              <a:buClr>
                <a:schemeClr val="lt1"/>
              </a:buClr>
              <a:buSzPts val="2000"/>
              <a:buNone/>
              <a:defRPr b="0" sz="2000">
                <a:solidFill>
                  <a:schemeClr val="lt1"/>
                </a:solidFill>
              </a:defRPr>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120000"/>
              </a:lnSpc>
              <a:spcBef>
                <a:spcPts val="500"/>
              </a:spcBef>
              <a:spcAft>
                <a:spcPts val="0"/>
              </a:spcAft>
              <a:buClr>
                <a:schemeClr val="lt1"/>
              </a:buClr>
              <a:buSzPts val="1600"/>
              <a:buNone/>
              <a:defRPr b="1" sz="1600"/>
            </a:lvl6pPr>
            <a:lvl7pPr indent="-228600" lvl="6" marL="3200400" algn="l">
              <a:lnSpc>
                <a:spcPct val="120000"/>
              </a:lnSpc>
              <a:spcBef>
                <a:spcPts val="500"/>
              </a:spcBef>
              <a:spcAft>
                <a:spcPts val="0"/>
              </a:spcAft>
              <a:buClr>
                <a:schemeClr val="lt1"/>
              </a:buClr>
              <a:buSzPts val="1600"/>
              <a:buNone/>
              <a:defRPr b="1" sz="1600"/>
            </a:lvl7pPr>
            <a:lvl8pPr indent="-228600" lvl="7" marL="3657600" algn="l">
              <a:lnSpc>
                <a:spcPct val="120000"/>
              </a:lnSpc>
              <a:spcBef>
                <a:spcPts val="500"/>
              </a:spcBef>
              <a:spcAft>
                <a:spcPts val="0"/>
              </a:spcAft>
              <a:buClr>
                <a:schemeClr val="lt1"/>
              </a:buClr>
              <a:buSzPts val="1600"/>
              <a:buNone/>
              <a:defRPr b="1" sz="1600"/>
            </a:lvl8pPr>
            <a:lvl9pPr indent="-228600" lvl="8" marL="4114800" algn="l">
              <a:lnSpc>
                <a:spcPct val="120000"/>
              </a:lnSpc>
              <a:spcBef>
                <a:spcPts val="500"/>
              </a:spcBef>
              <a:spcAft>
                <a:spcPts val="0"/>
              </a:spcAft>
              <a:buClr>
                <a:schemeClr val="lt1"/>
              </a:buClr>
              <a:buSzPts val="1600"/>
              <a:buNone/>
              <a:defRPr b="1" sz="1600"/>
            </a:lvl9pPr>
          </a:lstStyle>
          <a:p/>
        </p:txBody>
      </p:sp>
      <p:sp>
        <p:nvSpPr>
          <p:cNvPr id="122" name="Google Shape;122;p18"/>
          <p:cNvSpPr/>
          <p:nvPr>
            <p:ph idx="5" type="pic"/>
          </p:nvPr>
        </p:nvSpPr>
        <p:spPr>
          <a:xfrm>
            <a:off x="4568996" y="2298987"/>
            <a:ext cx="2930525" cy="1524000"/>
          </a:xfrm>
          <a:prstGeom prst="roundRect">
            <a:avLst>
              <a:gd fmla="val 0" name="adj"/>
            </a:avLst>
          </a:prstGeom>
          <a:noFill/>
          <a:ln cap="sq" cmpd="sng" w="14605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txBody>
          <a:bodyPr anchorCtr="0" anchor="t" bIns="45700" lIns="91425" spcFirstLastPara="1" rIns="91425" wrap="square" tIns="45700"/>
          <a:lstStyle>
            <a:lvl1pPr lvl="0" marR="0" rtl="0" algn="ctr">
              <a:lnSpc>
                <a:spcPct val="120000"/>
              </a:lnSpc>
              <a:spcBef>
                <a:spcPts val="10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1pPr>
            <a:lvl2pPr lvl="1" marR="0" rtl="0" algn="l">
              <a:lnSpc>
                <a:spcPct val="120000"/>
              </a:lnSpc>
              <a:spcBef>
                <a:spcPts val="5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2pPr>
            <a:lvl3pPr lvl="2" marR="0" rtl="0" algn="l">
              <a:lnSpc>
                <a:spcPct val="120000"/>
              </a:lnSpc>
              <a:spcBef>
                <a:spcPts val="5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3pPr>
            <a:lvl4pPr lvl="3" marR="0" rtl="0" algn="l">
              <a:lnSpc>
                <a:spcPct val="120000"/>
              </a:lnSpc>
              <a:spcBef>
                <a:spcPts val="5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4pPr>
            <a:lvl5pPr lvl="4" marR="0" rtl="0" algn="l">
              <a:lnSpc>
                <a:spcPct val="120000"/>
              </a:lnSpc>
              <a:spcBef>
                <a:spcPts val="5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5pPr>
            <a:lvl6pPr lvl="5" marR="0" rtl="0" algn="l">
              <a:lnSpc>
                <a:spcPct val="120000"/>
              </a:lnSpc>
              <a:spcBef>
                <a:spcPts val="5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6pPr>
            <a:lvl7pPr lvl="6" marR="0" rtl="0" algn="l">
              <a:lnSpc>
                <a:spcPct val="120000"/>
              </a:lnSpc>
              <a:spcBef>
                <a:spcPts val="5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7pPr>
            <a:lvl8pPr lvl="7" marR="0" rtl="0" algn="l">
              <a:lnSpc>
                <a:spcPct val="120000"/>
              </a:lnSpc>
              <a:spcBef>
                <a:spcPts val="5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8pPr>
            <a:lvl9pPr lvl="8" marR="0" rtl="0" algn="l">
              <a:lnSpc>
                <a:spcPct val="120000"/>
              </a:lnSpc>
              <a:spcBef>
                <a:spcPts val="5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9pPr>
          </a:lstStyle>
          <a:p/>
        </p:txBody>
      </p:sp>
      <p:sp>
        <p:nvSpPr>
          <p:cNvPr id="123" name="Google Shape;123;p18"/>
          <p:cNvSpPr txBox="1"/>
          <p:nvPr>
            <p:ph idx="6" type="body"/>
          </p:nvPr>
        </p:nvSpPr>
        <p:spPr>
          <a:xfrm>
            <a:off x="4441348" y="4772160"/>
            <a:ext cx="3300336" cy="1019038"/>
          </a:xfrm>
          <a:prstGeom prst="rect">
            <a:avLst/>
          </a:prstGeom>
          <a:noFill/>
          <a:ln>
            <a:noFill/>
          </a:ln>
        </p:spPr>
        <p:txBody>
          <a:bodyPr anchorCtr="0" anchor="t" bIns="45700" lIns="91425" spcFirstLastPara="1" rIns="91425" wrap="square" tIns="45700"/>
          <a:lstStyle>
            <a:lvl1pPr indent="-228600" lvl="0" marL="457200" algn="ctr">
              <a:lnSpc>
                <a:spcPct val="120000"/>
              </a:lnSpc>
              <a:spcBef>
                <a:spcPts val="1000"/>
              </a:spcBef>
              <a:spcAft>
                <a:spcPts val="0"/>
              </a:spcAft>
              <a:buClr>
                <a:schemeClr val="lt1"/>
              </a:buClr>
              <a:buSzPts val="1400"/>
              <a:buNone/>
              <a:defRPr sz="1400"/>
            </a:lvl1pPr>
            <a:lvl2pPr indent="-228600" lvl="1" marL="914400" algn="l">
              <a:lnSpc>
                <a:spcPct val="120000"/>
              </a:lnSpc>
              <a:spcBef>
                <a:spcPts val="500"/>
              </a:spcBef>
              <a:spcAft>
                <a:spcPts val="0"/>
              </a:spcAft>
              <a:buClr>
                <a:schemeClr val="lt1"/>
              </a:buClr>
              <a:buSzPts val="1200"/>
              <a:buNone/>
              <a:defRPr sz="1200"/>
            </a:lvl2pPr>
            <a:lvl3pPr indent="-228600" lvl="2" marL="1371600" algn="l">
              <a:lnSpc>
                <a:spcPct val="120000"/>
              </a:lnSpc>
              <a:spcBef>
                <a:spcPts val="500"/>
              </a:spcBef>
              <a:spcAft>
                <a:spcPts val="0"/>
              </a:spcAft>
              <a:buClr>
                <a:schemeClr val="lt1"/>
              </a:buClr>
              <a:buSzPts val="1000"/>
              <a:buNone/>
              <a:defRPr sz="1000"/>
            </a:lvl3pPr>
            <a:lvl4pPr indent="-228600" lvl="3" marL="1828800" algn="l">
              <a:lnSpc>
                <a:spcPct val="120000"/>
              </a:lnSpc>
              <a:spcBef>
                <a:spcPts val="500"/>
              </a:spcBef>
              <a:spcAft>
                <a:spcPts val="0"/>
              </a:spcAft>
              <a:buClr>
                <a:schemeClr val="lt1"/>
              </a:buClr>
              <a:buSzPts val="900"/>
              <a:buNone/>
              <a:defRPr sz="900"/>
            </a:lvl4pPr>
            <a:lvl5pPr indent="-228600" lvl="4" marL="2286000" algn="l">
              <a:lnSpc>
                <a:spcPct val="120000"/>
              </a:lnSpc>
              <a:spcBef>
                <a:spcPts val="500"/>
              </a:spcBef>
              <a:spcAft>
                <a:spcPts val="0"/>
              </a:spcAft>
              <a:buClr>
                <a:schemeClr val="lt1"/>
              </a:buClr>
              <a:buSzPts val="900"/>
              <a:buNone/>
              <a:defRPr sz="900"/>
            </a:lvl5pPr>
            <a:lvl6pPr indent="-228600" lvl="5" marL="2743200" algn="l">
              <a:lnSpc>
                <a:spcPct val="120000"/>
              </a:lnSpc>
              <a:spcBef>
                <a:spcPts val="500"/>
              </a:spcBef>
              <a:spcAft>
                <a:spcPts val="0"/>
              </a:spcAft>
              <a:buClr>
                <a:schemeClr val="lt1"/>
              </a:buClr>
              <a:buSzPts val="900"/>
              <a:buNone/>
              <a:defRPr sz="900"/>
            </a:lvl6pPr>
            <a:lvl7pPr indent="-228600" lvl="6" marL="3200400" algn="l">
              <a:lnSpc>
                <a:spcPct val="120000"/>
              </a:lnSpc>
              <a:spcBef>
                <a:spcPts val="500"/>
              </a:spcBef>
              <a:spcAft>
                <a:spcPts val="0"/>
              </a:spcAft>
              <a:buClr>
                <a:schemeClr val="lt1"/>
              </a:buClr>
              <a:buSzPts val="900"/>
              <a:buNone/>
              <a:defRPr sz="900"/>
            </a:lvl7pPr>
            <a:lvl8pPr indent="-228600" lvl="7" marL="3657600" algn="l">
              <a:lnSpc>
                <a:spcPct val="120000"/>
              </a:lnSpc>
              <a:spcBef>
                <a:spcPts val="500"/>
              </a:spcBef>
              <a:spcAft>
                <a:spcPts val="0"/>
              </a:spcAft>
              <a:buClr>
                <a:schemeClr val="lt1"/>
              </a:buClr>
              <a:buSzPts val="900"/>
              <a:buNone/>
              <a:defRPr sz="900"/>
            </a:lvl8pPr>
            <a:lvl9pPr indent="-228600" lvl="8" marL="4114800" algn="l">
              <a:lnSpc>
                <a:spcPct val="120000"/>
              </a:lnSpc>
              <a:spcBef>
                <a:spcPts val="500"/>
              </a:spcBef>
              <a:spcAft>
                <a:spcPts val="0"/>
              </a:spcAft>
              <a:buClr>
                <a:schemeClr val="lt1"/>
              </a:buClr>
              <a:buSzPts val="900"/>
              <a:buNone/>
              <a:defRPr sz="900"/>
            </a:lvl9pPr>
          </a:lstStyle>
          <a:p/>
        </p:txBody>
      </p:sp>
      <p:sp>
        <p:nvSpPr>
          <p:cNvPr id="124" name="Google Shape;124;p18"/>
          <p:cNvSpPr txBox="1"/>
          <p:nvPr>
            <p:ph idx="7" type="body"/>
          </p:nvPr>
        </p:nvSpPr>
        <p:spPr>
          <a:xfrm>
            <a:off x="7973423" y="4195899"/>
            <a:ext cx="3289900" cy="576262"/>
          </a:xfrm>
          <a:prstGeom prst="rect">
            <a:avLst/>
          </a:prstGeom>
          <a:noFill/>
          <a:ln>
            <a:noFill/>
          </a:ln>
        </p:spPr>
        <p:txBody>
          <a:bodyPr anchorCtr="0" anchor="b" bIns="45700" lIns="91425" spcFirstLastPara="1" rIns="91425" wrap="square" tIns="45700"/>
          <a:lstStyle>
            <a:lvl1pPr indent="-228600" lvl="0" marL="457200" algn="ctr">
              <a:lnSpc>
                <a:spcPct val="100000"/>
              </a:lnSpc>
              <a:spcBef>
                <a:spcPts val="1000"/>
              </a:spcBef>
              <a:spcAft>
                <a:spcPts val="0"/>
              </a:spcAft>
              <a:buClr>
                <a:schemeClr val="lt1"/>
              </a:buClr>
              <a:buSzPts val="2000"/>
              <a:buNone/>
              <a:defRPr b="0" sz="2000">
                <a:solidFill>
                  <a:schemeClr val="lt1"/>
                </a:solidFill>
              </a:defRPr>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120000"/>
              </a:lnSpc>
              <a:spcBef>
                <a:spcPts val="500"/>
              </a:spcBef>
              <a:spcAft>
                <a:spcPts val="0"/>
              </a:spcAft>
              <a:buClr>
                <a:schemeClr val="lt1"/>
              </a:buClr>
              <a:buSzPts val="1600"/>
              <a:buNone/>
              <a:defRPr b="1" sz="1600"/>
            </a:lvl6pPr>
            <a:lvl7pPr indent="-228600" lvl="6" marL="3200400" algn="l">
              <a:lnSpc>
                <a:spcPct val="120000"/>
              </a:lnSpc>
              <a:spcBef>
                <a:spcPts val="500"/>
              </a:spcBef>
              <a:spcAft>
                <a:spcPts val="0"/>
              </a:spcAft>
              <a:buClr>
                <a:schemeClr val="lt1"/>
              </a:buClr>
              <a:buSzPts val="1600"/>
              <a:buNone/>
              <a:defRPr b="1" sz="1600"/>
            </a:lvl7pPr>
            <a:lvl8pPr indent="-228600" lvl="7" marL="3657600" algn="l">
              <a:lnSpc>
                <a:spcPct val="120000"/>
              </a:lnSpc>
              <a:spcBef>
                <a:spcPts val="500"/>
              </a:spcBef>
              <a:spcAft>
                <a:spcPts val="0"/>
              </a:spcAft>
              <a:buClr>
                <a:schemeClr val="lt1"/>
              </a:buClr>
              <a:buSzPts val="1600"/>
              <a:buNone/>
              <a:defRPr b="1" sz="1600"/>
            </a:lvl8pPr>
            <a:lvl9pPr indent="-228600" lvl="8" marL="4114800" algn="l">
              <a:lnSpc>
                <a:spcPct val="120000"/>
              </a:lnSpc>
              <a:spcBef>
                <a:spcPts val="500"/>
              </a:spcBef>
              <a:spcAft>
                <a:spcPts val="0"/>
              </a:spcAft>
              <a:buClr>
                <a:schemeClr val="lt1"/>
              </a:buClr>
              <a:buSzPts val="1600"/>
              <a:buNone/>
              <a:defRPr b="1" sz="1600"/>
            </a:lvl9pPr>
          </a:lstStyle>
          <a:p/>
        </p:txBody>
      </p:sp>
      <p:sp>
        <p:nvSpPr>
          <p:cNvPr id="125" name="Google Shape;125;p18"/>
          <p:cNvSpPr/>
          <p:nvPr>
            <p:ph idx="8" type="pic"/>
          </p:nvPr>
        </p:nvSpPr>
        <p:spPr>
          <a:xfrm>
            <a:off x="8152803" y="2298987"/>
            <a:ext cx="2932113" cy="1524000"/>
          </a:xfrm>
          <a:prstGeom prst="roundRect">
            <a:avLst>
              <a:gd fmla="val 0" name="adj"/>
            </a:avLst>
          </a:prstGeom>
          <a:noFill/>
          <a:ln cap="sq" cmpd="sng" w="14605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txBody>
          <a:bodyPr anchorCtr="0" anchor="t" bIns="45700" lIns="91425" spcFirstLastPara="1" rIns="91425" wrap="square" tIns="45700"/>
          <a:lstStyle>
            <a:lvl1pPr lvl="0" marR="0" rtl="0" algn="ctr">
              <a:lnSpc>
                <a:spcPct val="120000"/>
              </a:lnSpc>
              <a:spcBef>
                <a:spcPts val="10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1pPr>
            <a:lvl2pPr lvl="1" marR="0" rtl="0" algn="l">
              <a:lnSpc>
                <a:spcPct val="120000"/>
              </a:lnSpc>
              <a:spcBef>
                <a:spcPts val="5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2pPr>
            <a:lvl3pPr lvl="2" marR="0" rtl="0" algn="l">
              <a:lnSpc>
                <a:spcPct val="120000"/>
              </a:lnSpc>
              <a:spcBef>
                <a:spcPts val="5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3pPr>
            <a:lvl4pPr lvl="3" marR="0" rtl="0" algn="l">
              <a:lnSpc>
                <a:spcPct val="120000"/>
              </a:lnSpc>
              <a:spcBef>
                <a:spcPts val="5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4pPr>
            <a:lvl5pPr lvl="4" marR="0" rtl="0" algn="l">
              <a:lnSpc>
                <a:spcPct val="120000"/>
              </a:lnSpc>
              <a:spcBef>
                <a:spcPts val="5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5pPr>
            <a:lvl6pPr lvl="5" marR="0" rtl="0" algn="l">
              <a:lnSpc>
                <a:spcPct val="120000"/>
              </a:lnSpc>
              <a:spcBef>
                <a:spcPts val="5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6pPr>
            <a:lvl7pPr lvl="6" marR="0" rtl="0" algn="l">
              <a:lnSpc>
                <a:spcPct val="120000"/>
              </a:lnSpc>
              <a:spcBef>
                <a:spcPts val="5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7pPr>
            <a:lvl8pPr lvl="7" marR="0" rtl="0" algn="l">
              <a:lnSpc>
                <a:spcPct val="120000"/>
              </a:lnSpc>
              <a:spcBef>
                <a:spcPts val="5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8pPr>
            <a:lvl9pPr lvl="8" marR="0" rtl="0" algn="l">
              <a:lnSpc>
                <a:spcPct val="120000"/>
              </a:lnSpc>
              <a:spcBef>
                <a:spcPts val="5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9pPr>
          </a:lstStyle>
          <a:p/>
        </p:txBody>
      </p:sp>
      <p:sp>
        <p:nvSpPr>
          <p:cNvPr id="126" name="Google Shape;126;p18"/>
          <p:cNvSpPr txBox="1"/>
          <p:nvPr>
            <p:ph idx="9" type="body"/>
          </p:nvPr>
        </p:nvSpPr>
        <p:spPr>
          <a:xfrm>
            <a:off x="7973298" y="4772161"/>
            <a:ext cx="3294258" cy="1019037"/>
          </a:xfrm>
          <a:prstGeom prst="rect">
            <a:avLst/>
          </a:prstGeom>
          <a:noFill/>
          <a:ln>
            <a:noFill/>
          </a:ln>
        </p:spPr>
        <p:txBody>
          <a:bodyPr anchorCtr="0" anchor="t" bIns="45700" lIns="91425" spcFirstLastPara="1" rIns="91425" wrap="square" tIns="45700"/>
          <a:lstStyle>
            <a:lvl1pPr indent="-228600" lvl="0" marL="457200" algn="ctr">
              <a:lnSpc>
                <a:spcPct val="120000"/>
              </a:lnSpc>
              <a:spcBef>
                <a:spcPts val="1000"/>
              </a:spcBef>
              <a:spcAft>
                <a:spcPts val="0"/>
              </a:spcAft>
              <a:buClr>
                <a:schemeClr val="lt1"/>
              </a:buClr>
              <a:buSzPts val="1400"/>
              <a:buNone/>
              <a:defRPr sz="1400"/>
            </a:lvl1pPr>
            <a:lvl2pPr indent="-228600" lvl="1" marL="914400" algn="l">
              <a:lnSpc>
                <a:spcPct val="120000"/>
              </a:lnSpc>
              <a:spcBef>
                <a:spcPts val="500"/>
              </a:spcBef>
              <a:spcAft>
                <a:spcPts val="0"/>
              </a:spcAft>
              <a:buClr>
                <a:schemeClr val="lt1"/>
              </a:buClr>
              <a:buSzPts val="1200"/>
              <a:buNone/>
              <a:defRPr sz="1200"/>
            </a:lvl2pPr>
            <a:lvl3pPr indent="-228600" lvl="2" marL="1371600" algn="l">
              <a:lnSpc>
                <a:spcPct val="120000"/>
              </a:lnSpc>
              <a:spcBef>
                <a:spcPts val="500"/>
              </a:spcBef>
              <a:spcAft>
                <a:spcPts val="0"/>
              </a:spcAft>
              <a:buClr>
                <a:schemeClr val="lt1"/>
              </a:buClr>
              <a:buSzPts val="1000"/>
              <a:buNone/>
              <a:defRPr sz="1000"/>
            </a:lvl3pPr>
            <a:lvl4pPr indent="-228600" lvl="3" marL="1828800" algn="l">
              <a:lnSpc>
                <a:spcPct val="120000"/>
              </a:lnSpc>
              <a:spcBef>
                <a:spcPts val="500"/>
              </a:spcBef>
              <a:spcAft>
                <a:spcPts val="0"/>
              </a:spcAft>
              <a:buClr>
                <a:schemeClr val="lt1"/>
              </a:buClr>
              <a:buSzPts val="900"/>
              <a:buNone/>
              <a:defRPr sz="900"/>
            </a:lvl4pPr>
            <a:lvl5pPr indent="-228600" lvl="4" marL="2286000" algn="l">
              <a:lnSpc>
                <a:spcPct val="120000"/>
              </a:lnSpc>
              <a:spcBef>
                <a:spcPts val="500"/>
              </a:spcBef>
              <a:spcAft>
                <a:spcPts val="0"/>
              </a:spcAft>
              <a:buClr>
                <a:schemeClr val="lt1"/>
              </a:buClr>
              <a:buSzPts val="900"/>
              <a:buNone/>
              <a:defRPr sz="900"/>
            </a:lvl5pPr>
            <a:lvl6pPr indent="-228600" lvl="5" marL="2743200" algn="l">
              <a:lnSpc>
                <a:spcPct val="120000"/>
              </a:lnSpc>
              <a:spcBef>
                <a:spcPts val="500"/>
              </a:spcBef>
              <a:spcAft>
                <a:spcPts val="0"/>
              </a:spcAft>
              <a:buClr>
                <a:schemeClr val="lt1"/>
              </a:buClr>
              <a:buSzPts val="900"/>
              <a:buNone/>
              <a:defRPr sz="900"/>
            </a:lvl6pPr>
            <a:lvl7pPr indent="-228600" lvl="6" marL="3200400" algn="l">
              <a:lnSpc>
                <a:spcPct val="120000"/>
              </a:lnSpc>
              <a:spcBef>
                <a:spcPts val="500"/>
              </a:spcBef>
              <a:spcAft>
                <a:spcPts val="0"/>
              </a:spcAft>
              <a:buClr>
                <a:schemeClr val="lt1"/>
              </a:buClr>
              <a:buSzPts val="900"/>
              <a:buNone/>
              <a:defRPr sz="900"/>
            </a:lvl7pPr>
            <a:lvl8pPr indent="-228600" lvl="7" marL="3657600" algn="l">
              <a:lnSpc>
                <a:spcPct val="120000"/>
              </a:lnSpc>
              <a:spcBef>
                <a:spcPts val="500"/>
              </a:spcBef>
              <a:spcAft>
                <a:spcPts val="0"/>
              </a:spcAft>
              <a:buClr>
                <a:schemeClr val="lt1"/>
              </a:buClr>
              <a:buSzPts val="900"/>
              <a:buNone/>
              <a:defRPr sz="900"/>
            </a:lvl8pPr>
            <a:lvl9pPr indent="-228600" lvl="8" marL="4114800" algn="l">
              <a:lnSpc>
                <a:spcPct val="120000"/>
              </a:lnSpc>
              <a:spcBef>
                <a:spcPts val="500"/>
              </a:spcBef>
              <a:spcAft>
                <a:spcPts val="0"/>
              </a:spcAft>
              <a:buClr>
                <a:schemeClr val="lt1"/>
              </a:buClr>
              <a:buSzPts val="900"/>
              <a:buNone/>
              <a:defRPr sz="900"/>
            </a:lvl9pPr>
          </a:lstStyle>
          <a:p/>
        </p:txBody>
      </p:sp>
      <p:sp>
        <p:nvSpPr>
          <p:cNvPr id="127" name="Google Shape;127;p18"/>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18"/>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8"/>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30" name="Shape 130"/>
        <p:cNvGrpSpPr/>
        <p:nvPr/>
      </p:nvGrpSpPr>
      <p:grpSpPr>
        <a:xfrm>
          <a:off x="0" y="0"/>
          <a:ext cx="0" cy="0"/>
          <a:chOff x="0" y="0"/>
          <a:chExt cx="0" cy="0"/>
        </a:xfrm>
      </p:grpSpPr>
      <p:sp>
        <p:nvSpPr>
          <p:cNvPr id="131" name="Google Shape;131;p19"/>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2" name="Google Shape;132;p19"/>
          <p:cNvSpPr txBox="1"/>
          <p:nvPr>
            <p:ph idx="1" type="body"/>
          </p:nvPr>
        </p:nvSpPr>
        <p:spPr>
          <a:xfrm rot="5400000">
            <a:off x="4243108" y="-1233249"/>
            <a:ext cx="3695136" cy="10353762"/>
          </a:xfrm>
          <a:prstGeom prst="rect">
            <a:avLst/>
          </a:prstGeom>
          <a:noFill/>
          <a:ln>
            <a:noFill/>
          </a:ln>
        </p:spPr>
        <p:txBody>
          <a:bodyPr anchorCtr="0" anchor="t" bIns="45700" lIns="91425" spcFirstLastPara="1" rIns="91425" wrap="square" tIns="45700"/>
          <a:lstStyle>
            <a:lvl1pPr indent="-342900" lvl="0" marL="457200" algn="l">
              <a:lnSpc>
                <a:spcPct val="120000"/>
              </a:lnSpc>
              <a:spcBef>
                <a:spcPts val="1000"/>
              </a:spcBef>
              <a:spcAft>
                <a:spcPts val="0"/>
              </a:spcAft>
              <a:buClr>
                <a:schemeClr val="lt1"/>
              </a:buClr>
              <a:buSzPts val="1800"/>
              <a:buChar char="•"/>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133" name="Google Shape;133;p19"/>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19"/>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9"/>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36" name="Shape 136"/>
        <p:cNvGrpSpPr/>
        <p:nvPr/>
      </p:nvGrpSpPr>
      <p:grpSpPr>
        <a:xfrm>
          <a:off x="0" y="0"/>
          <a:ext cx="0" cy="0"/>
          <a:chOff x="0" y="0"/>
          <a:chExt cx="0" cy="0"/>
        </a:xfrm>
      </p:grpSpPr>
      <p:sp>
        <p:nvSpPr>
          <p:cNvPr id="137" name="Google Shape;137;p20"/>
          <p:cNvSpPr txBox="1"/>
          <p:nvPr>
            <p:ph type="title"/>
          </p:nvPr>
        </p:nvSpPr>
        <p:spPr>
          <a:xfrm rot="5400000">
            <a:off x="7405428" y="1929071"/>
            <a:ext cx="5181601" cy="2542657"/>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lt1"/>
              </a:buClr>
              <a:buSzPts val="3400"/>
              <a:buFont typeface="Bookman Old Style"/>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8" name="Google Shape;138;p20"/>
          <p:cNvSpPr txBox="1"/>
          <p:nvPr>
            <p:ph idx="1" type="body"/>
          </p:nvPr>
        </p:nvSpPr>
        <p:spPr>
          <a:xfrm rot="5400000">
            <a:off x="2152346" y="-628953"/>
            <a:ext cx="5181601" cy="7658705"/>
          </a:xfrm>
          <a:prstGeom prst="rect">
            <a:avLst/>
          </a:prstGeom>
          <a:noFill/>
          <a:ln>
            <a:noFill/>
          </a:ln>
        </p:spPr>
        <p:txBody>
          <a:bodyPr anchorCtr="0" anchor="t" bIns="45700" lIns="91425" spcFirstLastPara="1" rIns="91425" wrap="square" tIns="45700"/>
          <a:lstStyle>
            <a:lvl1pPr indent="-342900" lvl="0" marL="457200" algn="l">
              <a:lnSpc>
                <a:spcPct val="120000"/>
              </a:lnSpc>
              <a:spcBef>
                <a:spcPts val="1000"/>
              </a:spcBef>
              <a:spcAft>
                <a:spcPts val="0"/>
              </a:spcAft>
              <a:buClr>
                <a:schemeClr val="lt1"/>
              </a:buClr>
              <a:buSzPts val="1800"/>
              <a:buChar char="•"/>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139" name="Google Shape;139;p20"/>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20"/>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20"/>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7" name="Shape 17"/>
        <p:cNvGrpSpPr/>
        <p:nvPr/>
      </p:nvGrpSpPr>
      <p:grpSpPr>
        <a:xfrm>
          <a:off x="0" y="0"/>
          <a:ext cx="0" cy="0"/>
          <a:chOff x="0" y="0"/>
          <a:chExt cx="0" cy="0"/>
        </a:xfrm>
      </p:grpSpPr>
      <p:sp>
        <p:nvSpPr>
          <p:cNvPr id="18" name="Google Shape;18;p3"/>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913795" y="2096064"/>
            <a:ext cx="10353762" cy="3695136"/>
          </a:xfrm>
          <a:prstGeom prst="rect">
            <a:avLst/>
          </a:prstGeom>
          <a:noFill/>
          <a:ln>
            <a:noFill/>
          </a:ln>
        </p:spPr>
        <p:txBody>
          <a:bodyPr anchorCtr="0" anchor="t" bIns="45700" lIns="91425" spcFirstLastPara="1" rIns="91425" wrap="square" tIns="45700"/>
          <a:lstStyle>
            <a:lvl1pPr indent="-342900" lvl="0" marL="457200" algn="l">
              <a:lnSpc>
                <a:spcPct val="120000"/>
              </a:lnSpc>
              <a:spcBef>
                <a:spcPts val="1000"/>
              </a:spcBef>
              <a:spcAft>
                <a:spcPts val="0"/>
              </a:spcAft>
              <a:buClr>
                <a:schemeClr val="lt1"/>
              </a:buClr>
              <a:buSzPts val="1800"/>
              <a:buChar char="•"/>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24" name="Google Shape;24;p4"/>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 column text">
    <p:spTree>
      <p:nvGrpSpPr>
        <p:cNvPr id="27" name="Shape 27"/>
        <p:cNvGrpSpPr/>
        <p:nvPr/>
      </p:nvGrpSpPr>
      <p:grpSpPr>
        <a:xfrm>
          <a:off x="0" y="0"/>
          <a:ext cx="0" cy="0"/>
          <a:chOff x="0" y="0"/>
          <a:chExt cx="0" cy="0"/>
        </a:xfrm>
      </p:grpSpPr>
      <p:sp>
        <p:nvSpPr>
          <p:cNvPr id="28" name="Google Shape;28;p5"/>
          <p:cNvSpPr txBox="1"/>
          <p:nvPr>
            <p:ph type="title"/>
          </p:nvPr>
        </p:nvSpPr>
        <p:spPr>
          <a:xfrm>
            <a:off x="415600" y="740800"/>
            <a:ext cx="3744000" cy="1007600"/>
          </a:xfrm>
          <a:prstGeom prst="rect">
            <a:avLst/>
          </a:prstGeom>
          <a:noFill/>
          <a:ln>
            <a:noFill/>
          </a:ln>
        </p:spPr>
        <p:txBody>
          <a:bodyPr anchorCtr="0" anchor="b" bIns="91425" lIns="91425" spcFirstLastPara="1" rIns="91425" wrap="square" tIns="91425"/>
          <a:lstStyle>
            <a:lvl1pPr lvl="0" algn="ctr">
              <a:lnSpc>
                <a:spcPct val="90000"/>
              </a:lnSpc>
              <a:spcBef>
                <a:spcPts val="0"/>
              </a:spcBef>
              <a:spcAft>
                <a:spcPts val="0"/>
              </a:spcAft>
              <a:buClr>
                <a:schemeClr val="lt1"/>
              </a:buClr>
              <a:buSzPts val="2400"/>
              <a:buFont typeface="Bookman Old Style"/>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p:txBody>
      </p:sp>
      <p:sp>
        <p:nvSpPr>
          <p:cNvPr id="29" name="Google Shape;29;p5"/>
          <p:cNvSpPr txBox="1"/>
          <p:nvPr>
            <p:ph idx="1" type="body"/>
          </p:nvPr>
        </p:nvSpPr>
        <p:spPr>
          <a:xfrm>
            <a:off x="415600" y="1852800"/>
            <a:ext cx="3744000" cy="4239200"/>
          </a:xfrm>
          <a:prstGeom prst="rect">
            <a:avLst/>
          </a:prstGeom>
          <a:noFill/>
          <a:ln>
            <a:noFill/>
          </a:ln>
        </p:spPr>
        <p:txBody>
          <a:bodyPr anchorCtr="0" anchor="t" bIns="91425" lIns="91425" spcFirstLastPara="1" rIns="91425" wrap="square" tIns="91425"/>
          <a:lstStyle>
            <a:lvl1pPr indent="-304800" lvl="0" marL="457200" algn="l">
              <a:lnSpc>
                <a:spcPct val="120000"/>
              </a:lnSpc>
              <a:spcBef>
                <a:spcPts val="0"/>
              </a:spcBef>
              <a:spcAft>
                <a:spcPts val="0"/>
              </a:spcAft>
              <a:buClr>
                <a:schemeClr val="lt1"/>
              </a:buClr>
              <a:buSzPts val="1200"/>
              <a:buChar char="●"/>
              <a:defRPr sz="1600"/>
            </a:lvl1pPr>
            <a:lvl2pPr indent="-304800" lvl="1" marL="914400" algn="l">
              <a:lnSpc>
                <a:spcPct val="120000"/>
              </a:lnSpc>
              <a:spcBef>
                <a:spcPts val="2133"/>
              </a:spcBef>
              <a:spcAft>
                <a:spcPts val="0"/>
              </a:spcAft>
              <a:buClr>
                <a:schemeClr val="lt1"/>
              </a:buClr>
              <a:buSzPts val="1200"/>
              <a:buChar char="○"/>
              <a:defRPr sz="1600"/>
            </a:lvl2pPr>
            <a:lvl3pPr indent="-304800" lvl="2" marL="1371600" algn="l">
              <a:lnSpc>
                <a:spcPct val="120000"/>
              </a:lnSpc>
              <a:spcBef>
                <a:spcPts val="2133"/>
              </a:spcBef>
              <a:spcAft>
                <a:spcPts val="0"/>
              </a:spcAft>
              <a:buClr>
                <a:schemeClr val="lt1"/>
              </a:buClr>
              <a:buSzPts val="1200"/>
              <a:buChar char="■"/>
              <a:defRPr sz="1600"/>
            </a:lvl3pPr>
            <a:lvl4pPr indent="-304800" lvl="3" marL="1828800" algn="l">
              <a:lnSpc>
                <a:spcPct val="120000"/>
              </a:lnSpc>
              <a:spcBef>
                <a:spcPts val="2133"/>
              </a:spcBef>
              <a:spcAft>
                <a:spcPts val="0"/>
              </a:spcAft>
              <a:buClr>
                <a:schemeClr val="lt1"/>
              </a:buClr>
              <a:buSzPts val="1200"/>
              <a:buChar char="●"/>
              <a:defRPr sz="1600"/>
            </a:lvl4pPr>
            <a:lvl5pPr indent="-304800" lvl="4" marL="2286000" algn="l">
              <a:lnSpc>
                <a:spcPct val="120000"/>
              </a:lnSpc>
              <a:spcBef>
                <a:spcPts val="2133"/>
              </a:spcBef>
              <a:spcAft>
                <a:spcPts val="0"/>
              </a:spcAft>
              <a:buClr>
                <a:schemeClr val="lt1"/>
              </a:buClr>
              <a:buSzPts val="1200"/>
              <a:buChar char="○"/>
              <a:defRPr sz="1600"/>
            </a:lvl5pPr>
            <a:lvl6pPr indent="-304800" lvl="5" marL="2743200" algn="l">
              <a:lnSpc>
                <a:spcPct val="120000"/>
              </a:lnSpc>
              <a:spcBef>
                <a:spcPts val="2133"/>
              </a:spcBef>
              <a:spcAft>
                <a:spcPts val="0"/>
              </a:spcAft>
              <a:buClr>
                <a:schemeClr val="lt1"/>
              </a:buClr>
              <a:buSzPts val="1200"/>
              <a:buChar char="■"/>
              <a:defRPr sz="1600"/>
            </a:lvl6pPr>
            <a:lvl7pPr indent="-304800" lvl="6" marL="3200400" algn="l">
              <a:lnSpc>
                <a:spcPct val="120000"/>
              </a:lnSpc>
              <a:spcBef>
                <a:spcPts val="2133"/>
              </a:spcBef>
              <a:spcAft>
                <a:spcPts val="0"/>
              </a:spcAft>
              <a:buClr>
                <a:schemeClr val="lt1"/>
              </a:buClr>
              <a:buSzPts val="1200"/>
              <a:buChar char="●"/>
              <a:defRPr sz="1600"/>
            </a:lvl7pPr>
            <a:lvl8pPr indent="-304800" lvl="7" marL="3657600" algn="l">
              <a:lnSpc>
                <a:spcPct val="120000"/>
              </a:lnSpc>
              <a:spcBef>
                <a:spcPts val="2133"/>
              </a:spcBef>
              <a:spcAft>
                <a:spcPts val="0"/>
              </a:spcAft>
              <a:buClr>
                <a:schemeClr val="lt1"/>
              </a:buClr>
              <a:buSzPts val="1200"/>
              <a:buChar char="○"/>
              <a:defRPr sz="1600"/>
            </a:lvl8pPr>
            <a:lvl9pPr indent="-304800" lvl="8" marL="4114800" algn="l">
              <a:lnSpc>
                <a:spcPct val="120000"/>
              </a:lnSpc>
              <a:spcBef>
                <a:spcPts val="2133"/>
              </a:spcBef>
              <a:spcAft>
                <a:spcPts val="2133"/>
              </a:spcAft>
              <a:buClr>
                <a:schemeClr val="lt1"/>
              </a:buClr>
              <a:buSzPts val="1200"/>
              <a:buChar char="■"/>
              <a:defRPr sz="1600"/>
            </a:lvl9pPr>
          </a:lstStyle>
          <a:p/>
        </p:txBody>
      </p:sp>
      <p:sp>
        <p:nvSpPr>
          <p:cNvPr id="30" name="Google Shape;30;p5"/>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Autofit/>
          </a:bodyPr>
          <a:lstStyle>
            <a:lvl1pPr indent="0" lvl="0" marL="0" algn="r">
              <a:buClr>
                <a:schemeClr val="lt1"/>
              </a:buClr>
              <a:buSzPts val="1000"/>
              <a:buFont typeface="Rockwell"/>
              <a:buNone/>
              <a:defRPr sz="1000">
                <a:solidFill>
                  <a:schemeClr val="lt1"/>
                </a:solidFill>
                <a:latin typeface="Rockwell"/>
                <a:ea typeface="Rockwell"/>
                <a:cs typeface="Rockwell"/>
                <a:sym typeface="Rockwell"/>
              </a:defRPr>
            </a:lvl1pPr>
            <a:lvl2pPr indent="0" lvl="1" marL="0" algn="r">
              <a:buClr>
                <a:schemeClr val="lt1"/>
              </a:buClr>
              <a:buSzPts val="1000"/>
              <a:buFont typeface="Rockwell"/>
              <a:buNone/>
              <a:defRPr sz="1000">
                <a:solidFill>
                  <a:schemeClr val="lt1"/>
                </a:solidFill>
                <a:latin typeface="Rockwell"/>
                <a:ea typeface="Rockwell"/>
                <a:cs typeface="Rockwell"/>
                <a:sym typeface="Rockwell"/>
              </a:defRPr>
            </a:lvl2pPr>
            <a:lvl3pPr indent="0" lvl="2" marL="0" algn="r">
              <a:buClr>
                <a:schemeClr val="lt1"/>
              </a:buClr>
              <a:buSzPts val="1000"/>
              <a:buFont typeface="Rockwell"/>
              <a:buNone/>
              <a:defRPr sz="1000">
                <a:solidFill>
                  <a:schemeClr val="lt1"/>
                </a:solidFill>
                <a:latin typeface="Rockwell"/>
                <a:ea typeface="Rockwell"/>
                <a:cs typeface="Rockwell"/>
                <a:sym typeface="Rockwell"/>
              </a:defRPr>
            </a:lvl3pPr>
            <a:lvl4pPr indent="0" lvl="3" marL="0" algn="r">
              <a:buClr>
                <a:schemeClr val="lt1"/>
              </a:buClr>
              <a:buSzPts val="1000"/>
              <a:buFont typeface="Rockwell"/>
              <a:buNone/>
              <a:defRPr sz="1000">
                <a:solidFill>
                  <a:schemeClr val="lt1"/>
                </a:solidFill>
                <a:latin typeface="Rockwell"/>
                <a:ea typeface="Rockwell"/>
                <a:cs typeface="Rockwell"/>
                <a:sym typeface="Rockwell"/>
              </a:defRPr>
            </a:lvl4pPr>
            <a:lvl5pPr indent="0" lvl="4" marL="0" algn="r">
              <a:buClr>
                <a:schemeClr val="lt1"/>
              </a:buClr>
              <a:buSzPts val="1000"/>
              <a:buFont typeface="Rockwell"/>
              <a:buNone/>
              <a:defRPr sz="1000">
                <a:solidFill>
                  <a:schemeClr val="lt1"/>
                </a:solidFill>
                <a:latin typeface="Rockwell"/>
                <a:ea typeface="Rockwell"/>
                <a:cs typeface="Rockwell"/>
                <a:sym typeface="Rockwell"/>
              </a:defRPr>
            </a:lvl5pPr>
            <a:lvl6pPr indent="0" lvl="5" marL="0" algn="r">
              <a:buClr>
                <a:schemeClr val="lt1"/>
              </a:buClr>
              <a:buSzPts val="1000"/>
              <a:buFont typeface="Rockwell"/>
              <a:buNone/>
              <a:defRPr sz="1000">
                <a:solidFill>
                  <a:schemeClr val="lt1"/>
                </a:solidFill>
                <a:latin typeface="Rockwell"/>
                <a:ea typeface="Rockwell"/>
                <a:cs typeface="Rockwell"/>
                <a:sym typeface="Rockwell"/>
              </a:defRPr>
            </a:lvl6pPr>
            <a:lvl7pPr indent="0" lvl="6" marL="0" algn="r">
              <a:buClr>
                <a:schemeClr val="lt1"/>
              </a:buClr>
              <a:buSzPts val="1000"/>
              <a:buFont typeface="Rockwell"/>
              <a:buNone/>
              <a:defRPr sz="1000">
                <a:solidFill>
                  <a:schemeClr val="lt1"/>
                </a:solidFill>
                <a:latin typeface="Rockwell"/>
                <a:ea typeface="Rockwell"/>
                <a:cs typeface="Rockwell"/>
                <a:sym typeface="Rockwell"/>
              </a:defRPr>
            </a:lvl7pPr>
            <a:lvl8pPr indent="0" lvl="7" marL="0" algn="r">
              <a:buClr>
                <a:schemeClr val="lt1"/>
              </a:buClr>
              <a:buSzPts val="1000"/>
              <a:buFont typeface="Rockwell"/>
              <a:buNone/>
              <a:defRPr sz="1000">
                <a:solidFill>
                  <a:schemeClr val="lt1"/>
                </a:solidFill>
                <a:latin typeface="Rockwell"/>
                <a:ea typeface="Rockwell"/>
                <a:cs typeface="Rockwell"/>
                <a:sym typeface="Rockwell"/>
              </a:defRPr>
            </a:lvl8pPr>
            <a:lvl9pPr indent="0" lvl="8" marL="0" algn="r">
              <a:buClr>
                <a:schemeClr val="lt1"/>
              </a:buClr>
              <a:buSzPts val="1000"/>
              <a:buFont typeface="Rockwell"/>
              <a:buNone/>
              <a:defRPr sz="1000">
                <a:solidFill>
                  <a:schemeClr val="lt1"/>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31" name="Shape 31"/>
        <p:cNvGrpSpPr/>
        <p:nvPr/>
      </p:nvGrpSpPr>
      <p:grpSpPr>
        <a:xfrm>
          <a:off x="0" y="0"/>
          <a:ext cx="0" cy="0"/>
          <a:chOff x="0" y="0"/>
          <a:chExt cx="0" cy="0"/>
        </a:xfrm>
      </p:grpSpPr>
      <p:sp>
        <p:nvSpPr>
          <p:cNvPr id="32" name="Google Shape;32;p6"/>
          <p:cNvSpPr/>
          <p:nvPr/>
        </p:nvSpPr>
        <p:spPr>
          <a:xfrm>
            <a:off x="0" y="6727600"/>
            <a:ext cx="12192000" cy="1304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lt1"/>
              </a:buClr>
              <a:buSzPts val="2400"/>
              <a:buFont typeface="Rockwell"/>
              <a:buNone/>
            </a:pPr>
            <a:r>
              <a:t/>
            </a:r>
            <a:endParaRPr sz="2400">
              <a:solidFill>
                <a:schemeClr val="lt1"/>
              </a:solidFill>
              <a:latin typeface="Rockwell"/>
              <a:ea typeface="Rockwell"/>
              <a:cs typeface="Rockwell"/>
              <a:sym typeface="Rockwell"/>
            </a:endParaRPr>
          </a:p>
        </p:txBody>
      </p:sp>
      <p:sp>
        <p:nvSpPr>
          <p:cNvPr id="33" name="Google Shape;33;p6"/>
          <p:cNvSpPr txBox="1"/>
          <p:nvPr>
            <p:ph type="title"/>
          </p:nvPr>
        </p:nvSpPr>
        <p:spPr>
          <a:xfrm>
            <a:off x="415600" y="593367"/>
            <a:ext cx="11360800" cy="763600"/>
          </a:xfrm>
          <a:prstGeom prst="rect">
            <a:avLst/>
          </a:prstGeom>
          <a:noFill/>
          <a:ln>
            <a:noFill/>
          </a:ln>
        </p:spPr>
        <p:txBody>
          <a:bodyPr anchorCtr="0" anchor="t" bIns="91425" lIns="91425" spcFirstLastPara="1" rIns="91425" wrap="square" tIns="91425"/>
          <a:lstStyle>
            <a:lvl1pPr lvl="0" algn="ctr">
              <a:lnSpc>
                <a:spcPct val="90000"/>
              </a:lnSpc>
              <a:spcBef>
                <a:spcPts val="0"/>
              </a:spcBef>
              <a:spcAft>
                <a:spcPts val="0"/>
              </a:spcAft>
              <a:buClr>
                <a:schemeClr val="lt1"/>
              </a:buClr>
              <a:buSzPts val="2800"/>
              <a:buFont typeface="Bookman Old Style"/>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4" name="Google Shape;34;p6"/>
          <p:cNvSpPr txBox="1"/>
          <p:nvPr>
            <p:ph idx="1" type="body"/>
          </p:nvPr>
        </p:nvSpPr>
        <p:spPr>
          <a:xfrm>
            <a:off x="415600" y="1536633"/>
            <a:ext cx="11360800" cy="4555200"/>
          </a:xfrm>
          <a:prstGeom prst="rect">
            <a:avLst/>
          </a:prstGeom>
          <a:noFill/>
          <a:ln>
            <a:noFill/>
          </a:ln>
        </p:spPr>
        <p:txBody>
          <a:bodyPr anchorCtr="0" anchor="t" bIns="91425" lIns="91425" spcFirstLastPara="1" rIns="91425" wrap="square" tIns="91425"/>
          <a:lstStyle>
            <a:lvl1pPr indent="-342900" lvl="0" marL="457200" algn="l">
              <a:lnSpc>
                <a:spcPct val="120000"/>
              </a:lnSpc>
              <a:spcBef>
                <a:spcPts val="0"/>
              </a:spcBef>
              <a:spcAft>
                <a:spcPts val="0"/>
              </a:spcAft>
              <a:buClr>
                <a:schemeClr val="lt1"/>
              </a:buClr>
              <a:buSzPts val="1800"/>
              <a:buChar char="●"/>
              <a:defRPr/>
            </a:lvl1pPr>
            <a:lvl2pPr indent="-317500" lvl="1" marL="914400" algn="l">
              <a:lnSpc>
                <a:spcPct val="120000"/>
              </a:lnSpc>
              <a:spcBef>
                <a:spcPts val="2133"/>
              </a:spcBef>
              <a:spcAft>
                <a:spcPts val="0"/>
              </a:spcAft>
              <a:buClr>
                <a:schemeClr val="lt1"/>
              </a:buClr>
              <a:buSzPts val="1400"/>
              <a:buChar char="○"/>
              <a:defRPr/>
            </a:lvl2pPr>
            <a:lvl3pPr indent="-317500" lvl="2" marL="1371600" algn="l">
              <a:lnSpc>
                <a:spcPct val="120000"/>
              </a:lnSpc>
              <a:spcBef>
                <a:spcPts val="2133"/>
              </a:spcBef>
              <a:spcAft>
                <a:spcPts val="0"/>
              </a:spcAft>
              <a:buClr>
                <a:schemeClr val="lt1"/>
              </a:buClr>
              <a:buSzPts val="1400"/>
              <a:buChar char="■"/>
              <a:defRPr/>
            </a:lvl3pPr>
            <a:lvl4pPr indent="-317500" lvl="3" marL="1828800" algn="l">
              <a:lnSpc>
                <a:spcPct val="120000"/>
              </a:lnSpc>
              <a:spcBef>
                <a:spcPts val="2133"/>
              </a:spcBef>
              <a:spcAft>
                <a:spcPts val="0"/>
              </a:spcAft>
              <a:buClr>
                <a:schemeClr val="lt1"/>
              </a:buClr>
              <a:buSzPts val="1400"/>
              <a:buChar char="●"/>
              <a:defRPr/>
            </a:lvl4pPr>
            <a:lvl5pPr indent="-317500" lvl="4" marL="2286000" algn="l">
              <a:lnSpc>
                <a:spcPct val="120000"/>
              </a:lnSpc>
              <a:spcBef>
                <a:spcPts val="2133"/>
              </a:spcBef>
              <a:spcAft>
                <a:spcPts val="0"/>
              </a:spcAft>
              <a:buClr>
                <a:schemeClr val="lt1"/>
              </a:buClr>
              <a:buSzPts val="1400"/>
              <a:buChar char="○"/>
              <a:defRPr/>
            </a:lvl5pPr>
            <a:lvl6pPr indent="-317500" lvl="5" marL="2743200" algn="l">
              <a:lnSpc>
                <a:spcPct val="120000"/>
              </a:lnSpc>
              <a:spcBef>
                <a:spcPts val="2133"/>
              </a:spcBef>
              <a:spcAft>
                <a:spcPts val="0"/>
              </a:spcAft>
              <a:buClr>
                <a:schemeClr val="lt1"/>
              </a:buClr>
              <a:buSzPts val="1400"/>
              <a:buChar char="■"/>
              <a:defRPr/>
            </a:lvl6pPr>
            <a:lvl7pPr indent="-317500" lvl="6" marL="3200400" algn="l">
              <a:lnSpc>
                <a:spcPct val="120000"/>
              </a:lnSpc>
              <a:spcBef>
                <a:spcPts val="2133"/>
              </a:spcBef>
              <a:spcAft>
                <a:spcPts val="0"/>
              </a:spcAft>
              <a:buClr>
                <a:schemeClr val="lt1"/>
              </a:buClr>
              <a:buSzPts val="1400"/>
              <a:buChar char="●"/>
              <a:defRPr/>
            </a:lvl7pPr>
            <a:lvl8pPr indent="-317500" lvl="7" marL="3657600" algn="l">
              <a:lnSpc>
                <a:spcPct val="120000"/>
              </a:lnSpc>
              <a:spcBef>
                <a:spcPts val="2133"/>
              </a:spcBef>
              <a:spcAft>
                <a:spcPts val="0"/>
              </a:spcAft>
              <a:buClr>
                <a:schemeClr val="lt1"/>
              </a:buClr>
              <a:buSzPts val="1400"/>
              <a:buChar char="○"/>
              <a:defRPr/>
            </a:lvl8pPr>
            <a:lvl9pPr indent="-317500" lvl="8" marL="4114800" algn="l">
              <a:lnSpc>
                <a:spcPct val="120000"/>
              </a:lnSpc>
              <a:spcBef>
                <a:spcPts val="2133"/>
              </a:spcBef>
              <a:spcAft>
                <a:spcPts val="2133"/>
              </a:spcAft>
              <a:buClr>
                <a:schemeClr val="lt1"/>
              </a:buClr>
              <a:buSzPts val="1400"/>
              <a:buChar char="■"/>
              <a:defRPr/>
            </a:lvl9pPr>
          </a:lstStyle>
          <a:p/>
        </p:txBody>
      </p:sp>
      <p:sp>
        <p:nvSpPr>
          <p:cNvPr id="35" name="Google Shape;35;p6"/>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Autofit/>
          </a:bodyPr>
          <a:lstStyle>
            <a:lvl1pPr indent="0" lvl="0" marL="0" algn="r">
              <a:buClr>
                <a:schemeClr val="lt1"/>
              </a:buClr>
              <a:buSzPts val="1000"/>
              <a:buFont typeface="Rockwell"/>
              <a:buNone/>
              <a:defRPr sz="1000">
                <a:solidFill>
                  <a:schemeClr val="lt1"/>
                </a:solidFill>
                <a:latin typeface="Rockwell"/>
                <a:ea typeface="Rockwell"/>
                <a:cs typeface="Rockwell"/>
                <a:sym typeface="Rockwell"/>
              </a:defRPr>
            </a:lvl1pPr>
            <a:lvl2pPr indent="0" lvl="1" marL="0" algn="r">
              <a:buClr>
                <a:schemeClr val="lt1"/>
              </a:buClr>
              <a:buSzPts val="1000"/>
              <a:buFont typeface="Rockwell"/>
              <a:buNone/>
              <a:defRPr sz="1000">
                <a:solidFill>
                  <a:schemeClr val="lt1"/>
                </a:solidFill>
                <a:latin typeface="Rockwell"/>
                <a:ea typeface="Rockwell"/>
                <a:cs typeface="Rockwell"/>
                <a:sym typeface="Rockwell"/>
              </a:defRPr>
            </a:lvl2pPr>
            <a:lvl3pPr indent="0" lvl="2" marL="0" algn="r">
              <a:buClr>
                <a:schemeClr val="lt1"/>
              </a:buClr>
              <a:buSzPts val="1000"/>
              <a:buFont typeface="Rockwell"/>
              <a:buNone/>
              <a:defRPr sz="1000">
                <a:solidFill>
                  <a:schemeClr val="lt1"/>
                </a:solidFill>
                <a:latin typeface="Rockwell"/>
                <a:ea typeface="Rockwell"/>
                <a:cs typeface="Rockwell"/>
                <a:sym typeface="Rockwell"/>
              </a:defRPr>
            </a:lvl3pPr>
            <a:lvl4pPr indent="0" lvl="3" marL="0" algn="r">
              <a:buClr>
                <a:schemeClr val="lt1"/>
              </a:buClr>
              <a:buSzPts val="1000"/>
              <a:buFont typeface="Rockwell"/>
              <a:buNone/>
              <a:defRPr sz="1000">
                <a:solidFill>
                  <a:schemeClr val="lt1"/>
                </a:solidFill>
                <a:latin typeface="Rockwell"/>
                <a:ea typeface="Rockwell"/>
                <a:cs typeface="Rockwell"/>
                <a:sym typeface="Rockwell"/>
              </a:defRPr>
            </a:lvl4pPr>
            <a:lvl5pPr indent="0" lvl="4" marL="0" algn="r">
              <a:buClr>
                <a:schemeClr val="lt1"/>
              </a:buClr>
              <a:buSzPts val="1000"/>
              <a:buFont typeface="Rockwell"/>
              <a:buNone/>
              <a:defRPr sz="1000">
                <a:solidFill>
                  <a:schemeClr val="lt1"/>
                </a:solidFill>
                <a:latin typeface="Rockwell"/>
                <a:ea typeface="Rockwell"/>
                <a:cs typeface="Rockwell"/>
                <a:sym typeface="Rockwell"/>
              </a:defRPr>
            </a:lvl5pPr>
            <a:lvl6pPr indent="0" lvl="5" marL="0" algn="r">
              <a:buClr>
                <a:schemeClr val="lt1"/>
              </a:buClr>
              <a:buSzPts val="1000"/>
              <a:buFont typeface="Rockwell"/>
              <a:buNone/>
              <a:defRPr sz="1000">
                <a:solidFill>
                  <a:schemeClr val="lt1"/>
                </a:solidFill>
                <a:latin typeface="Rockwell"/>
                <a:ea typeface="Rockwell"/>
                <a:cs typeface="Rockwell"/>
                <a:sym typeface="Rockwell"/>
              </a:defRPr>
            </a:lvl6pPr>
            <a:lvl7pPr indent="0" lvl="6" marL="0" algn="r">
              <a:buClr>
                <a:schemeClr val="lt1"/>
              </a:buClr>
              <a:buSzPts val="1000"/>
              <a:buFont typeface="Rockwell"/>
              <a:buNone/>
              <a:defRPr sz="1000">
                <a:solidFill>
                  <a:schemeClr val="lt1"/>
                </a:solidFill>
                <a:latin typeface="Rockwell"/>
                <a:ea typeface="Rockwell"/>
                <a:cs typeface="Rockwell"/>
                <a:sym typeface="Rockwell"/>
              </a:defRPr>
            </a:lvl7pPr>
            <a:lvl8pPr indent="0" lvl="7" marL="0" algn="r">
              <a:buClr>
                <a:schemeClr val="lt1"/>
              </a:buClr>
              <a:buSzPts val="1000"/>
              <a:buFont typeface="Rockwell"/>
              <a:buNone/>
              <a:defRPr sz="1000">
                <a:solidFill>
                  <a:schemeClr val="lt1"/>
                </a:solidFill>
                <a:latin typeface="Rockwell"/>
                <a:ea typeface="Rockwell"/>
                <a:cs typeface="Rockwell"/>
                <a:sym typeface="Rockwell"/>
              </a:defRPr>
            </a:lvl8pPr>
            <a:lvl9pPr indent="0" lvl="8" marL="0" algn="r">
              <a:buClr>
                <a:schemeClr val="lt1"/>
              </a:buClr>
              <a:buSzPts val="1000"/>
              <a:buFont typeface="Rockwell"/>
              <a:buNone/>
              <a:defRPr sz="1000">
                <a:solidFill>
                  <a:schemeClr val="lt1"/>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6" name="Shape 36"/>
        <p:cNvGrpSpPr/>
        <p:nvPr/>
      </p:nvGrpSpPr>
      <p:grpSpPr>
        <a:xfrm>
          <a:off x="0" y="0"/>
          <a:ext cx="0" cy="0"/>
          <a:chOff x="0" y="0"/>
          <a:chExt cx="0" cy="0"/>
        </a:xfrm>
      </p:grpSpPr>
      <p:sp>
        <p:nvSpPr>
          <p:cNvPr id="37" name="Google Shape;37;p7"/>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7"/>
          <p:cNvSpPr txBox="1"/>
          <p:nvPr>
            <p:ph idx="1" type="body"/>
          </p:nvPr>
        </p:nvSpPr>
        <p:spPr>
          <a:xfrm>
            <a:off x="913795" y="2088319"/>
            <a:ext cx="5106004" cy="3702881"/>
          </a:xfrm>
          <a:prstGeom prst="rect">
            <a:avLst/>
          </a:prstGeom>
          <a:noFill/>
          <a:ln>
            <a:noFill/>
          </a:ln>
        </p:spPr>
        <p:txBody>
          <a:bodyPr anchorCtr="0" anchor="t" bIns="45700" lIns="91425" spcFirstLastPara="1" rIns="91425" wrap="square" tIns="45700"/>
          <a:lstStyle>
            <a:lvl1pPr indent="-342900" lvl="0" marL="457200" algn="l">
              <a:lnSpc>
                <a:spcPct val="120000"/>
              </a:lnSpc>
              <a:spcBef>
                <a:spcPts val="1000"/>
              </a:spcBef>
              <a:spcAft>
                <a:spcPts val="0"/>
              </a:spcAft>
              <a:buClr>
                <a:schemeClr val="lt1"/>
              </a:buClr>
              <a:buSzPts val="1800"/>
              <a:buChar char="•"/>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39" name="Google Shape;39;p7"/>
          <p:cNvSpPr txBox="1"/>
          <p:nvPr>
            <p:ph idx="2" type="body"/>
          </p:nvPr>
        </p:nvSpPr>
        <p:spPr>
          <a:xfrm>
            <a:off x="6173403" y="2088319"/>
            <a:ext cx="5094154" cy="3702881"/>
          </a:xfrm>
          <a:prstGeom prst="rect">
            <a:avLst/>
          </a:prstGeom>
          <a:noFill/>
          <a:ln>
            <a:noFill/>
          </a:ln>
        </p:spPr>
        <p:txBody>
          <a:bodyPr anchorCtr="0" anchor="t" bIns="45700" lIns="91425" spcFirstLastPara="1" rIns="91425" wrap="square" tIns="45700"/>
          <a:lstStyle>
            <a:lvl1pPr indent="-342900" lvl="0" marL="457200" algn="l">
              <a:lnSpc>
                <a:spcPct val="120000"/>
              </a:lnSpc>
              <a:spcBef>
                <a:spcPts val="1000"/>
              </a:spcBef>
              <a:spcAft>
                <a:spcPts val="0"/>
              </a:spcAft>
              <a:buClr>
                <a:schemeClr val="lt1"/>
              </a:buClr>
              <a:buSzPts val="1800"/>
              <a:buChar char="•"/>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40" name="Google Shape;40;p7"/>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7"/>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7"/>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8"/>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8"/>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8"/>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8"/>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48" name="Shape 48"/>
        <p:cNvGrpSpPr/>
        <p:nvPr/>
      </p:nvGrpSpPr>
      <p:grpSpPr>
        <a:xfrm>
          <a:off x="0" y="0"/>
          <a:ext cx="0" cy="0"/>
          <a:chOff x="0" y="0"/>
          <a:chExt cx="0" cy="0"/>
        </a:xfrm>
      </p:grpSpPr>
      <p:sp>
        <p:nvSpPr>
          <p:cNvPr id="49" name="Google Shape;49;p9"/>
          <p:cNvSpPr txBox="1"/>
          <p:nvPr>
            <p:ph type="title"/>
          </p:nvPr>
        </p:nvSpPr>
        <p:spPr>
          <a:xfrm>
            <a:off x="1229244" y="657226"/>
            <a:ext cx="9733512" cy="2852737"/>
          </a:xfrm>
          <a:prstGeom prst="rect">
            <a:avLst/>
          </a:prstGeom>
          <a:noFill/>
          <a:ln>
            <a:noFill/>
          </a:ln>
        </p:spPr>
        <p:txBody>
          <a:bodyPr anchorCtr="0" anchor="b" bIns="45700" lIns="91425" spcFirstLastPara="1" rIns="91425" wrap="square" tIns="45700"/>
          <a:lstStyle>
            <a:lvl1pPr lvl="0" algn="ctr">
              <a:lnSpc>
                <a:spcPct val="90000"/>
              </a:lnSpc>
              <a:spcBef>
                <a:spcPts val="0"/>
              </a:spcBef>
              <a:spcAft>
                <a:spcPts val="0"/>
              </a:spcAft>
              <a:buClr>
                <a:schemeClr val="lt1"/>
              </a:buClr>
              <a:buSzPts val="3400"/>
              <a:buFont typeface="Bookman Old Style"/>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9"/>
          <p:cNvSpPr txBox="1"/>
          <p:nvPr>
            <p:ph idx="1" type="body"/>
          </p:nvPr>
        </p:nvSpPr>
        <p:spPr>
          <a:xfrm>
            <a:off x="1229244" y="3602038"/>
            <a:ext cx="9733512" cy="1500187"/>
          </a:xfrm>
          <a:prstGeom prst="rect">
            <a:avLst/>
          </a:prstGeom>
          <a:noFill/>
          <a:ln>
            <a:noFill/>
          </a:ln>
        </p:spPr>
        <p:txBody>
          <a:bodyPr anchorCtr="0" anchor="t" bIns="45700" lIns="91425" spcFirstLastPara="1" rIns="91425" wrap="square" tIns="45700"/>
          <a:lstStyle>
            <a:lvl1pPr indent="-228600" lvl="0" marL="457200" algn="ctr">
              <a:lnSpc>
                <a:spcPct val="120000"/>
              </a:lnSpc>
              <a:spcBef>
                <a:spcPts val="1000"/>
              </a:spcBef>
              <a:spcAft>
                <a:spcPts val="0"/>
              </a:spcAft>
              <a:buClr>
                <a:schemeClr val="lt1"/>
              </a:buClr>
              <a:buSzPts val="2400"/>
              <a:buNone/>
              <a:defRPr sz="2400">
                <a:solidFill>
                  <a:schemeClr val="lt1"/>
                </a:solidFill>
              </a:defRPr>
            </a:lvl1pPr>
            <a:lvl2pPr indent="-228600" lvl="1" marL="914400" algn="l">
              <a:lnSpc>
                <a:spcPct val="120000"/>
              </a:lnSpc>
              <a:spcBef>
                <a:spcPts val="500"/>
              </a:spcBef>
              <a:spcAft>
                <a:spcPts val="0"/>
              </a:spcAft>
              <a:buClr>
                <a:schemeClr val="lt1"/>
              </a:buClr>
              <a:buSzPts val="2000"/>
              <a:buNone/>
              <a:defRPr sz="2000">
                <a:solidFill>
                  <a:schemeClr val="lt1"/>
                </a:solidFill>
              </a:defRPr>
            </a:lvl2pPr>
            <a:lvl3pPr indent="-228600" lvl="2" marL="1371600" algn="l">
              <a:lnSpc>
                <a:spcPct val="120000"/>
              </a:lnSpc>
              <a:spcBef>
                <a:spcPts val="500"/>
              </a:spcBef>
              <a:spcAft>
                <a:spcPts val="0"/>
              </a:spcAft>
              <a:buClr>
                <a:schemeClr val="lt1"/>
              </a:buClr>
              <a:buSzPts val="1800"/>
              <a:buNone/>
              <a:defRPr sz="1800">
                <a:solidFill>
                  <a:schemeClr val="lt1"/>
                </a:solidFill>
              </a:defRPr>
            </a:lvl3pPr>
            <a:lvl4pPr indent="-228600" lvl="3" marL="1828800" algn="l">
              <a:lnSpc>
                <a:spcPct val="120000"/>
              </a:lnSpc>
              <a:spcBef>
                <a:spcPts val="500"/>
              </a:spcBef>
              <a:spcAft>
                <a:spcPts val="0"/>
              </a:spcAft>
              <a:buClr>
                <a:schemeClr val="lt1"/>
              </a:buClr>
              <a:buSzPts val="1600"/>
              <a:buNone/>
              <a:defRPr sz="1600">
                <a:solidFill>
                  <a:schemeClr val="lt1"/>
                </a:solidFill>
              </a:defRPr>
            </a:lvl4pPr>
            <a:lvl5pPr indent="-228600" lvl="4" marL="2286000" algn="l">
              <a:lnSpc>
                <a:spcPct val="120000"/>
              </a:lnSpc>
              <a:spcBef>
                <a:spcPts val="500"/>
              </a:spcBef>
              <a:spcAft>
                <a:spcPts val="0"/>
              </a:spcAft>
              <a:buClr>
                <a:schemeClr val="lt1"/>
              </a:buClr>
              <a:buSzPts val="1600"/>
              <a:buNone/>
              <a:defRPr sz="1600">
                <a:solidFill>
                  <a:schemeClr val="lt1"/>
                </a:solidFill>
              </a:defRPr>
            </a:lvl5pPr>
            <a:lvl6pPr indent="-228600" lvl="5" marL="2743200" algn="l">
              <a:lnSpc>
                <a:spcPct val="120000"/>
              </a:lnSpc>
              <a:spcBef>
                <a:spcPts val="500"/>
              </a:spcBef>
              <a:spcAft>
                <a:spcPts val="0"/>
              </a:spcAft>
              <a:buClr>
                <a:schemeClr val="lt1"/>
              </a:buClr>
              <a:buSzPts val="1600"/>
              <a:buNone/>
              <a:defRPr sz="1600">
                <a:solidFill>
                  <a:schemeClr val="lt1"/>
                </a:solidFill>
              </a:defRPr>
            </a:lvl6pPr>
            <a:lvl7pPr indent="-228600" lvl="6" marL="3200400" algn="l">
              <a:lnSpc>
                <a:spcPct val="120000"/>
              </a:lnSpc>
              <a:spcBef>
                <a:spcPts val="500"/>
              </a:spcBef>
              <a:spcAft>
                <a:spcPts val="0"/>
              </a:spcAft>
              <a:buClr>
                <a:schemeClr val="lt1"/>
              </a:buClr>
              <a:buSzPts val="1600"/>
              <a:buNone/>
              <a:defRPr sz="1600">
                <a:solidFill>
                  <a:schemeClr val="lt1"/>
                </a:solidFill>
              </a:defRPr>
            </a:lvl7pPr>
            <a:lvl8pPr indent="-228600" lvl="7" marL="3657600" algn="l">
              <a:lnSpc>
                <a:spcPct val="120000"/>
              </a:lnSpc>
              <a:spcBef>
                <a:spcPts val="500"/>
              </a:spcBef>
              <a:spcAft>
                <a:spcPts val="0"/>
              </a:spcAft>
              <a:buClr>
                <a:schemeClr val="lt1"/>
              </a:buClr>
              <a:buSzPts val="1600"/>
              <a:buNone/>
              <a:defRPr sz="1600">
                <a:solidFill>
                  <a:schemeClr val="lt1"/>
                </a:solidFill>
              </a:defRPr>
            </a:lvl8pPr>
            <a:lvl9pPr indent="-228600" lvl="8" marL="4114800" algn="l">
              <a:lnSpc>
                <a:spcPct val="120000"/>
              </a:lnSpc>
              <a:spcBef>
                <a:spcPts val="500"/>
              </a:spcBef>
              <a:spcAft>
                <a:spcPts val="0"/>
              </a:spcAft>
              <a:buClr>
                <a:schemeClr val="lt1"/>
              </a:buClr>
              <a:buSzPts val="1600"/>
              <a:buNone/>
              <a:defRPr sz="1600">
                <a:solidFill>
                  <a:schemeClr val="lt1"/>
                </a:solidFill>
              </a:defRPr>
            </a:lvl9pPr>
          </a:lstStyle>
          <a:p/>
        </p:txBody>
      </p:sp>
      <p:sp>
        <p:nvSpPr>
          <p:cNvPr id="51" name="Google Shape;51;p9"/>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9"/>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9"/>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4" name="Shape 54"/>
        <p:cNvGrpSpPr/>
        <p:nvPr/>
      </p:nvGrpSpPr>
      <p:grpSpPr>
        <a:xfrm>
          <a:off x="0" y="0"/>
          <a:ext cx="0" cy="0"/>
          <a:chOff x="0" y="0"/>
          <a:chExt cx="0" cy="0"/>
        </a:xfrm>
      </p:grpSpPr>
      <p:sp>
        <p:nvSpPr>
          <p:cNvPr id="55" name="Google Shape;55;p10"/>
          <p:cNvSpPr txBox="1"/>
          <p:nvPr>
            <p:ph type="title"/>
          </p:nvPr>
        </p:nvSpPr>
        <p:spPr>
          <a:xfrm>
            <a:off x="913795" y="609600"/>
            <a:ext cx="10353761" cy="1325563"/>
          </a:xfrm>
          <a:prstGeom prst="rect">
            <a:avLst/>
          </a:prstGeom>
          <a:noFill/>
          <a:ln>
            <a:noFill/>
          </a:ln>
        </p:spPr>
        <p:txBody>
          <a:bodyPr anchorCtr="0" anchor="ctr" bIns="45700" lIns="91425" spcFirstLastPara="1" rIns="91425" wrap="square" tIns="45700"/>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0"/>
          <p:cNvSpPr txBox="1"/>
          <p:nvPr>
            <p:ph idx="1" type="body"/>
          </p:nvPr>
        </p:nvSpPr>
        <p:spPr>
          <a:xfrm>
            <a:off x="1141804" y="2088320"/>
            <a:ext cx="4879199" cy="823912"/>
          </a:xfrm>
          <a:prstGeom prst="rect">
            <a:avLst/>
          </a:prstGeom>
          <a:noFill/>
          <a:ln>
            <a:noFill/>
          </a:ln>
        </p:spPr>
        <p:txBody>
          <a:bodyPr anchorCtr="0" anchor="b" bIns="45700" lIns="91425" spcFirstLastPara="1" rIns="91425" wrap="square" tIns="45700"/>
          <a:lstStyle>
            <a:lvl1pPr indent="-228600" lvl="0" marL="457200" algn="l">
              <a:lnSpc>
                <a:spcPct val="100000"/>
              </a:lnSpc>
              <a:spcBef>
                <a:spcPts val="1000"/>
              </a:spcBef>
              <a:spcAft>
                <a:spcPts val="0"/>
              </a:spcAft>
              <a:buClr>
                <a:schemeClr val="lt1"/>
              </a:buClr>
              <a:buSzPts val="2400"/>
              <a:buNone/>
              <a:defRPr b="1" sz="2400"/>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120000"/>
              </a:lnSpc>
              <a:spcBef>
                <a:spcPts val="500"/>
              </a:spcBef>
              <a:spcAft>
                <a:spcPts val="0"/>
              </a:spcAft>
              <a:buClr>
                <a:schemeClr val="lt1"/>
              </a:buClr>
              <a:buSzPts val="1600"/>
              <a:buNone/>
              <a:defRPr b="1" sz="1600"/>
            </a:lvl6pPr>
            <a:lvl7pPr indent="-228600" lvl="6" marL="3200400" algn="l">
              <a:lnSpc>
                <a:spcPct val="120000"/>
              </a:lnSpc>
              <a:spcBef>
                <a:spcPts val="500"/>
              </a:spcBef>
              <a:spcAft>
                <a:spcPts val="0"/>
              </a:spcAft>
              <a:buClr>
                <a:schemeClr val="lt1"/>
              </a:buClr>
              <a:buSzPts val="1600"/>
              <a:buNone/>
              <a:defRPr b="1" sz="1600"/>
            </a:lvl7pPr>
            <a:lvl8pPr indent="-228600" lvl="7" marL="3657600" algn="l">
              <a:lnSpc>
                <a:spcPct val="120000"/>
              </a:lnSpc>
              <a:spcBef>
                <a:spcPts val="500"/>
              </a:spcBef>
              <a:spcAft>
                <a:spcPts val="0"/>
              </a:spcAft>
              <a:buClr>
                <a:schemeClr val="lt1"/>
              </a:buClr>
              <a:buSzPts val="1600"/>
              <a:buNone/>
              <a:defRPr b="1" sz="1600"/>
            </a:lvl8pPr>
            <a:lvl9pPr indent="-228600" lvl="8" marL="4114800" algn="l">
              <a:lnSpc>
                <a:spcPct val="120000"/>
              </a:lnSpc>
              <a:spcBef>
                <a:spcPts val="500"/>
              </a:spcBef>
              <a:spcAft>
                <a:spcPts val="0"/>
              </a:spcAft>
              <a:buClr>
                <a:schemeClr val="lt1"/>
              </a:buClr>
              <a:buSzPts val="1600"/>
              <a:buNone/>
              <a:defRPr b="1" sz="1600"/>
            </a:lvl9pPr>
          </a:lstStyle>
          <a:p/>
        </p:txBody>
      </p:sp>
      <p:sp>
        <p:nvSpPr>
          <p:cNvPr id="57" name="Google Shape;57;p10"/>
          <p:cNvSpPr txBox="1"/>
          <p:nvPr>
            <p:ph idx="2" type="body"/>
          </p:nvPr>
        </p:nvSpPr>
        <p:spPr>
          <a:xfrm>
            <a:off x="913795" y="2912232"/>
            <a:ext cx="5107208" cy="2878968"/>
          </a:xfrm>
          <a:prstGeom prst="rect">
            <a:avLst/>
          </a:prstGeom>
          <a:noFill/>
          <a:ln>
            <a:noFill/>
          </a:ln>
        </p:spPr>
        <p:txBody>
          <a:bodyPr anchorCtr="0" anchor="t" bIns="45700" lIns="91425" spcFirstLastPara="1" rIns="91425" wrap="square" tIns="45700"/>
          <a:lstStyle>
            <a:lvl1pPr indent="-342900" lvl="0" marL="457200" algn="l">
              <a:lnSpc>
                <a:spcPct val="120000"/>
              </a:lnSpc>
              <a:spcBef>
                <a:spcPts val="1000"/>
              </a:spcBef>
              <a:spcAft>
                <a:spcPts val="0"/>
              </a:spcAft>
              <a:buClr>
                <a:schemeClr val="lt1"/>
              </a:buClr>
              <a:buSzPts val="1800"/>
              <a:buChar char="•"/>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58" name="Google Shape;58;p10"/>
          <p:cNvSpPr txBox="1"/>
          <p:nvPr>
            <p:ph idx="3" type="body"/>
          </p:nvPr>
        </p:nvSpPr>
        <p:spPr>
          <a:xfrm>
            <a:off x="6402003" y="2088320"/>
            <a:ext cx="4865554" cy="823912"/>
          </a:xfrm>
          <a:prstGeom prst="rect">
            <a:avLst/>
          </a:prstGeom>
          <a:noFill/>
          <a:ln>
            <a:noFill/>
          </a:ln>
        </p:spPr>
        <p:txBody>
          <a:bodyPr anchorCtr="0" anchor="b" bIns="45700" lIns="91425" spcFirstLastPara="1" rIns="91425" wrap="square" tIns="45700"/>
          <a:lstStyle>
            <a:lvl1pPr indent="-228600" lvl="0" marL="457200" algn="l">
              <a:lnSpc>
                <a:spcPct val="100000"/>
              </a:lnSpc>
              <a:spcBef>
                <a:spcPts val="1000"/>
              </a:spcBef>
              <a:spcAft>
                <a:spcPts val="0"/>
              </a:spcAft>
              <a:buClr>
                <a:schemeClr val="lt1"/>
              </a:buClr>
              <a:buSzPts val="2400"/>
              <a:buNone/>
              <a:defRPr b="1" sz="2400"/>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120000"/>
              </a:lnSpc>
              <a:spcBef>
                <a:spcPts val="500"/>
              </a:spcBef>
              <a:spcAft>
                <a:spcPts val="0"/>
              </a:spcAft>
              <a:buClr>
                <a:schemeClr val="lt1"/>
              </a:buClr>
              <a:buSzPts val="1600"/>
              <a:buNone/>
              <a:defRPr b="1" sz="1600"/>
            </a:lvl6pPr>
            <a:lvl7pPr indent="-228600" lvl="6" marL="3200400" algn="l">
              <a:lnSpc>
                <a:spcPct val="120000"/>
              </a:lnSpc>
              <a:spcBef>
                <a:spcPts val="500"/>
              </a:spcBef>
              <a:spcAft>
                <a:spcPts val="0"/>
              </a:spcAft>
              <a:buClr>
                <a:schemeClr val="lt1"/>
              </a:buClr>
              <a:buSzPts val="1600"/>
              <a:buNone/>
              <a:defRPr b="1" sz="1600"/>
            </a:lvl7pPr>
            <a:lvl8pPr indent="-228600" lvl="7" marL="3657600" algn="l">
              <a:lnSpc>
                <a:spcPct val="120000"/>
              </a:lnSpc>
              <a:spcBef>
                <a:spcPts val="500"/>
              </a:spcBef>
              <a:spcAft>
                <a:spcPts val="0"/>
              </a:spcAft>
              <a:buClr>
                <a:schemeClr val="lt1"/>
              </a:buClr>
              <a:buSzPts val="1600"/>
              <a:buNone/>
              <a:defRPr b="1" sz="1600"/>
            </a:lvl8pPr>
            <a:lvl9pPr indent="-228600" lvl="8" marL="4114800" algn="l">
              <a:lnSpc>
                <a:spcPct val="120000"/>
              </a:lnSpc>
              <a:spcBef>
                <a:spcPts val="500"/>
              </a:spcBef>
              <a:spcAft>
                <a:spcPts val="0"/>
              </a:spcAft>
              <a:buClr>
                <a:schemeClr val="lt1"/>
              </a:buClr>
              <a:buSzPts val="1600"/>
              <a:buNone/>
              <a:defRPr b="1" sz="1600"/>
            </a:lvl9pPr>
          </a:lstStyle>
          <a:p/>
        </p:txBody>
      </p:sp>
      <p:sp>
        <p:nvSpPr>
          <p:cNvPr id="59" name="Google Shape;59;p10"/>
          <p:cNvSpPr txBox="1"/>
          <p:nvPr>
            <p:ph idx="4" type="body"/>
          </p:nvPr>
        </p:nvSpPr>
        <p:spPr>
          <a:xfrm>
            <a:off x="6172200" y="2912232"/>
            <a:ext cx="5095357" cy="2878968"/>
          </a:xfrm>
          <a:prstGeom prst="rect">
            <a:avLst/>
          </a:prstGeom>
          <a:noFill/>
          <a:ln>
            <a:noFill/>
          </a:ln>
        </p:spPr>
        <p:txBody>
          <a:bodyPr anchorCtr="0" anchor="t" bIns="45700" lIns="91425" spcFirstLastPara="1" rIns="91425" wrap="square" tIns="45700"/>
          <a:lstStyle>
            <a:lvl1pPr indent="-342900" lvl="0" marL="457200" algn="l">
              <a:lnSpc>
                <a:spcPct val="120000"/>
              </a:lnSpc>
              <a:spcBef>
                <a:spcPts val="1000"/>
              </a:spcBef>
              <a:spcAft>
                <a:spcPts val="0"/>
              </a:spcAft>
              <a:buClr>
                <a:schemeClr val="lt1"/>
              </a:buClr>
              <a:buSzPts val="1800"/>
              <a:buChar char="•"/>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60" name="Google Shape;60;p10"/>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0"/>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0"/>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21" Type="http://schemas.openxmlformats.org/officeDocument/2006/relationships/theme" Target="../theme/theme2.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lstStyle>
            <a:lvl1pPr lvl="0" marR="0" rtl="0" algn="ctr">
              <a:lnSpc>
                <a:spcPct val="90000"/>
              </a:lnSpc>
              <a:spcBef>
                <a:spcPts val="0"/>
              </a:spcBef>
              <a:spcAft>
                <a:spcPts val="0"/>
              </a:spcAft>
              <a:buClr>
                <a:schemeClr val="lt1"/>
              </a:buClr>
              <a:buSzPts val="3400"/>
              <a:buFont typeface="Bookman Old Style"/>
              <a:buNone/>
              <a:defRPr b="1" i="0" sz="3400" u="none" cap="none" strike="noStrike">
                <a:solidFill>
                  <a:schemeClr val="lt1"/>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913795" y="2096064"/>
            <a:ext cx="10353762" cy="3695136"/>
          </a:xfrm>
          <a:prstGeom prst="rect">
            <a:avLst/>
          </a:prstGeom>
          <a:noFill/>
          <a:ln>
            <a:noFill/>
          </a:ln>
        </p:spPr>
        <p:txBody>
          <a:bodyPr anchorCtr="0" anchor="t" bIns="45700" lIns="91425" spcFirstLastPara="1" rIns="91425" wrap="square" tIns="45700"/>
          <a:lstStyle>
            <a:lvl1pPr indent="-355600" lvl="0" marL="457200" marR="0" rtl="0" algn="l">
              <a:lnSpc>
                <a:spcPct val="120000"/>
              </a:lnSpc>
              <a:spcBef>
                <a:spcPts val="1000"/>
              </a:spcBef>
              <a:spcAft>
                <a:spcPts val="0"/>
              </a:spcAft>
              <a:buClr>
                <a:schemeClr val="lt1"/>
              </a:buClr>
              <a:buSzPts val="2000"/>
              <a:buFont typeface="Arial"/>
              <a:buChar char="•"/>
              <a:defRPr b="0" i="0" sz="2000" u="none" cap="none" strike="noStrike">
                <a:solidFill>
                  <a:schemeClr val="lt1"/>
                </a:solidFill>
                <a:latin typeface="Rockwell"/>
                <a:ea typeface="Rockwell"/>
                <a:cs typeface="Rockwell"/>
                <a:sym typeface="Rockwell"/>
              </a:defRPr>
            </a:lvl1pPr>
            <a:lvl2pPr indent="-342900" lvl="1" marL="914400" marR="0" rtl="0" algn="l">
              <a:lnSpc>
                <a:spcPct val="120000"/>
              </a:lnSpc>
              <a:spcBef>
                <a:spcPts val="500"/>
              </a:spcBef>
              <a:spcAft>
                <a:spcPts val="0"/>
              </a:spcAft>
              <a:buClr>
                <a:schemeClr val="lt1"/>
              </a:buClr>
              <a:buSzPts val="1800"/>
              <a:buFont typeface="Arial"/>
              <a:buChar char="•"/>
              <a:defRPr b="0" i="0" sz="1800" u="none" cap="none" strike="noStrike">
                <a:solidFill>
                  <a:schemeClr val="lt1"/>
                </a:solidFill>
                <a:latin typeface="Rockwell"/>
                <a:ea typeface="Rockwell"/>
                <a:cs typeface="Rockwell"/>
                <a:sym typeface="Rockwell"/>
              </a:defRPr>
            </a:lvl2pPr>
            <a:lvl3pPr indent="-330200" lvl="2" marL="1371600" marR="0" rtl="0" algn="l">
              <a:lnSpc>
                <a:spcPct val="120000"/>
              </a:lnSpc>
              <a:spcBef>
                <a:spcPts val="500"/>
              </a:spcBef>
              <a:spcAft>
                <a:spcPts val="0"/>
              </a:spcAft>
              <a:buClr>
                <a:schemeClr val="lt1"/>
              </a:buClr>
              <a:buSzPts val="1600"/>
              <a:buFont typeface="Arial"/>
              <a:buChar char="•"/>
              <a:defRPr b="0" i="0" sz="1600" u="none" cap="none" strike="noStrike">
                <a:solidFill>
                  <a:schemeClr val="lt1"/>
                </a:solidFill>
                <a:latin typeface="Rockwell"/>
                <a:ea typeface="Rockwell"/>
                <a:cs typeface="Rockwell"/>
                <a:sym typeface="Rockwell"/>
              </a:defRPr>
            </a:lvl3pPr>
            <a:lvl4pPr indent="-317500" lvl="3" marL="1828800" marR="0" rtl="0" algn="l">
              <a:lnSpc>
                <a:spcPct val="120000"/>
              </a:lnSpc>
              <a:spcBef>
                <a:spcPts val="500"/>
              </a:spcBef>
              <a:spcAft>
                <a:spcPts val="0"/>
              </a:spcAft>
              <a:buClr>
                <a:schemeClr val="lt1"/>
              </a:buClr>
              <a:buSzPts val="1400"/>
              <a:buFont typeface="Arial"/>
              <a:buChar char="•"/>
              <a:defRPr b="0" i="0" sz="1400" u="none" cap="none" strike="noStrike">
                <a:solidFill>
                  <a:schemeClr val="lt1"/>
                </a:solidFill>
                <a:latin typeface="Rockwell"/>
                <a:ea typeface="Rockwell"/>
                <a:cs typeface="Rockwell"/>
                <a:sym typeface="Rockwell"/>
              </a:defRPr>
            </a:lvl4pPr>
            <a:lvl5pPr indent="-304800" lvl="4" marL="2286000" marR="0" rtl="0" algn="l">
              <a:lnSpc>
                <a:spcPct val="120000"/>
              </a:lnSpc>
              <a:spcBef>
                <a:spcPts val="500"/>
              </a:spcBef>
              <a:spcAft>
                <a:spcPts val="0"/>
              </a:spcAft>
              <a:buClr>
                <a:schemeClr val="lt1"/>
              </a:buClr>
              <a:buSzPts val="1200"/>
              <a:buFont typeface="Arial"/>
              <a:buChar char="•"/>
              <a:defRPr b="0" i="0" sz="1200" u="none" cap="none" strike="noStrike">
                <a:solidFill>
                  <a:schemeClr val="lt1"/>
                </a:solidFill>
                <a:latin typeface="Rockwell"/>
                <a:ea typeface="Rockwell"/>
                <a:cs typeface="Rockwell"/>
                <a:sym typeface="Rockwell"/>
              </a:defRPr>
            </a:lvl5pPr>
            <a:lvl6pPr indent="-304800" lvl="5" marL="2743200" marR="0" rtl="0" algn="l">
              <a:lnSpc>
                <a:spcPct val="120000"/>
              </a:lnSpc>
              <a:spcBef>
                <a:spcPts val="500"/>
              </a:spcBef>
              <a:spcAft>
                <a:spcPts val="0"/>
              </a:spcAft>
              <a:buClr>
                <a:schemeClr val="lt1"/>
              </a:buClr>
              <a:buSzPts val="1200"/>
              <a:buFont typeface="Arial"/>
              <a:buChar char="•"/>
              <a:defRPr b="0" i="0" sz="1200" u="none" cap="none" strike="noStrike">
                <a:solidFill>
                  <a:schemeClr val="lt1"/>
                </a:solidFill>
                <a:latin typeface="Rockwell"/>
                <a:ea typeface="Rockwell"/>
                <a:cs typeface="Rockwell"/>
                <a:sym typeface="Rockwell"/>
              </a:defRPr>
            </a:lvl6pPr>
            <a:lvl7pPr indent="-304800" lvl="6" marL="3200400" marR="0" rtl="0" algn="l">
              <a:lnSpc>
                <a:spcPct val="120000"/>
              </a:lnSpc>
              <a:spcBef>
                <a:spcPts val="500"/>
              </a:spcBef>
              <a:spcAft>
                <a:spcPts val="0"/>
              </a:spcAft>
              <a:buClr>
                <a:schemeClr val="lt1"/>
              </a:buClr>
              <a:buSzPts val="1200"/>
              <a:buFont typeface="Arial"/>
              <a:buChar char="•"/>
              <a:defRPr b="0" i="0" sz="1200" u="none" cap="none" strike="noStrike">
                <a:solidFill>
                  <a:schemeClr val="lt1"/>
                </a:solidFill>
                <a:latin typeface="Rockwell"/>
                <a:ea typeface="Rockwell"/>
                <a:cs typeface="Rockwell"/>
                <a:sym typeface="Rockwell"/>
              </a:defRPr>
            </a:lvl7pPr>
            <a:lvl8pPr indent="-304800" lvl="7" marL="3657600" marR="0" rtl="0" algn="l">
              <a:lnSpc>
                <a:spcPct val="120000"/>
              </a:lnSpc>
              <a:spcBef>
                <a:spcPts val="500"/>
              </a:spcBef>
              <a:spcAft>
                <a:spcPts val="0"/>
              </a:spcAft>
              <a:buClr>
                <a:schemeClr val="lt1"/>
              </a:buClr>
              <a:buSzPts val="1200"/>
              <a:buFont typeface="Arial"/>
              <a:buChar char="•"/>
              <a:defRPr b="0" i="0" sz="1200" u="none" cap="none" strike="noStrike">
                <a:solidFill>
                  <a:schemeClr val="lt1"/>
                </a:solidFill>
                <a:latin typeface="Rockwell"/>
                <a:ea typeface="Rockwell"/>
                <a:cs typeface="Rockwell"/>
                <a:sym typeface="Rockwell"/>
              </a:defRPr>
            </a:lvl8pPr>
            <a:lvl9pPr indent="-304800" lvl="8" marL="4114800" marR="0" rtl="0" algn="l">
              <a:lnSpc>
                <a:spcPct val="120000"/>
              </a:lnSpc>
              <a:spcBef>
                <a:spcPts val="500"/>
              </a:spcBef>
              <a:spcAft>
                <a:spcPts val="0"/>
              </a:spcAft>
              <a:buClr>
                <a:schemeClr val="lt1"/>
              </a:buClr>
              <a:buSzPts val="1200"/>
              <a:buFont typeface="Arial"/>
              <a:buChar char="•"/>
              <a:defRPr b="0" i="0" sz="1200" u="none" cap="none" strike="noStrike">
                <a:solidFill>
                  <a:schemeClr val="lt1"/>
                </a:solidFill>
                <a:latin typeface="Rockwell"/>
                <a:ea typeface="Rockwell"/>
                <a:cs typeface="Rockwell"/>
                <a:sym typeface="Rockwell"/>
              </a:defRPr>
            </a:lvl9pPr>
          </a:lstStyle>
          <a:p/>
        </p:txBody>
      </p:sp>
      <p:sp>
        <p:nvSpPr>
          <p:cNvPr id="8" name="Google Shape;8;p1"/>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1000" u="none" cap="none" strike="noStrike">
                <a:solidFill>
                  <a:schemeClr val="lt1"/>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9pPr>
          </a:lstStyle>
          <a:p/>
        </p:txBody>
      </p:sp>
      <p:sp>
        <p:nvSpPr>
          <p:cNvPr id="9" name="Google Shape;9;p1"/>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000" u="none" cap="none" strike="noStrike">
                <a:solidFill>
                  <a:schemeClr val="lt1"/>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9pPr>
          </a:lstStyle>
          <a:p/>
        </p:txBody>
      </p:sp>
      <p:sp>
        <p:nvSpPr>
          <p:cNvPr id="10" name="Google Shape;10;p1"/>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lt1"/>
                </a:solidFill>
                <a:latin typeface="Rockwell"/>
                <a:ea typeface="Rockwell"/>
                <a:cs typeface="Rockwell"/>
                <a:sym typeface="Rockwell"/>
              </a:defRPr>
            </a:lvl1pPr>
            <a:lvl2pPr indent="0" lvl="1" marL="0" marR="0" rtl="0" algn="r">
              <a:spcBef>
                <a:spcPts val="0"/>
              </a:spcBef>
              <a:buNone/>
              <a:defRPr b="0" i="0" sz="1000" u="none" cap="none" strike="noStrike">
                <a:solidFill>
                  <a:schemeClr val="lt1"/>
                </a:solidFill>
                <a:latin typeface="Rockwell"/>
                <a:ea typeface="Rockwell"/>
                <a:cs typeface="Rockwell"/>
                <a:sym typeface="Rockwell"/>
              </a:defRPr>
            </a:lvl2pPr>
            <a:lvl3pPr indent="0" lvl="2" marL="0" marR="0" rtl="0" algn="r">
              <a:spcBef>
                <a:spcPts val="0"/>
              </a:spcBef>
              <a:buNone/>
              <a:defRPr b="0" i="0" sz="1000" u="none" cap="none" strike="noStrike">
                <a:solidFill>
                  <a:schemeClr val="lt1"/>
                </a:solidFill>
                <a:latin typeface="Rockwell"/>
                <a:ea typeface="Rockwell"/>
                <a:cs typeface="Rockwell"/>
                <a:sym typeface="Rockwell"/>
              </a:defRPr>
            </a:lvl3pPr>
            <a:lvl4pPr indent="0" lvl="3" marL="0" marR="0" rtl="0" algn="r">
              <a:spcBef>
                <a:spcPts val="0"/>
              </a:spcBef>
              <a:buNone/>
              <a:defRPr b="0" i="0" sz="1000" u="none" cap="none" strike="noStrike">
                <a:solidFill>
                  <a:schemeClr val="lt1"/>
                </a:solidFill>
                <a:latin typeface="Rockwell"/>
                <a:ea typeface="Rockwell"/>
                <a:cs typeface="Rockwell"/>
                <a:sym typeface="Rockwell"/>
              </a:defRPr>
            </a:lvl4pPr>
            <a:lvl5pPr indent="0" lvl="4" marL="0" marR="0" rtl="0" algn="r">
              <a:spcBef>
                <a:spcPts val="0"/>
              </a:spcBef>
              <a:buNone/>
              <a:defRPr b="0" i="0" sz="1000" u="none" cap="none" strike="noStrike">
                <a:solidFill>
                  <a:schemeClr val="lt1"/>
                </a:solidFill>
                <a:latin typeface="Rockwell"/>
                <a:ea typeface="Rockwell"/>
                <a:cs typeface="Rockwell"/>
                <a:sym typeface="Rockwell"/>
              </a:defRPr>
            </a:lvl5pPr>
            <a:lvl6pPr indent="0" lvl="5" marL="0" marR="0" rtl="0" algn="r">
              <a:spcBef>
                <a:spcPts val="0"/>
              </a:spcBef>
              <a:buNone/>
              <a:defRPr b="0" i="0" sz="1000" u="none" cap="none" strike="noStrike">
                <a:solidFill>
                  <a:schemeClr val="lt1"/>
                </a:solidFill>
                <a:latin typeface="Rockwell"/>
                <a:ea typeface="Rockwell"/>
                <a:cs typeface="Rockwell"/>
                <a:sym typeface="Rockwell"/>
              </a:defRPr>
            </a:lvl6pPr>
            <a:lvl7pPr indent="0" lvl="6" marL="0" marR="0" rtl="0" algn="r">
              <a:spcBef>
                <a:spcPts val="0"/>
              </a:spcBef>
              <a:buNone/>
              <a:defRPr b="0" i="0" sz="1000" u="none" cap="none" strike="noStrike">
                <a:solidFill>
                  <a:schemeClr val="lt1"/>
                </a:solidFill>
                <a:latin typeface="Rockwell"/>
                <a:ea typeface="Rockwell"/>
                <a:cs typeface="Rockwell"/>
                <a:sym typeface="Rockwell"/>
              </a:defRPr>
            </a:lvl7pPr>
            <a:lvl8pPr indent="0" lvl="7" marL="0" marR="0" rtl="0" algn="r">
              <a:spcBef>
                <a:spcPts val="0"/>
              </a:spcBef>
              <a:buNone/>
              <a:defRPr b="0" i="0" sz="1000" u="none" cap="none" strike="noStrike">
                <a:solidFill>
                  <a:schemeClr val="lt1"/>
                </a:solidFill>
                <a:latin typeface="Rockwell"/>
                <a:ea typeface="Rockwell"/>
                <a:cs typeface="Rockwell"/>
                <a:sym typeface="Rockwell"/>
              </a:defRPr>
            </a:lvl8pPr>
            <a:lvl9pPr indent="0" lvl="8" marL="0" marR="0" rtl="0" algn="r">
              <a:spcBef>
                <a:spcPts val="0"/>
              </a:spcBef>
              <a:buNone/>
              <a:defRPr b="0" i="0" sz="1000" u="none" cap="none" strike="noStrike">
                <a:solidFill>
                  <a:schemeClr val="lt1"/>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pic>
        <p:nvPicPr>
          <p:cNvPr id="146" name="Google Shape;146;p21"/>
          <p:cNvPicPr preferRelativeResize="0"/>
          <p:nvPr/>
        </p:nvPicPr>
        <p:blipFill rotWithShape="1">
          <a:blip r:embed="rId3">
            <a:alphaModFix amt="50000"/>
          </a:blip>
          <a:srcRect b="0" l="0" r="0" t="0"/>
          <a:stretch/>
        </p:blipFill>
        <p:spPr>
          <a:xfrm>
            <a:off x="2276826" y="0"/>
            <a:ext cx="7821227" cy="6857999"/>
          </a:xfrm>
          <a:prstGeom prst="rect">
            <a:avLst/>
          </a:prstGeom>
          <a:noFill/>
          <a:ln>
            <a:noFill/>
          </a:ln>
        </p:spPr>
      </p:pic>
      <p:sp>
        <p:nvSpPr>
          <p:cNvPr id="147" name="Google Shape;147;p21"/>
          <p:cNvSpPr txBox="1"/>
          <p:nvPr>
            <p:ph type="ctrTitle"/>
          </p:nvPr>
        </p:nvSpPr>
        <p:spPr>
          <a:xfrm>
            <a:off x="1856864" y="-78771"/>
            <a:ext cx="9001462" cy="1081723"/>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1"/>
              </a:buClr>
              <a:buSzPts val="5400"/>
              <a:buFont typeface="Federo"/>
              <a:buNone/>
            </a:pPr>
            <a:r>
              <a:rPr b="1" lang="en-US" sz="5400">
                <a:latin typeface="Federo"/>
                <a:ea typeface="Federo"/>
                <a:cs typeface="Federo"/>
                <a:sym typeface="Federo"/>
              </a:rPr>
              <a:t>TRAFFIC VIOLATION</a:t>
            </a:r>
            <a:endParaRPr/>
          </a:p>
        </p:txBody>
      </p:sp>
      <p:sp>
        <p:nvSpPr>
          <p:cNvPr id="148" name="Google Shape;148;p21"/>
          <p:cNvSpPr txBox="1"/>
          <p:nvPr>
            <p:ph idx="1" type="subTitle"/>
          </p:nvPr>
        </p:nvSpPr>
        <p:spPr>
          <a:xfrm>
            <a:off x="2796664" y="4760487"/>
            <a:ext cx="1513691" cy="2176283"/>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Clr>
                <a:srgbClr val="FFFF00"/>
              </a:buClr>
              <a:buSzPts val="1800"/>
              <a:buNone/>
            </a:pPr>
            <a:r>
              <a:rPr b="1" lang="en-US" sz="1800">
                <a:solidFill>
                  <a:srgbClr val="FFFF00"/>
                </a:solidFill>
                <a:latin typeface="Comic Sans MS"/>
                <a:ea typeface="Comic Sans MS"/>
                <a:cs typeface="Comic Sans MS"/>
                <a:sym typeface="Comic Sans MS"/>
              </a:rPr>
              <a:t>Lissette </a:t>
            </a:r>
            <a:endParaRPr/>
          </a:p>
          <a:p>
            <a:pPr indent="0" lvl="0" marL="0" rtl="0" algn="l">
              <a:lnSpc>
                <a:spcPct val="120000"/>
              </a:lnSpc>
              <a:spcBef>
                <a:spcPts val="1000"/>
              </a:spcBef>
              <a:spcAft>
                <a:spcPts val="0"/>
              </a:spcAft>
              <a:buClr>
                <a:srgbClr val="FFFF00"/>
              </a:buClr>
              <a:buSzPts val="1800"/>
              <a:buNone/>
            </a:pPr>
            <a:r>
              <a:rPr b="1" lang="en-US" sz="1800">
                <a:solidFill>
                  <a:srgbClr val="FFFF00"/>
                </a:solidFill>
                <a:latin typeface="Comic Sans MS"/>
                <a:ea typeface="Comic Sans MS"/>
                <a:cs typeface="Comic Sans MS"/>
                <a:sym typeface="Comic Sans MS"/>
              </a:rPr>
              <a:t>Bhavesh </a:t>
            </a:r>
            <a:endParaRPr/>
          </a:p>
          <a:p>
            <a:pPr indent="0" lvl="0" marL="0" rtl="0" algn="l">
              <a:lnSpc>
                <a:spcPct val="120000"/>
              </a:lnSpc>
              <a:spcBef>
                <a:spcPts val="1000"/>
              </a:spcBef>
              <a:spcAft>
                <a:spcPts val="0"/>
              </a:spcAft>
              <a:buClr>
                <a:srgbClr val="FFFF00"/>
              </a:buClr>
              <a:buSzPts val="1800"/>
              <a:buNone/>
            </a:pPr>
            <a:r>
              <a:rPr b="1" lang="en-US" sz="1800">
                <a:solidFill>
                  <a:srgbClr val="FFFF00"/>
                </a:solidFill>
                <a:latin typeface="Comic Sans MS"/>
                <a:ea typeface="Comic Sans MS"/>
                <a:cs typeface="Comic Sans MS"/>
                <a:sym typeface="Comic Sans MS"/>
              </a:rPr>
              <a:t>Chris</a:t>
            </a:r>
            <a:endParaRPr/>
          </a:p>
          <a:p>
            <a:pPr indent="0" lvl="0" marL="0" rtl="0" algn="l">
              <a:lnSpc>
                <a:spcPct val="120000"/>
              </a:lnSpc>
              <a:spcBef>
                <a:spcPts val="1000"/>
              </a:spcBef>
              <a:spcAft>
                <a:spcPts val="0"/>
              </a:spcAft>
              <a:buClr>
                <a:srgbClr val="FFFF00"/>
              </a:buClr>
              <a:buSzPts val="1800"/>
              <a:buNone/>
            </a:pPr>
            <a:r>
              <a:rPr b="1" lang="en-US" sz="1800">
                <a:solidFill>
                  <a:srgbClr val="FFFF00"/>
                </a:solidFill>
                <a:latin typeface="Comic Sans MS"/>
                <a:ea typeface="Comic Sans MS"/>
                <a:cs typeface="Comic Sans MS"/>
                <a:sym typeface="Comic Sans MS"/>
              </a:rPr>
              <a:t>Viral</a:t>
            </a:r>
            <a:endParaRPr/>
          </a:p>
        </p:txBody>
      </p:sp>
      <p:sp>
        <p:nvSpPr>
          <p:cNvPr id="149" name="Google Shape;149;p21"/>
          <p:cNvSpPr txBox="1"/>
          <p:nvPr/>
        </p:nvSpPr>
        <p:spPr>
          <a:xfrm>
            <a:off x="2276826" y="4227225"/>
            <a:ext cx="3122971"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2400" u="none" cap="none" strike="noStrike">
                <a:solidFill>
                  <a:srgbClr val="033C66"/>
                </a:solidFill>
                <a:latin typeface="Comic Sans MS"/>
                <a:ea typeface="Comic Sans MS"/>
                <a:cs typeface="Comic Sans MS"/>
                <a:sym typeface="Comic Sans MS"/>
              </a:rPr>
              <a:t>Traffic Data Geeks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0"/>
          <p:cNvSpPr txBox="1"/>
          <p:nvPr>
            <p:ph type="title"/>
          </p:nvPr>
        </p:nvSpPr>
        <p:spPr>
          <a:xfrm>
            <a:off x="838200" y="365125"/>
            <a:ext cx="10515600" cy="256312"/>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3060"/>
              <a:buFont typeface="Bookman Old Style"/>
              <a:buNone/>
            </a:pPr>
            <a:r>
              <a:rPr b="1" lang="en-US" sz="3060"/>
              <a:t>RACE ANALYSIS</a:t>
            </a:r>
            <a:endParaRPr/>
          </a:p>
        </p:txBody>
      </p:sp>
      <p:pic>
        <p:nvPicPr>
          <p:cNvPr id="210" name="Google Shape;210;p30"/>
          <p:cNvPicPr preferRelativeResize="0"/>
          <p:nvPr/>
        </p:nvPicPr>
        <p:blipFill rotWithShape="1">
          <a:blip r:embed="rId3">
            <a:alphaModFix/>
          </a:blip>
          <a:srcRect b="0" l="0" r="0" t="0"/>
          <a:stretch/>
        </p:blipFill>
        <p:spPr>
          <a:xfrm>
            <a:off x="6257300" y="1485483"/>
            <a:ext cx="5487650" cy="3658433"/>
          </a:xfrm>
          <a:prstGeom prst="rect">
            <a:avLst/>
          </a:prstGeom>
          <a:noFill/>
          <a:ln>
            <a:noFill/>
          </a:ln>
        </p:spPr>
      </p:pic>
      <p:pic>
        <p:nvPicPr>
          <p:cNvPr id="211" name="Google Shape;211;p30"/>
          <p:cNvPicPr preferRelativeResize="0"/>
          <p:nvPr>
            <p:ph idx="1" type="body"/>
          </p:nvPr>
        </p:nvPicPr>
        <p:blipFill rotWithShape="1">
          <a:blip r:embed="rId4">
            <a:alphaModFix/>
          </a:blip>
          <a:srcRect b="0" l="0" r="0" t="0"/>
          <a:stretch/>
        </p:blipFill>
        <p:spPr>
          <a:xfrm>
            <a:off x="930696" y="1485483"/>
            <a:ext cx="4129833" cy="3695700"/>
          </a:xfrm>
          <a:prstGeom prst="rect">
            <a:avLst/>
          </a:prstGeom>
          <a:noFill/>
          <a:ln>
            <a:noFill/>
          </a:ln>
        </p:spPr>
      </p:pic>
      <p:sp>
        <p:nvSpPr>
          <p:cNvPr id="212" name="Google Shape;212;p30"/>
          <p:cNvSpPr txBox="1"/>
          <p:nvPr/>
        </p:nvSpPr>
        <p:spPr>
          <a:xfrm>
            <a:off x="1266200" y="5505450"/>
            <a:ext cx="10087600"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lt1"/>
                </a:solidFill>
                <a:latin typeface="Bookman Old Style"/>
                <a:ea typeface="Bookman Old Style"/>
                <a:cs typeface="Bookman Old Style"/>
                <a:sym typeface="Bookman Old Style"/>
              </a:rPr>
              <a:t>White and Black are more likely to get more violations then any other race. White population has higher rates of getting violation in MD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1"/>
          <p:cNvSpPr txBox="1"/>
          <p:nvPr>
            <p:ph type="title"/>
          </p:nvPr>
        </p:nvSpPr>
        <p:spPr>
          <a:xfrm>
            <a:off x="3492176" y="165826"/>
            <a:ext cx="4960944" cy="817497"/>
          </a:xfrm>
          <a:prstGeom prst="rect">
            <a:avLst/>
          </a:prstGeom>
          <a:noFill/>
          <a:ln>
            <a:noFill/>
          </a:ln>
        </p:spPr>
        <p:txBody>
          <a:bodyPr anchorCtr="0" anchor="b" bIns="91425" lIns="91425" spcFirstLastPara="1" rIns="91425" wrap="square" tIns="91425">
            <a:noAutofit/>
          </a:bodyPr>
          <a:lstStyle/>
          <a:p>
            <a:pPr indent="0" lvl="0" marL="0" rtl="0" algn="ctr">
              <a:lnSpc>
                <a:spcPct val="90000"/>
              </a:lnSpc>
              <a:spcBef>
                <a:spcPts val="0"/>
              </a:spcBef>
              <a:spcAft>
                <a:spcPts val="0"/>
              </a:spcAft>
              <a:buClr>
                <a:schemeClr val="lt1"/>
              </a:buClr>
              <a:buSzPts val="2400"/>
              <a:buFont typeface="Bookman Old Style"/>
              <a:buNone/>
            </a:pPr>
            <a:r>
              <a:rPr lang="en-US" sz="2430"/>
              <a:t>TICKETS PER MONTH</a:t>
            </a:r>
            <a:br>
              <a:rPr lang="en-US" sz="2430"/>
            </a:br>
            <a:r>
              <a:rPr lang="en-US" sz="2430"/>
              <a:t>(2012 – 2016)</a:t>
            </a:r>
            <a:endParaRPr/>
          </a:p>
        </p:txBody>
      </p:sp>
      <p:sp>
        <p:nvSpPr>
          <p:cNvPr id="218" name="Google Shape;218;p31"/>
          <p:cNvSpPr txBox="1"/>
          <p:nvPr>
            <p:ph idx="1" type="body"/>
          </p:nvPr>
        </p:nvSpPr>
        <p:spPr>
          <a:xfrm>
            <a:off x="47936" y="5231766"/>
            <a:ext cx="11867840" cy="979124"/>
          </a:xfrm>
          <a:prstGeom prst="rect">
            <a:avLst/>
          </a:prstGeom>
          <a:noFill/>
          <a:ln>
            <a:noFill/>
          </a:ln>
        </p:spPr>
        <p:txBody>
          <a:bodyPr anchorCtr="0" anchor="t" bIns="91425" lIns="91425" spcFirstLastPara="1" rIns="91425" wrap="square" tIns="91425">
            <a:noAutofit/>
          </a:bodyPr>
          <a:lstStyle/>
          <a:p>
            <a:pPr indent="-406389" lvl="0" marL="609585" rtl="0" algn="l">
              <a:lnSpc>
                <a:spcPct val="120000"/>
              </a:lnSpc>
              <a:spcBef>
                <a:spcPts val="0"/>
              </a:spcBef>
              <a:spcAft>
                <a:spcPts val="0"/>
              </a:spcAft>
              <a:buClr>
                <a:schemeClr val="lt1"/>
              </a:buClr>
              <a:buSzPts val="1200"/>
              <a:buChar char="●"/>
            </a:pPr>
            <a:r>
              <a:rPr lang="en-US" sz="1800">
                <a:latin typeface="Bookman Old Style"/>
                <a:ea typeface="Bookman Old Style"/>
                <a:cs typeface="Bookman Old Style"/>
                <a:sym typeface="Bookman Old Style"/>
              </a:rPr>
              <a:t>May was busiest month for years 2012-2014, while it moved to April in 2015 and March in 2016.</a:t>
            </a:r>
            <a:endParaRPr/>
          </a:p>
          <a:p>
            <a:pPr indent="-406389" lvl="0" marL="609585" rtl="0" algn="l">
              <a:lnSpc>
                <a:spcPct val="120000"/>
              </a:lnSpc>
              <a:spcBef>
                <a:spcPts val="0"/>
              </a:spcBef>
              <a:spcAft>
                <a:spcPts val="0"/>
              </a:spcAft>
              <a:buClr>
                <a:schemeClr val="lt1"/>
              </a:buClr>
              <a:buSzPts val="1200"/>
              <a:buChar char="●"/>
            </a:pPr>
            <a:r>
              <a:rPr lang="en-US" sz="1800">
                <a:latin typeface="Bookman Old Style"/>
                <a:ea typeface="Bookman Old Style"/>
                <a:cs typeface="Bookman Old Style"/>
                <a:sym typeface="Bookman Old Style"/>
              </a:rPr>
              <a:t>Lowest amount of tickets seem to be given early in the year (January or February) from 2012-2015. The exception was 2016 when December became the year with the lowest ticket count (Happy Holidays!).</a:t>
            </a:r>
            <a:endParaRPr/>
          </a:p>
        </p:txBody>
      </p:sp>
      <p:pic>
        <p:nvPicPr>
          <p:cNvPr id="219" name="Google Shape;219;p31"/>
          <p:cNvPicPr preferRelativeResize="0"/>
          <p:nvPr/>
        </p:nvPicPr>
        <p:blipFill rotWithShape="1">
          <a:blip r:embed="rId3">
            <a:alphaModFix/>
          </a:blip>
          <a:srcRect b="0" l="0" r="0" t="0"/>
          <a:stretch/>
        </p:blipFill>
        <p:spPr>
          <a:xfrm>
            <a:off x="1545032" y="983323"/>
            <a:ext cx="9101935" cy="406742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2"/>
          <p:cNvSpPr txBox="1"/>
          <p:nvPr>
            <p:ph idx="1" type="body"/>
          </p:nvPr>
        </p:nvSpPr>
        <p:spPr>
          <a:xfrm>
            <a:off x="335900" y="5296949"/>
            <a:ext cx="11281101" cy="1457323"/>
          </a:xfrm>
          <a:prstGeom prst="rect">
            <a:avLst/>
          </a:prstGeom>
          <a:noFill/>
          <a:ln>
            <a:noFill/>
          </a:ln>
        </p:spPr>
        <p:txBody>
          <a:bodyPr anchorCtr="0" anchor="t" bIns="91425" lIns="91425" spcFirstLastPara="1" rIns="91425" wrap="square" tIns="91425">
            <a:noAutofit/>
          </a:bodyPr>
          <a:lstStyle/>
          <a:p>
            <a:pPr indent="-457188" lvl="0" marL="609585" rtl="0" algn="l">
              <a:lnSpc>
                <a:spcPct val="120000"/>
              </a:lnSpc>
              <a:spcBef>
                <a:spcPts val="0"/>
              </a:spcBef>
              <a:spcAft>
                <a:spcPts val="0"/>
              </a:spcAft>
              <a:buClr>
                <a:schemeClr val="lt1"/>
              </a:buClr>
              <a:buSzPts val="1800"/>
              <a:buChar char="●"/>
            </a:pPr>
            <a:r>
              <a:rPr lang="en-US">
                <a:latin typeface="Bookman Old Style"/>
                <a:ea typeface="Bookman Old Style"/>
                <a:cs typeface="Bookman Old Style"/>
                <a:sym typeface="Bookman Old Style"/>
              </a:rPr>
              <a:t>We see a consistent trend where the </a:t>
            </a:r>
            <a:r>
              <a:rPr lang="en-US" sz="1467">
                <a:latin typeface="Bookman Old Style"/>
                <a:ea typeface="Bookman Old Style"/>
                <a:cs typeface="Bookman Old Style"/>
                <a:sym typeface="Bookman Old Style"/>
              </a:rPr>
              <a:t>busiest</a:t>
            </a:r>
            <a:r>
              <a:rPr lang="en-US">
                <a:latin typeface="Bookman Old Style"/>
                <a:ea typeface="Bookman Old Style"/>
                <a:cs typeface="Bookman Old Style"/>
                <a:sym typeface="Bookman Old Style"/>
              </a:rPr>
              <a:t> time for giving traffic tickets is 10PM – 12:00AM. Meanwhile, 6:00 AM was the least busy time for traffic tickets throughout all years.</a:t>
            </a:r>
            <a:endParaRPr/>
          </a:p>
        </p:txBody>
      </p:sp>
      <p:pic>
        <p:nvPicPr>
          <p:cNvPr id="225" name="Google Shape;225;p32"/>
          <p:cNvPicPr preferRelativeResize="0"/>
          <p:nvPr/>
        </p:nvPicPr>
        <p:blipFill rotWithShape="1">
          <a:blip r:embed="rId3">
            <a:alphaModFix/>
          </a:blip>
          <a:srcRect b="0" l="0" r="0" t="0"/>
          <a:stretch/>
        </p:blipFill>
        <p:spPr>
          <a:xfrm>
            <a:off x="1519293" y="941393"/>
            <a:ext cx="8775436" cy="4356084"/>
          </a:xfrm>
          <a:prstGeom prst="rect">
            <a:avLst/>
          </a:prstGeom>
          <a:noFill/>
          <a:ln>
            <a:noFill/>
          </a:ln>
        </p:spPr>
      </p:pic>
      <p:sp>
        <p:nvSpPr>
          <p:cNvPr id="226" name="Google Shape;226;p32"/>
          <p:cNvSpPr txBox="1"/>
          <p:nvPr>
            <p:ph type="title"/>
          </p:nvPr>
        </p:nvSpPr>
        <p:spPr>
          <a:xfrm>
            <a:off x="414867" y="177800"/>
            <a:ext cx="11362267" cy="764117"/>
          </a:xfrm>
          <a:prstGeom prst="rect">
            <a:avLst/>
          </a:prstGeom>
          <a:noFill/>
          <a:ln>
            <a:noFill/>
          </a:ln>
        </p:spPr>
        <p:txBody>
          <a:bodyPr anchorCtr="0" anchor="ctr" bIns="91425" lIns="91425" spcFirstLastPara="1" rIns="91425" wrap="square" tIns="91425">
            <a:noAutofit/>
          </a:bodyPr>
          <a:lstStyle/>
          <a:p>
            <a:pPr indent="-609585" lvl="0" marL="609585" rtl="0" algn="ctr">
              <a:lnSpc>
                <a:spcPct val="90000"/>
              </a:lnSpc>
              <a:spcBef>
                <a:spcPts val="0"/>
              </a:spcBef>
              <a:spcAft>
                <a:spcPts val="0"/>
              </a:spcAft>
              <a:buClr>
                <a:schemeClr val="lt1"/>
              </a:buClr>
              <a:buSzPts val="2800"/>
              <a:buFont typeface="Arial"/>
              <a:buChar char="•"/>
            </a:pPr>
            <a:r>
              <a:rPr lang="en-US"/>
              <a:t>TICKETS PER HOUR (2012 – 2016)</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33"/>
          <p:cNvSpPr txBox="1"/>
          <p:nvPr>
            <p:ph type="title"/>
          </p:nvPr>
        </p:nvSpPr>
        <p:spPr>
          <a:xfrm>
            <a:off x="919119" y="172721"/>
            <a:ext cx="10353761" cy="85344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3400"/>
              <a:buFont typeface="Bookman Old Style"/>
              <a:buNone/>
            </a:pPr>
            <a:r>
              <a:rPr lang="en-US"/>
              <a:t>TOP 10 VIOLATIONS</a:t>
            </a:r>
            <a:endParaRPr/>
          </a:p>
        </p:txBody>
      </p:sp>
      <p:sp>
        <p:nvSpPr>
          <p:cNvPr id="232" name="Google Shape;232;p33"/>
          <p:cNvSpPr txBox="1"/>
          <p:nvPr>
            <p:ph idx="1" type="body"/>
          </p:nvPr>
        </p:nvSpPr>
        <p:spPr>
          <a:xfrm>
            <a:off x="817880" y="1124585"/>
            <a:ext cx="10256519" cy="853441"/>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lt1"/>
              </a:buClr>
              <a:buSzPts val="2000"/>
              <a:buChar char="•"/>
            </a:pPr>
            <a:r>
              <a:rPr lang="en-US"/>
              <a:t>More than half of all violations are for speeding, followed by other moving violations and equipment violations.</a:t>
            </a:r>
            <a:endParaRPr/>
          </a:p>
          <a:p>
            <a:pPr indent="-101600" lvl="0" marL="228600" rtl="0" algn="l">
              <a:lnSpc>
                <a:spcPct val="120000"/>
              </a:lnSpc>
              <a:spcBef>
                <a:spcPts val="1000"/>
              </a:spcBef>
              <a:spcAft>
                <a:spcPts val="0"/>
              </a:spcAft>
              <a:buClr>
                <a:schemeClr val="lt1"/>
              </a:buClr>
              <a:buSzPts val="2000"/>
              <a:buNone/>
            </a:pPr>
            <a:r>
              <a:t/>
            </a:r>
            <a:endParaRPr/>
          </a:p>
        </p:txBody>
      </p:sp>
      <p:graphicFrame>
        <p:nvGraphicFramePr>
          <p:cNvPr id="233" name="Google Shape;233;p33"/>
          <p:cNvGraphicFramePr/>
          <p:nvPr/>
        </p:nvGraphicFramePr>
        <p:xfrm>
          <a:off x="1206498" y="2206606"/>
          <a:ext cx="3000000" cy="3000000"/>
        </p:xfrm>
        <a:graphic>
          <a:graphicData uri="http://schemas.openxmlformats.org/drawingml/2006/table">
            <a:tbl>
              <a:tblPr bandRow="1" firstRow="1">
                <a:noFill/>
                <a:tableStyleId>{096F9FF3-837D-4EC5-B848-8C8131FAE664}</a:tableStyleId>
              </a:tblPr>
              <a:tblGrid>
                <a:gridCol w="4889500"/>
                <a:gridCol w="4889500"/>
              </a:tblGrid>
              <a:tr h="359950">
                <a:tc>
                  <a:txBody>
                    <a:bodyPr>
                      <a:noAutofit/>
                    </a:bodyPr>
                    <a:lstStyle/>
                    <a:p>
                      <a:pPr indent="0" lvl="0" marL="0" marR="0" rtl="0" algn="l">
                        <a:spcBef>
                          <a:spcPts val="0"/>
                        </a:spcBef>
                        <a:spcAft>
                          <a:spcPts val="0"/>
                        </a:spcAft>
                        <a:buNone/>
                      </a:pPr>
                      <a:r>
                        <a:rPr b="0" i="0" lang="en-US" sz="1400" u="none" cap="none" strike="noStrike">
                          <a:solidFill>
                            <a:schemeClr val="lt1"/>
                          </a:solidFill>
                          <a:latin typeface="Bookman Old Style"/>
                          <a:ea typeface="Bookman Old Style"/>
                          <a:cs typeface="Bookman Old Style"/>
                          <a:sym typeface="Bookman Old Style"/>
                        </a:rPr>
                        <a:t>1. FAILURE TO OBEY A TRAFFIC CONTROL DEVICE</a:t>
                      </a:r>
                      <a:endParaRPr/>
                    </a:p>
                  </a:txBody>
                  <a:tcPr marT="9525" marB="0" marR="9525" marL="9525" anchor="b">
                    <a:solidFill>
                      <a:srgbClr val="1155CC"/>
                    </a:solidFill>
                  </a:tcPr>
                </a:tc>
                <a:tc>
                  <a:txBody>
                    <a:bodyPr>
                      <a:noAutofit/>
                    </a:bodyPr>
                    <a:lstStyle/>
                    <a:p>
                      <a:pPr indent="0" lvl="0" marL="0" marR="0" rtl="0" algn="ctr">
                        <a:spcBef>
                          <a:spcPts val="0"/>
                        </a:spcBef>
                        <a:spcAft>
                          <a:spcPts val="0"/>
                        </a:spcAft>
                        <a:buNone/>
                      </a:pPr>
                      <a:r>
                        <a:rPr b="0" i="0" lang="en-US" sz="1400" u="none" cap="none" strike="noStrike">
                          <a:solidFill>
                            <a:schemeClr val="lt1"/>
                          </a:solidFill>
                          <a:latin typeface="Bookman Old Style"/>
                          <a:ea typeface="Bookman Old Style"/>
                          <a:cs typeface="Bookman Old Style"/>
                          <a:sym typeface="Bookman Old Style"/>
                        </a:rPr>
                        <a:t>65295</a:t>
                      </a:r>
                      <a:endParaRPr/>
                    </a:p>
                  </a:txBody>
                  <a:tcPr marT="9525" marB="0" marR="9525" marL="9525" anchor="b">
                    <a:solidFill>
                      <a:srgbClr val="1155CC"/>
                    </a:solidFill>
                  </a:tcPr>
                </a:tc>
              </a:tr>
              <a:tr h="359950">
                <a:tc>
                  <a:txBody>
                    <a:bodyPr>
                      <a:noAutofit/>
                    </a:bodyPr>
                    <a:lstStyle/>
                    <a:p>
                      <a:pPr indent="0" lvl="0" marL="0" marR="0" rtl="0" algn="l">
                        <a:spcBef>
                          <a:spcPts val="0"/>
                        </a:spcBef>
                        <a:spcAft>
                          <a:spcPts val="0"/>
                        </a:spcAft>
                        <a:buNone/>
                      </a:pPr>
                      <a:r>
                        <a:rPr b="0" i="0" lang="en-US" sz="1400" u="none" cap="none" strike="noStrike">
                          <a:solidFill>
                            <a:schemeClr val="lt1"/>
                          </a:solidFill>
                          <a:latin typeface="Bookman Old Style"/>
                          <a:ea typeface="Bookman Old Style"/>
                          <a:cs typeface="Bookman Old Style"/>
                          <a:sym typeface="Bookman Old Style"/>
                        </a:rPr>
                        <a:t>2. FAILURE TO DISPLAY REGISTRATION CARD</a:t>
                      </a:r>
                      <a:endParaRPr/>
                    </a:p>
                  </a:txBody>
                  <a:tcPr marT="9525" marB="0" marR="9525" marL="9525" anchor="b">
                    <a:solidFill>
                      <a:srgbClr val="1155CC"/>
                    </a:solidFill>
                  </a:tcPr>
                </a:tc>
                <a:tc>
                  <a:txBody>
                    <a:bodyPr>
                      <a:noAutofit/>
                    </a:bodyPr>
                    <a:lstStyle/>
                    <a:p>
                      <a:pPr indent="0" lvl="0" marL="0" marR="0" rtl="0" algn="ctr">
                        <a:spcBef>
                          <a:spcPts val="0"/>
                        </a:spcBef>
                        <a:spcAft>
                          <a:spcPts val="0"/>
                        </a:spcAft>
                        <a:buNone/>
                      </a:pPr>
                      <a:r>
                        <a:rPr b="0" i="0" lang="en-US" sz="1400" u="none" cap="none" strike="noStrike">
                          <a:solidFill>
                            <a:schemeClr val="lt1"/>
                          </a:solidFill>
                          <a:latin typeface="Bookman Old Style"/>
                          <a:ea typeface="Bookman Old Style"/>
                          <a:cs typeface="Bookman Old Style"/>
                          <a:sym typeface="Bookman Old Style"/>
                        </a:rPr>
                        <a:t>38540</a:t>
                      </a:r>
                      <a:endParaRPr/>
                    </a:p>
                  </a:txBody>
                  <a:tcPr marT="9525" marB="0" marR="9525" marL="9525" anchor="b">
                    <a:solidFill>
                      <a:srgbClr val="1155CC"/>
                    </a:solidFill>
                  </a:tcPr>
                </a:tc>
              </a:tr>
              <a:tr h="359950">
                <a:tc>
                  <a:txBody>
                    <a:bodyPr>
                      <a:noAutofit/>
                    </a:bodyPr>
                    <a:lstStyle/>
                    <a:p>
                      <a:pPr indent="0" lvl="0" marL="0" marR="0" rtl="0" algn="l">
                        <a:spcBef>
                          <a:spcPts val="0"/>
                        </a:spcBef>
                        <a:spcAft>
                          <a:spcPts val="0"/>
                        </a:spcAft>
                        <a:buNone/>
                      </a:pPr>
                      <a:r>
                        <a:rPr b="0" i="0" lang="en-US" sz="1400" u="none" cap="none" strike="noStrike">
                          <a:solidFill>
                            <a:schemeClr val="lt1"/>
                          </a:solidFill>
                          <a:latin typeface="Bookman Old Style"/>
                          <a:ea typeface="Bookman Old Style"/>
                          <a:cs typeface="Bookman Old Style"/>
                          <a:sym typeface="Bookman Old Style"/>
                        </a:rPr>
                        <a:t>3. SUSPENDED REGISTRATION</a:t>
                      </a:r>
                      <a:endParaRPr/>
                    </a:p>
                  </a:txBody>
                  <a:tcPr marT="9525" marB="0" marR="9525" marL="9525" anchor="b">
                    <a:solidFill>
                      <a:srgbClr val="1155CC"/>
                    </a:solidFill>
                  </a:tcPr>
                </a:tc>
                <a:tc>
                  <a:txBody>
                    <a:bodyPr>
                      <a:noAutofit/>
                    </a:bodyPr>
                    <a:lstStyle/>
                    <a:p>
                      <a:pPr indent="0" lvl="0" marL="0" marR="0" rtl="0" algn="ctr">
                        <a:spcBef>
                          <a:spcPts val="0"/>
                        </a:spcBef>
                        <a:spcAft>
                          <a:spcPts val="0"/>
                        </a:spcAft>
                        <a:buNone/>
                      </a:pPr>
                      <a:r>
                        <a:rPr b="0" i="0" lang="en-US" sz="1400" u="none" cap="none" strike="noStrike">
                          <a:solidFill>
                            <a:schemeClr val="lt1"/>
                          </a:solidFill>
                          <a:latin typeface="Bookman Old Style"/>
                          <a:ea typeface="Bookman Old Style"/>
                          <a:cs typeface="Bookman Old Style"/>
                          <a:sym typeface="Bookman Old Style"/>
                        </a:rPr>
                        <a:t>30890</a:t>
                      </a:r>
                      <a:endParaRPr/>
                    </a:p>
                  </a:txBody>
                  <a:tcPr marT="9525" marB="0" marR="9525" marL="9525" anchor="b">
                    <a:solidFill>
                      <a:srgbClr val="1155CC"/>
                    </a:solidFill>
                  </a:tcPr>
                </a:tc>
              </a:tr>
              <a:tr h="359950">
                <a:tc>
                  <a:txBody>
                    <a:bodyPr>
                      <a:noAutofit/>
                    </a:bodyPr>
                    <a:lstStyle/>
                    <a:p>
                      <a:pPr indent="0" lvl="0" marL="0" marR="0" rtl="0" algn="l">
                        <a:spcBef>
                          <a:spcPts val="0"/>
                        </a:spcBef>
                        <a:spcAft>
                          <a:spcPts val="0"/>
                        </a:spcAft>
                        <a:buNone/>
                      </a:pPr>
                      <a:r>
                        <a:rPr b="0" i="0" lang="en-US" sz="1400" u="none" cap="none" strike="noStrike">
                          <a:solidFill>
                            <a:schemeClr val="lt1"/>
                          </a:solidFill>
                          <a:latin typeface="Bookman Old Style"/>
                          <a:ea typeface="Bookman Old Style"/>
                          <a:cs typeface="Bookman Old Style"/>
                          <a:sym typeface="Bookman Old Style"/>
                        </a:rPr>
                        <a:t>4. FAILURE TO DISPLAY LICENSE</a:t>
                      </a:r>
                      <a:endParaRPr/>
                    </a:p>
                  </a:txBody>
                  <a:tcPr marT="9525" marB="0" marR="9525" marL="9525" anchor="b">
                    <a:solidFill>
                      <a:srgbClr val="1155CC"/>
                    </a:solidFill>
                  </a:tcPr>
                </a:tc>
                <a:tc>
                  <a:txBody>
                    <a:bodyPr>
                      <a:noAutofit/>
                    </a:bodyPr>
                    <a:lstStyle/>
                    <a:p>
                      <a:pPr indent="0" lvl="0" marL="0" marR="0" rtl="0" algn="ctr">
                        <a:spcBef>
                          <a:spcPts val="0"/>
                        </a:spcBef>
                        <a:spcAft>
                          <a:spcPts val="0"/>
                        </a:spcAft>
                        <a:buNone/>
                      </a:pPr>
                      <a:r>
                        <a:rPr b="0" i="0" lang="en-US" sz="1400" u="none" cap="none" strike="noStrike">
                          <a:solidFill>
                            <a:schemeClr val="lt1"/>
                          </a:solidFill>
                          <a:latin typeface="Bookman Old Style"/>
                          <a:ea typeface="Bookman Old Style"/>
                          <a:cs typeface="Bookman Old Style"/>
                          <a:sym typeface="Bookman Old Style"/>
                        </a:rPr>
                        <a:t>22779</a:t>
                      </a:r>
                      <a:endParaRPr/>
                    </a:p>
                  </a:txBody>
                  <a:tcPr marT="9525" marB="0" marR="9525" marL="9525" anchor="b">
                    <a:solidFill>
                      <a:srgbClr val="1155CC"/>
                    </a:solidFill>
                  </a:tcPr>
                </a:tc>
              </a:tr>
              <a:tr h="359950">
                <a:tc>
                  <a:txBody>
                    <a:bodyPr>
                      <a:noAutofit/>
                    </a:bodyPr>
                    <a:lstStyle/>
                    <a:p>
                      <a:pPr indent="0" lvl="0" marL="0" marR="0" rtl="0" algn="l">
                        <a:spcBef>
                          <a:spcPts val="0"/>
                        </a:spcBef>
                        <a:spcAft>
                          <a:spcPts val="0"/>
                        </a:spcAft>
                        <a:buNone/>
                      </a:pPr>
                      <a:r>
                        <a:rPr b="0" i="0" lang="en-US" sz="1400" u="none" cap="none" strike="noStrike">
                          <a:solidFill>
                            <a:schemeClr val="lt1"/>
                          </a:solidFill>
                          <a:latin typeface="Bookman Old Style"/>
                          <a:ea typeface="Bookman Old Style"/>
                          <a:cs typeface="Bookman Old Style"/>
                          <a:sym typeface="Bookman Old Style"/>
                        </a:rPr>
                        <a:t>5. FAILURE TO STOP AT STOP SIGN</a:t>
                      </a:r>
                      <a:endParaRPr/>
                    </a:p>
                  </a:txBody>
                  <a:tcPr marT="9525" marB="0" marR="9525" marL="9525" anchor="b">
                    <a:solidFill>
                      <a:srgbClr val="1155CC"/>
                    </a:solidFill>
                  </a:tcPr>
                </a:tc>
                <a:tc>
                  <a:txBody>
                    <a:bodyPr>
                      <a:noAutofit/>
                    </a:bodyPr>
                    <a:lstStyle/>
                    <a:p>
                      <a:pPr indent="0" lvl="0" marL="0" marR="0" rtl="0" algn="ctr">
                        <a:spcBef>
                          <a:spcPts val="0"/>
                        </a:spcBef>
                        <a:spcAft>
                          <a:spcPts val="0"/>
                        </a:spcAft>
                        <a:buNone/>
                      </a:pPr>
                      <a:r>
                        <a:rPr b="0" i="0" lang="en-US" sz="1400" u="none" cap="none" strike="noStrike">
                          <a:solidFill>
                            <a:schemeClr val="lt1"/>
                          </a:solidFill>
                          <a:latin typeface="Bookman Old Style"/>
                          <a:ea typeface="Bookman Old Style"/>
                          <a:cs typeface="Bookman Old Style"/>
                          <a:sym typeface="Bookman Old Style"/>
                        </a:rPr>
                        <a:t>20651</a:t>
                      </a:r>
                      <a:endParaRPr/>
                    </a:p>
                  </a:txBody>
                  <a:tcPr marT="9525" marB="0" marR="9525" marL="9525" anchor="b">
                    <a:solidFill>
                      <a:srgbClr val="1155CC"/>
                    </a:solidFill>
                  </a:tcPr>
                </a:tc>
              </a:tr>
              <a:tr h="359950">
                <a:tc>
                  <a:txBody>
                    <a:bodyPr>
                      <a:noAutofit/>
                    </a:bodyPr>
                    <a:lstStyle/>
                    <a:p>
                      <a:pPr indent="0" lvl="0" marL="0" marR="0" rtl="0" algn="l">
                        <a:spcBef>
                          <a:spcPts val="0"/>
                        </a:spcBef>
                        <a:spcAft>
                          <a:spcPts val="0"/>
                        </a:spcAft>
                        <a:buNone/>
                      </a:pPr>
                      <a:r>
                        <a:rPr b="0" i="0" lang="en-US" sz="1400" u="none" cap="none" strike="noStrike">
                          <a:solidFill>
                            <a:schemeClr val="lt1"/>
                          </a:solidFill>
                          <a:latin typeface="Bookman Old Style"/>
                          <a:ea typeface="Bookman Old Style"/>
                          <a:cs typeface="Bookman Old Style"/>
                          <a:sym typeface="Bookman Old Style"/>
                        </a:rPr>
                        <a:t>6. EXPIRED REGISTRATION PLATE ISSUED BY ANY STATE</a:t>
                      </a:r>
                      <a:endParaRPr/>
                    </a:p>
                  </a:txBody>
                  <a:tcPr marT="9525" marB="0" marR="9525" marL="9525" anchor="b">
                    <a:solidFill>
                      <a:srgbClr val="1155CC"/>
                    </a:solidFill>
                  </a:tcPr>
                </a:tc>
                <a:tc>
                  <a:txBody>
                    <a:bodyPr>
                      <a:noAutofit/>
                    </a:bodyPr>
                    <a:lstStyle/>
                    <a:p>
                      <a:pPr indent="0" lvl="0" marL="0" marR="0" rtl="0" algn="ctr">
                        <a:spcBef>
                          <a:spcPts val="0"/>
                        </a:spcBef>
                        <a:spcAft>
                          <a:spcPts val="0"/>
                        </a:spcAft>
                        <a:buNone/>
                      </a:pPr>
                      <a:r>
                        <a:rPr b="0" i="0" lang="en-US" sz="1400" u="none" cap="none" strike="noStrike">
                          <a:solidFill>
                            <a:schemeClr val="lt1"/>
                          </a:solidFill>
                          <a:latin typeface="Bookman Old Style"/>
                          <a:ea typeface="Bookman Old Style"/>
                          <a:cs typeface="Bookman Old Style"/>
                          <a:sym typeface="Bookman Old Style"/>
                        </a:rPr>
                        <a:t>19317</a:t>
                      </a:r>
                      <a:endParaRPr/>
                    </a:p>
                  </a:txBody>
                  <a:tcPr marT="9525" marB="0" marR="9525" marL="9525" anchor="b">
                    <a:solidFill>
                      <a:srgbClr val="1155CC"/>
                    </a:solidFill>
                  </a:tcPr>
                </a:tc>
              </a:tr>
              <a:tr h="359950">
                <a:tc>
                  <a:txBody>
                    <a:bodyPr>
                      <a:noAutofit/>
                    </a:bodyPr>
                    <a:lstStyle/>
                    <a:p>
                      <a:pPr indent="0" lvl="0" marL="0" marR="0" rtl="0" algn="l">
                        <a:spcBef>
                          <a:spcPts val="0"/>
                        </a:spcBef>
                        <a:spcAft>
                          <a:spcPts val="0"/>
                        </a:spcAft>
                        <a:buNone/>
                      </a:pPr>
                      <a:r>
                        <a:rPr b="0" i="0" lang="en-US" sz="1400" u="none" cap="none" strike="noStrike">
                          <a:solidFill>
                            <a:schemeClr val="lt1"/>
                          </a:solidFill>
                          <a:latin typeface="Bookman Old Style"/>
                          <a:ea typeface="Bookman Old Style"/>
                          <a:cs typeface="Bookman Old Style"/>
                          <a:sym typeface="Bookman Old Style"/>
                        </a:rPr>
                        <a:t>7. USE HANDHELD TELEPHONE WHILE MOTOR VEHICLE IS IN MOTION</a:t>
                      </a:r>
                      <a:endParaRPr/>
                    </a:p>
                  </a:txBody>
                  <a:tcPr marT="9525" marB="0" marR="9525" marL="9525" anchor="b">
                    <a:solidFill>
                      <a:srgbClr val="1155CC"/>
                    </a:solidFill>
                  </a:tcPr>
                </a:tc>
                <a:tc>
                  <a:txBody>
                    <a:bodyPr>
                      <a:noAutofit/>
                    </a:bodyPr>
                    <a:lstStyle/>
                    <a:p>
                      <a:pPr indent="0" lvl="0" marL="0" marR="0" rtl="0" algn="ctr">
                        <a:spcBef>
                          <a:spcPts val="0"/>
                        </a:spcBef>
                        <a:spcAft>
                          <a:spcPts val="0"/>
                        </a:spcAft>
                        <a:buNone/>
                      </a:pPr>
                      <a:r>
                        <a:rPr b="0" i="0" lang="en-US" sz="1400" u="none" cap="none" strike="noStrike">
                          <a:solidFill>
                            <a:schemeClr val="lt1"/>
                          </a:solidFill>
                          <a:latin typeface="Bookman Old Style"/>
                          <a:ea typeface="Bookman Old Style"/>
                          <a:cs typeface="Bookman Old Style"/>
                          <a:sym typeface="Bookman Old Style"/>
                        </a:rPr>
                        <a:t>18303</a:t>
                      </a:r>
                      <a:endParaRPr/>
                    </a:p>
                  </a:txBody>
                  <a:tcPr marT="9525" marB="0" marR="9525" marL="9525" anchor="b">
                    <a:solidFill>
                      <a:srgbClr val="1155CC"/>
                    </a:solidFill>
                  </a:tcPr>
                </a:tc>
              </a:tr>
              <a:tr h="359950">
                <a:tc>
                  <a:txBody>
                    <a:bodyPr>
                      <a:noAutofit/>
                    </a:bodyPr>
                    <a:lstStyle/>
                    <a:p>
                      <a:pPr indent="0" lvl="0" marL="0" marR="0" rtl="0" algn="l">
                        <a:spcBef>
                          <a:spcPts val="0"/>
                        </a:spcBef>
                        <a:spcAft>
                          <a:spcPts val="0"/>
                        </a:spcAft>
                        <a:buNone/>
                      </a:pPr>
                      <a:r>
                        <a:rPr b="0" i="0" lang="en-US" sz="1400" u="none" cap="none" strike="noStrike">
                          <a:solidFill>
                            <a:schemeClr val="lt1"/>
                          </a:solidFill>
                          <a:latin typeface="Bookman Old Style"/>
                          <a:ea typeface="Bookman Old Style"/>
                          <a:cs typeface="Bookman Old Style"/>
                          <a:sym typeface="Bookman Old Style"/>
                        </a:rPr>
                        <a:t>8. SUSPENDED LICENSE</a:t>
                      </a:r>
                      <a:endParaRPr/>
                    </a:p>
                  </a:txBody>
                  <a:tcPr marT="9525" marB="0" marR="9525" marL="9525" anchor="b">
                    <a:solidFill>
                      <a:srgbClr val="1155CC"/>
                    </a:solidFill>
                  </a:tcPr>
                </a:tc>
                <a:tc>
                  <a:txBody>
                    <a:bodyPr>
                      <a:noAutofit/>
                    </a:bodyPr>
                    <a:lstStyle/>
                    <a:p>
                      <a:pPr indent="0" lvl="0" marL="0" marR="0" rtl="0" algn="ctr">
                        <a:spcBef>
                          <a:spcPts val="0"/>
                        </a:spcBef>
                        <a:spcAft>
                          <a:spcPts val="0"/>
                        </a:spcAft>
                        <a:buNone/>
                      </a:pPr>
                      <a:r>
                        <a:rPr b="0" i="0" lang="en-US" sz="1400" u="none" cap="none" strike="noStrike">
                          <a:solidFill>
                            <a:schemeClr val="lt1"/>
                          </a:solidFill>
                          <a:latin typeface="Bookman Old Style"/>
                          <a:ea typeface="Bookman Old Style"/>
                          <a:cs typeface="Bookman Old Style"/>
                          <a:sym typeface="Bookman Old Style"/>
                        </a:rPr>
                        <a:t>17013</a:t>
                      </a:r>
                      <a:endParaRPr/>
                    </a:p>
                  </a:txBody>
                  <a:tcPr marT="9525" marB="0" marR="9525" marL="9525" anchor="b">
                    <a:solidFill>
                      <a:srgbClr val="1155CC"/>
                    </a:solidFill>
                  </a:tcPr>
                </a:tc>
              </a:tr>
              <a:tr h="359950">
                <a:tc>
                  <a:txBody>
                    <a:bodyPr>
                      <a:noAutofit/>
                    </a:bodyPr>
                    <a:lstStyle/>
                    <a:p>
                      <a:pPr indent="0" lvl="0" marL="0" marR="0" rtl="0" algn="l">
                        <a:spcBef>
                          <a:spcPts val="0"/>
                        </a:spcBef>
                        <a:spcAft>
                          <a:spcPts val="0"/>
                        </a:spcAft>
                        <a:buNone/>
                      </a:pPr>
                      <a:r>
                        <a:rPr b="0" i="0" lang="en-US" sz="1400" u="none" cap="none" strike="noStrike">
                          <a:solidFill>
                            <a:schemeClr val="lt1"/>
                          </a:solidFill>
                          <a:latin typeface="Bookman Old Style"/>
                          <a:ea typeface="Bookman Old Style"/>
                          <a:cs typeface="Bookman Old Style"/>
                          <a:sym typeface="Bookman Old Style"/>
                        </a:rPr>
                        <a:t>9. OPERATOR NOT RESTRAINED BY SEATBELT</a:t>
                      </a:r>
                      <a:endParaRPr/>
                    </a:p>
                  </a:txBody>
                  <a:tcPr marT="9525" marB="0" marR="9525" marL="9525" anchor="b">
                    <a:solidFill>
                      <a:srgbClr val="1155CC"/>
                    </a:solidFill>
                  </a:tcPr>
                </a:tc>
                <a:tc>
                  <a:txBody>
                    <a:bodyPr>
                      <a:noAutofit/>
                    </a:bodyPr>
                    <a:lstStyle/>
                    <a:p>
                      <a:pPr indent="0" lvl="0" marL="0" marR="0" rtl="0" algn="ctr">
                        <a:spcBef>
                          <a:spcPts val="0"/>
                        </a:spcBef>
                        <a:spcAft>
                          <a:spcPts val="0"/>
                        </a:spcAft>
                        <a:buNone/>
                      </a:pPr>
                      <a:r>
                        <a:rPr b="0" i="0" lang="en-US" sz="1400" u="none" cap="none" strike="noStrike">
                          <a:solidFill>
                            <a:schemeClr val="lt1"/>
                          </a:solidFill>
                          <a:latin typeface="Bookman Old Style"/>
                          <a:ea typeface="Bookman Old Style"/>
                          <a:cs typeface="Bookman Old Style"/>
                          <a:sym typeface="Bookman Old Style"/>
                        </a:rPr>
                        <a:t>13274</a:t>
                      </a:r>
                      <a:endParaRPr/>
                    </a:p>
                  </a:txBody>
                  <a:tcPr marT="9525" marB="0" marR="9525" marL="9525" anchor="b">
                    <a:solidFill>
                      <a:srgbClr val="1155CC"/>
                    </a:solidFill>
                  </a:tcPr>
                </a:tc>
              </a:tr>
              <a:tr h="359950">
                <a:tc>
                  <a:txBody>
                    <a:bodyPr>
                      <a:noAutofit/>
                    </a:bodyPr>
                    <a:lstStyle/>
                    <a:p>
                      <a:pPr indent="0" lvl="0" marL="0" marR="0" rtl="0" algn="l">
                        <a:spcBef>
                          <a:spcPts val="0"/>
                        </a:spcBef>
                        <a:spcAft>
                          <a:spcPts val="0"/>
                        </a:spcAft>
                        <a:buNone/>
                      </a:pPr>
                      <a:r>
                        <a:rPr b="0" i="0" lang="en-US" sz="1400" u="none" cap="none" strike="noStrike">
                          <a:solidFill>
                            <a:schemeClr val="lt1"/>
                          </a:solidFill>
                          <a:latin typeface="Bookman Old Style"/>
                          <a:ea typeface="Bookman Old Style"/>
                          <a:cs typeface="Bookman Old Style"/>
                          <a:sym typeface="Bookman Old Style"/>
                        </a:rPr>
                        <a:t>10. EXCEEDING THE POSTED SPEED LIMIT OF 30 MPH</a:t>
                      </a:r>
                      <a:endParaRPr/>
                    </a:p>
                  </a:txBody>
                  <a:tcPr marT="9525" marB="0" marR="9525" marL="9525" anchor="b">
                    <a:solidFill>
                      <a:srgbClr val="1155CC"/>
                    </a:solidFill>
                  </a:tcPr>
                </a:tc>
                <a:tc>
                  <a:txBody>
                    <a:bodyPr>
                      <a:noAutofit/>
                    </a:bodyPr>
                    <a:lstStyle/>
                    <a:p>
                      <a:pPr indent="0" lvl="0" marL="0" marR="0" rtl="0" algn="ctr">
                        <a:spcBef>
                          <a:spcPts val="0"/>
                        </a:spcBef>
                        <a:spcAft>
                          <a:spcPts val="0"/>
                        </a:spcAft>
                        <a:buNone/>
                      </a:pPr>
                      <a:r>
                        <a:rPr b="0" i="0" lang="en-US" sz="1400" u="none" cap="none" strike="noStrike">
                          <a:solidFill>
                            <a:schemeClr val="lt1"/>
                          </a:solidFill>
                          <a:latin typeface="Bookman Old Style"/>
                          <a:ea typeface="Bookman Old Style"/>
                          <a:cs typeface="Bookman Old Style"/>
                          <a:sym typeface="Bookman Old Style"/>
                        </a:rPr>
                        <a:t>13005</a:t>
                      </a:r>
                      <a:endParaRPr/>
                    </a:p>
                  </a:txBody>
                  <a:tcPr marT="9525" marB="0" marR="9525" marL="9525" anchor="b">
                    <a:solidFill>
                      <a:srgbClr val="1155CC"/>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4"/>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3400"/>
              <a:buFont typeface="Bookman Old Style"/>
              <a:buNone/>
            </a:pPr>
            <a:r>
              <a:rPr lang="en-US"/>
              <a:t>PERCENTAGE OF VIOLATIONS BY GENDER</a:t>
            </a:r>
            <a:endParaRPr/>
          </a:p>
        </p:txBody>
      </p:sp>
      <p:sp>
        <p:nvSpPr>
          <p:cNvPr id="239" name="Google Shape;239;p34"/>
          <p:cNvSpPr txBox="1"/>
          <p:nvPr>
            <p:ph idx="1" type="body"/>
          </p:nvPr>
        </p:nvSpPr>
        <p:spPr>
          <a:xfrm>
            <a:off x="913794" y="2088319"/>
            <a:ext cx="7031326" cy="2951041"/>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lt1"/>
              </a:buClr>
              <a:buSzPts val="2800"/>
              <a:buChar char="•"/>
            </a:pPr>
            <a:r>
              <a:rPr lang="en-US" sz="2800">
                <a:latin typeface="Bookman Old Style"/>
                <a:ea typeface="Bookman Old Style"/>
                <a:cs typeface="Bookman Old Style"/>
                <a:sym typeface="Bookman Old Style"/>
              </a:rPr>
              <a:t>About two-thirds of female traffic stops are for speeding, </a:t>
            </a:r>
            <a:endParaRPr/>
          </a:p>
          <a:p>
            <a:pPr indent="-228600" lvl="0" marL="228600" rtl="0" algn="l">
              <a:lnSpc>
                <a:spcPct val="120000"/>
              </a:lnSpc>
              <a:spcBef>
                <a:spcPts val="1000"/>
              </a:spcBef>
              <a:spcAft>
                <a:spcPts val="0"/>
              </a:spcAft>
              <a:buClr>
                <a:schemeClr val="lt1"/>
              </a:buClr>
              <a:buSzPts val="2800"/>
              <a:buChar char="•"/>
            </a:pPr>
            <a:r>
              <a:rPr lang="en-US" sz="2800">
                <a:latin typeface="Bookman Old Style"/>
                <a:ea typeface="Bookman Old Style"/>
                <a:cs typeface="Bookman Old Style"/>
                <a:sym typeface="Bookman Old Style"/>
              </a:rPr>
              <a:t>whereas stops for male driver are more balanced among other violation categories. </a:t>
            </a:r>
            <a:endParaRPr/>
          </a:p>
          <a:p>
            <a:pPr indent="-228600" lvl="0" marL="228600" rtl="0" algn="l">
              <a:lnSpc>
                <a:spcPct val="120000"/>
              </a:lnSpc>
              <a:spcBef>
                <a:spcPts val="1000"/>
              </a:spcBef>
              <a:spcAft>
                <a:spcPts val="0"/>
              </a:spcAft>
              <a:buClr>
                <a:schemeClr val="lt1"/>
              </a:buClr>
              <a:buSzPts val="2800"/>
              <a:buChar char="•"/>
            </a:pPr>
            <a:r>
              <a:rPr lang="en-US" sz="2800">
                <a:latin typeface="Bookman Old Style"/>
                <a:ea typeface="Bookman Old Style"/>
                <a:cs typeface="Bookman Old Style"/>
                <a:sym typeface="Bookman Old Style"/>
              </a:rPr>
              <a:t>This doesn't mean that females speed more often than males. </a:t>
            </a:r>
            <a:endParaRPr/>
          </a:p>
          <a:p>
            <a:pPr indent="-50800" lvl="0" marL="228600" rtl="0" algn="l">
              <a:lnSpc>
                <a:spcPct val="120000"/>
              </a:lnSpc>
              <a:spcBef>
                <a:spcPts val="1000"/>
              </a:spcBef>
              <a:spcAft>
                <a:spcPts val="0"/>
              </a:spcAft>
              <a:buClr>
                <a:schemeClr val="lt1"/>
              </a:buClr>
              <a:buSzPts val="2800"/>
              <a:buNone/>
            </a:pPr>
            <a:r>
              <a:t/>
            </a:r>
            <a:endParaRPr sz="2800">
              <a:latin typeface="Bookman Old Style"/>
              <a:ea typeface="Bookman Old Style"/>
              <a:cs typeface="Bookman Old Style"/>
              <a:sym typeface="Bookman Old Style"/>
            </a:endParaRPr>
          </a:p>
        </p:txBody>
      </p:sp>
      <p:graphicFrame>
        <p:nvGraphicFramePr>
          <p:cNvPr id="240" name="Google Shape;240;p34"/>
          <p:cNvGraphicFramePr/>
          <p:nvPr/>
        </p:nvGraphicFramePr>
        <p:xfrm>
          <a:off x="8206188" y="2443921"/>
          <a:ext cx="3000000" cy="3000000"/>
        </p:xfrm>
        <a:graphic>
          <a:graphicData uri="http://schemas.openxmlformats.org/drawingml/2006/table">
            <a:tbl>
              <a:tblPr bandRow="1" firstRow="1">
                <a:noFill/>
                <a:tableStyleId>{096F9FF3-837D-4EC5-B848-8C8131FAE664}</a:tableStyleId>
              </a:tblPr>
              <a:tblGrid>
                <a:gridCol w="2036875"/>
                <a:gridCol w="1451100"/>
              </a:tblGrid>
              <a:tr h="934725">
                <a:tc>
                  <a:txBody>
                    <a:bodyPr>
                      <a:noAutofit/>
                    </a:bodyPr>
                    <a:lstStyle/>
                    <a:p>
                      <a:pPr indent="0" lvl="0" marL="0" marR="0" rtl="0" algn="ctr">
                        <a:spcBef>
                          <a:spcPts val="0"/>
                        </a:spcBef>
                        <a:spcAft>
                          <a:spcPts val="0"/>
                        </a:spcAft>
                        <a:buNone/>
                      </a:pPr>
                      <a:r>
                        <a:rPr b="1" i="0" lang="en-US" sz="2800" u="none" cap="none" strike="noStrike">
                          <a:solidFill>
                            <a:schemeClr val="lt1"/>
                          </a:solidFill>
                          <a:latin typeface="Bookman Old Style"/>
                          <a:ea typeface="Bookman Old Style"/>
                          <a:cs typeface="Bookman Old Style"/>
                          <a:sym typeface="Bookman Old Style"/>
                        </a:rPr>
                        <a:t>M</a:t>
                      </a:r>
                      <a:endParaRPr/>
                    </a:p>
                  </a:txBody>
                  <a:tcPr marT="9525" marB="0" marR="9525" marL="9525" anchor="ctr">
                    <a:solidFill>
                      <a:srgbClr val="1155CC"/>
                    </a:solidFill>
                  </a:tcPr>
                </a:tc>
                <a:tc>
                  <a:txBody>
                    <a:bodyPr>
                      <a:noAutofit/>
                    </a:bodyPr>
                    <a:lstStyle/>
                    <a:p>
                      <a:pPr indent="0" lvl="0" marL="0" marR="0" rtl="0" algn="ctr">
                        <a:spcBef>
                          <a:spcPts val="0"/>
                        </a:spcBef>
                        <a:spcAft>
                          <a:spcPts val="0"/>
                        </a:spcAft>
                        <a:buNone/>
                      </a:pPr>
                      <a:r>
                        <a:rPr b="1" i="0" lang="en-US" sz="2800" u="none" cap="none" strike="noStrike">
                          <a:solidFill>
                            <a:schemeClr val="lt1"/>
                          </a:solidFill>
                          <a:latin typeface="Bookman Old Style"/>
                          <a:ea typeface="Bookman Old Style"/>
                          <a:cs typeface="Bookman Old Style"/>
                          <a:sym typeface="Bookman Old Style"/>
                        </a:rPr>
                        <a:t>67%</a:t>
                      </a:r>
                      <a:endParaRPr/>
                    </a:p>
                  </a:txBody>
                  <a:tcPr marT="9525" marB="0" marR="9525" marL="9525" anchor="b">
                    <a:solidFill>
                      <a:srgbClr val="1155CC"/>
                    </a:solidFill>
                  </a:tcPr>
                </a:tc>
              </a:tr>
              <a:tr h="1234300">
                <a:tc>
                  <a:txBody>
                    <a:bodyPr>
                      <a:noAutofit/>
                    </a:bodyPr>
                    <a:lstStyle/>
                    <a:p>
                      <a:pPr indent="0" lvl="0" marL="0" marR="0" rtl="0" algn="ctr">
                        <a:spcBef>
                          <a:spcPts val="0"/>
                        </a:spcBef>
                        <a:spcAft>
                          <a:spcPts val="0"/>
                        </a:spcAft>
                        <a:buNone/>
                      </a:pPr>
                      <a:r>
                        <a:rPr b="1" i="0" lang="en-US" sz="2800" u="none" cap="none" strike="noStrike">
                          <a:solidFill>
                            <a:schemeClr val="lt1"/>
                          </a:solidFill>
                          <a:latin typeface="Bookman Old Style"/>
                          <a:ea typeface="Bookman Old Style"/>
                          <a:cs typeface="Bookman Old Style"/>
                          <a:sym typeface="Bookman Old Style"/>
                        </a:rPr>
                        <a:t>F </a:t>
                      </a:r>
                      <a:endParaRPr/>
                    </a:p>
                  </a:txBody>
                  <a:tcPr marT="9525" marB="0" marR="9525" marL="9525" anchor="ctr">
                    <a:solidFill>
                      <a:srgbClr val="1155CC"/>
                    </a:solidFill>
                  </a:tcPr>
                </a:tc>
                <a:tc>
                  <a:txBody>
                    <a:bodyPr>
                      <a:noAutofit/>
                    </a:bodyPr>
                    <a:lstStyle/>
                    <a:p>
                      <a:pPr indent="0" lvl="0" marL="0" marR="0" rtl="0" algn="ctr">
                        <a:spcBef>
                          <a:spcPts val="0"/>
                        </a:spcBef>
                        <a:spcAft>
                          <a:spcPts val="0"/>
                        </a:spcAft>
                        <a:buNone/>
                      </a:pPr>
                      <a:r>
                        <a:rPr b="1" i="0" lang="en-US" sz="2800" u="none" cap="none" strike="noStrike">
                          <a:solidFill>
                            <a:schemeClr val="lt1"/>
                          </a:solidFill>
                          <a:latin typeface="Bookman Old Style"/>
                          <a:ea typeface="Bookman Old Style"/>
                          <a:cs typeface="Bookman Old Style"/>
                          <a:sym typeface="Bookman Old Style"/>
                        </a:rPr>
                        <a:t>33%</a:t>
                      </a:r>
                      <a:endParaRPr/>
                    </a:p>
                  </a:txBody>
                  <a:tcPr marT="9525" marB="0" marR="9525" marL="9525" anchor="b">
                    <a:solidFill>
                      <a:srgbClr val="1155CC"/>
                    </a:solidFill>
                  </a:tcPr>
                </a:tc>
              </a:tr>
              <a:tr h="1107150">
                <a:tc>
                  <a:txBody>
                    <a:bodyPr>
                      <a:noAutofit/>
                    </a:bodyPr>
                    <a:lstStyle/>
                    <a:p>
                      <a:pPr indent="0" lvl="0" marL="0" marR="0" rtl="0" algn="ctr">
                        <a:spcBef>
                          <a:spcPts val="0"/>
                        </a:spcBef>
                        <a:spcAft>
                          <a:spcPts val="0"/>
                        </a:spcAft>
                        <a:buNone/>
                      </a:pPr>
                      <a:r>
                        <a:rPr b="1" i="0" lang="en-US" sz="2800" u="none" cap="none" strike="noStrike">
                          <a:solidFill>
                            <a:schemeClr val="lt1"/>
                          </a:solidFill>
                          <a:latin typeface="Bookman Old Style"/>
                          <a:ea typeface="Bookman Old Style"/>
                          <a:cs typeface="Bookman Old Style"/>
                          <a:sym typeface="Bookman Old Style"/>
                        </a:rPr>
                        <a:t>U</a:t>
                      </a:r>
                      <a:endParaRPr/>
                    </a:p>
                  </a:txBody>
                  <a:tcPr marT="9525" marB="0" marR="9525" marL="9525" anchor="ctr">
                    <a:solidFill>
                      <a:srgbClr val="1155CC"/>
                    </a:solidFill>
                  </a:tcPr>
                </a:tc>
                <a:tc>
                  <a:txBody>
                    <a:bodyPr>
                      <a:noAutofit/>
                    </a:bodyPr>
                    <a:lstStyle/>
                    <a:p>
                      <a:pPr indent="0" lvl="0" marL="0" marR="0" rtl="0" algn="ctr">
                        <a:spcBef>
                          <a:spcPts val="0"/>
                        </a:spcBef>
                        <a:spcAft>
                          <a:spcPts val="0"/>
                        </a:spcAft>
                        <a:buNone/>
                      </a:pPr>
                      <a:r>
                        <a:rPr b="1" i="0" lang="en-US" sz="2800" u="none" cap="none" strike="noStrike">
                          <a:solidFill>
                            <a:schemeClr val="lt1"/>
                          </a:solidFill>
                          <a:latin typeface="Bookman Old Style"/>
                          <a:ea typeface="Bookman Old Style"/>
                          <a:cs typeface="Bookman Old Style"/>
                          <a:sym typeface="Bookman Old Style"/>
                        </a:rPr>
                        <a:t>1%</a:t>
                      </a:r>
                      <a:endParaRPr/>
                    </a:p>
                  </a:txBody>
                  <a:tcPr marT="9525" marB="0" marR="9525" marL="9525" anchor="b">
                    <a:solidFill>
                      <a:srgbClr val="1155CC"/>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5"/>
          <p:cNvSpPr txBox="1"/>
          <p:nvPr>
            <p:ph type="title"/>
          </p:nvPr>
        </p:nvSpPr>
        <p:spPr>
          <a:xfrm>
            <a:off x="913795" y="132520"/>
            <a:ext cx="10353761" cy="78232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3400"/>
              <a:buFont typeface="Bookman Old Style"/>
              <a:buNone/>
            </a:pPr>
            <a:r>
              <a:rPr lang="en-US"/>
              <a:t>TRAFFIC STOP BY RACE</a:t>
            </a:r>
            <a:endParaRPr/>
          </a:p>
        </p:txBody>
      </p:sp>
      <p:sp>
        <p:nvSpPr>
          <p:cNvPr id="246" name="Google Shape;246;p35"/>
          <p:cNvSpPr txBox="1"/>
          <p:nvPr>
            <p:ph idx="1" type="body"/>
          </p:nvPr>
        </p:nvSpPr>
        <p:spPr>
          <a:xfrm>
            <a:off x="331350" y="1018838"/>
            <a:ext cx="10629300" cy="868200"/>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lt1"/>
              </a:buClr>
              <a:buSzPts val="2000"/>
              <a:buChar char="•"/>
            </a:pPr>
            <a:r>
              <a:rPr lang="en-US"/>
              <a:t>According to our data, about 10% traffic stop by race are Native Americans followed by Asian 9.6% in our top ten list. </a:t>
            </a:r>
            <a:endParaRPr/>
          </a:p>
          <a:p>
            <a:pPr indent="-101600" lvl="0" marL="228600" rtl="0" algn="l">
              <a:lnSpc>
                <a:spcPct val="120000"/>
              </a:lnSpc>
              <a:spcBef>
                <a:spcPts val="1000"/>
              </a:spcBef>
              <a:spcAft>
                <a:spcPts val="0"/>
              </a:spcAft>
              <a:buClr>
                <a:schemeClr val="lt1"/>
              </a:buClr>
              <a:buSzPts val="2000"/>
              <a:buNone/>
            </a:pPr>
            <a:r>
              <a:t/>
            </a:r>
            <a:endParaRPr/>
          </a:p>
        </p:txBody>
      </p:sp>
      <p:graphicFrame>
        <p:nvGraphicFramePr>
          <p:cNvPr id="247" name="Google Shape;247;p35"/>
          <p:cNvGraphicFramePr/>
          <p:nvPr/>
        </p:nvGraphicFramePr>
        <p:xfrm>
          <a:off x="272020" y="1991030"/>
          <a:ext cx="3000000" cy="3000000"/>
        </p:xfrm>
        <a:graphic>
          <a:graphicData uri="http://schemas.openxmlformats.org/drawingml/2006/table">
            <a:tbl>
              <a:tblPr bandRow="1" firstRow="1">
                <a:noFill/>
                <a:tableStyleId>{096F9FF3-837D-4EC5-B848-8C8131FAE664}</a:tableStyleId>
              </a:tblPr>
              <a:tblGrid>
                <a:gridCol w="4064000"/>
                <a:gridCol w="4064000"/>
                <a:gridCol w="3519950"/>
              </a:tblGrid>
              <a:tr h="477350">
                <a:tc>
                  <a:txBody>
                    <a:bodyPr>
                      <a:noAutofit/>
                    </a:bodyPr>
                    <a:lstStyle/>
                    <a:p>
                      <a:pPr indent="0" lvl="0" marL="0" marR="0" rtl="0" algn="ctr">
                        <a:spcBef>
                          <a:spcPts val="0"/>
                        </a:spcBef>
                        <a:spcAft>
                          <a:spcPts val="0"/>
                        </a:spcAft>
                        <a:buNone/>
                      </a:pPr>
                      <a:r>
                        <a:rPr b="0" i="0" lang="en-US" sz="1200" u="none" cap="none" strike="noStrike">
                          <a:solidFill>
                            <a:schemeClr val="lt1"/>
                          </a:solidFill>
                          <a:latin typeface="Bookman Old Style"/>
                          <a:ea typeface="Bookman Old Style"/>
                          <a:cs typeface="Bookman Old Style"/>
                          <a:sym typeface="Bookman Old Style"/>
                        </a:rPr>
                        <a:t>NATIVE AMERICAN</a:t>
                      </a:r>
                      <a:endParaRPr sz="1200">
                        <a:latin typeface="Bookman Old Style"/>
                        <a:ea typeface="Bookman Old Style"/>
                        <a:cs typeface="Bookman Old Style"/>
                        <a:sym typeface="Bookman Old Style"/>
                      </a:endParaRPr>
                    </a:p>
                  </a:txBody>
                  <a:tcPr marT="9525" marB="0" marR="9525" marL="9525" anchor="ctr">
                    <a:solidFill>
                      <a:srgbClr val="1155CC"/>
                    </a:solidFill>
                  </a:tcPr>
                </a:tc>
                <a:tc>
                  <a:txBody>
                    <a:bodyPr>
                      <a:noAutofit/>
                    </a:bodyPr>
                    <a:lstStyle/>
                    <a:p>
                      <a:pPr indent="0" lvl="0" marL="0" marR="0" rtl="0" algn="ctr">
                        <a:spcBef>
                          <a:spcPts val="0"/>
                        </a:spcBef>
                        <a:spcAft>
                          <a:spcPts val="0"/>
                        </a:spcAft>
                        <a:buNone/>
                      </a:pPr>
                      <a:r>
                        <a:rPr b="0" i="0" lang="en-US" sz="1200" u="none" cap="none" strike="noStrike">
                          <a:solidFill>
                            <a:schemeClr val="lt1"/>
                          </a:solidFill>
                          <a:latin typeface="Bookman Old Style"/>
                          <a:ea typeface="Bookman Old Style"/>
                          <a:cs typeface="Bookman Old Style"/>
                          <a:sym typeface="Bookman Old Style"/>
                        </a:rPr>
                        <a:t>DRIVER FAILURE TO OBEY PROPERLY PLACED TRAFFIC CONTROL DEVICE INSTRUCTIONS</a:t>
                      </a:r>
                      <a:endParaRPr sz="1200">
                        <a:latin typeface="Bookman Old Style"/>
                        <a:ea typeface="Bookman Old Style"/>
                        <a:cs typeface="Bookman Old Style"/>
                        <a:sym typeface="Bookman Old Style"/>
                      </a:endParaRPr>
                    </a:p>
                  </a:txBody>
                  <a:tcPr marT="9525" marB="0" marR="9525" marL="9525" anchor="b">
                    <a:solidFill>
                      <a:srgbClr val="1155CC"/>
                    </a:solidFill>
                  </a:tcPr>
                </a:tc>
                <a:tc>
                  <a:txBody>
                    <a:bodyPr>
                      <a:noAutofit/>
                    </a:bodyPr>
                    <a:lstStyle/>
                    <a:p>
                      <a:pPr indent="0" lvl="0" marL="0" marR="0" rtl="0" algn="ctr">
                        <a:spcBef>
                          <a:spcPts val="0"/>
                        </a:spcBef>
                        <a:spcAft>
                          <a:spcPts val="0"/>
                        </a:spcAft>
                        <a:buNone/>
                      </a:pPr>
                      <a:r>
                        <a:rPr b="0" i="0" lang="en-US" sz="1200" u="none" cap="none" strike="noStrike">
                          <a:solidFill>
                            <a:schemeClr val="lt1"/>
                          </a:solidFill>
                          <a:latin typeface="Bookman Old Style"/>
                          <a:ea typeface="Bookman Old Style"/>
                          <a:cs typeface="Bookman Old Style"/>
                          <a:sym typeface="Bookman Old Style"/>
                        </a:rPr>
                        <a:t>10.36%</a:t>
                      </a:r>
                      <a:endParaRPr sz="1200">
                        <a:latin typeface="Bookman Old Style"/>
                        <a:ea typeface="Bookman Old Style"/>
                        <a:cs typeface="Bookman Old Style"/>
                        <a:sym typeface="Bookman Old Style"/>
                      </a:endParaRPr>
                    </a:p>
                  </a:txBody>
                  <a:tcPr marT="9525" marB="0" marR="9525" marL="9525" anchor="b">
                    <a:solidFill>
                      <a:srgbClr val="1155CC"/>
                    </a:solidFill>
                  </a:tcPr>
                </a:tc>
              </a:tr>
              <a:tr h="477350">
                <a:tc>
                  <a:txBody>
                    <a:bodyPr>
                      <a:noAutofit/>
                    </a:bodyPr>
                    <a:lstStyle/>
                    <a:p>
                      <a:pPr indent="0" lvl="0" marL="0" marR="0" rtl="0" algn="ctr">
                        <a:spcBef>
                          <a:spcPts val="0"/>
                        </a:spcBef>
                        <a:spcAft>
                          <a:spcPts val="0"/>
                        </a:spcAft>
                        <a:buNone/>
                      </a:pPr>
                      <a:r>
                        <a:rPr i="0" lang="en-US" sz="1200" u="none" cap="none" strike="noStrike">
                          <a:solidFill>
                            <a:schemeClr val="lt1"/>
                          </a:solidFill>
                          <a:latin typeface="Bookman Old Style"/>
                          <a:ea typeface="Bookman Old Style"/>
                          <a:cs typeface="Bookman Old Style"/>
                          <a:sym typeface="Bookman Old Style"/>
                        </a:rPr>
                        <a:t>ASIAN</a:t>
                      </a:r>
                      <a:endParaRPr sz="1200">
                        <a:latin typeface="Bookman Old Style"/>
                        <a:ea typeface="Bookman Old Style"/>
                        <a:cs typeface="Bookman Old Style"/>
                        <a:sym typeface="Bookman Old Style"/>
                      </a:endParaRPr>
                    </a:p>
                  </a:txBody>
                  <a:tcPr marT="9525" marB="0" marR="9525" marL="9525" anchor="ctr">
                    <a:solidFill>
                      <a:srgbClr val="1155CC"/>
                    </a:solidFill>
                  </a:tcPr>
                </a:tc>
                <a:tc>
                  <a:txBody>
                    <a:bodyPr>
                      <a:noAutofit/>
                    </a:bodyPr>
                    <a:lstStyle/>
                    <a:p>
                      <a:pPr indent="0" lvl="0" marL="0" marR="0" rtl="0" algn="ctr">
                        <a:spcBef>
                          <a:spcPts val="0"/>
                        </a:spcBef>
                        <a:spcAft>
                          <a:spcPts val="0"/>
                        </a:spcAft>
                        <a:buNone/>
                      </a:pPr>
                      <a:r>
                        <a:rPr i="0" lang="en-US" sz="1200" u="none" cap="none" strike="noStrike">
                          <a:solidFill>
                            <a:schemeClr val="lt1"/>
                          </a:solidFill>
                          <a:latin typeface="Bookman Old Style"/>
                          <a:ea typeface="Bookman Old Style"/>
                          <a:cs typeface="Bookman Old Style"/>
                          <a:sym typeface="Bookman Old Style"/>
                        </a:rPr>
                        <a:t>DRIVER FAILURE TO OBEY PROPERLY PLACED TRAFFIC CONTROL DEVICE INSTRUCTIONS</a:t>
                      </a:r>
                      <a:endParaRPr sz="1200">
                        <a:latin typeface="Bookman Old Style"/>
                        <a:ea typeface="Bookman Old Style"/>
                        <a:cs typeface="Bookman Old Style"/>
                        <a:sym typeface="Bookman Old Style"/>
                      </a:endParaRPr>
                    </a:p>
                  </a:txBody>
                  <a:tcPr marT="9525" marB="0" marR="9525" marL="9525" anchor="b">
                    <a:solidFill>
                      <a:srgbClr val="1155CC"/>
                    </a:solidFill>
                  </a:tcPr>
                </a:tc>
                <a:tc>
                  <a:txBody>
                    <a:bodyPr>
                      <a:noAutofit/>
                    </a:bodyPr>
                    <a:lstStyle/>
                    <a:p>
                      <a:pPr indent="0" lvl="0" marL="0" marR="0" rtl="0" algn="ctr">
                        <a:spcBef>
                          <a:spcPts val="0"/>
                        </a:spcBef>
                        <a:spcAft>
                          <a:spcPts val="0"/>
                        </a:spcAft>
                        <a:buNone/>
                      </a:pPr>
                      <a:r>
                        <a:rPr i="0" lang="en-US" sz="1200" u="none" cap="none" strike="noStrike">
                          <a:solidFill>
                            <a:schemeClr val="lt1"/>
                          </a:solidFill>
                          <a:latin typeface="Bookman Old Style"/>
                          <a:ea typeface="Bookman Old Style"/>
                          <a:cs typeface="Bookman Old Style"/>
                          <a:sym typeface="Bookman Old Style"/>
                        </a:rPr>
                        <a:t>9.63%</a:t>
                      </a:r>
                      <a:endParaRPr sz="1200">
                        <a:latin typeface="Bookman Old Style"/>
                        <a:ea typeface="Bookman Old Style"/>
                        <a:cs typeface="Bookman Old Style"/>
                        <a:sym typeface="Bookman Old Style"/>
                      </a:endParaRPr>
                    </a:p>
                  </a:txBody>
                  <a:tcPr marT="9525" marB="0" marR="9525" marL="9525" anchor="b">
                    <a:solidFill>
                      <a:srgbClr val="1155CC"/>
                    </a:solidFill>
                  </a:tcPr>
                </a:tc>
              </a:tr>
              <a:tr h="477350">
                <a:tc>
                  <a:txBody>
                    <a:bodyPr>
                      <a:noAutofit/>
                    </a:bodyPr>
                    <a:lstStyle/>
                    <a:p>
                      <a:pPr indent="0" lvl="0" marL="0" marR="0" rtl="0" algn="ctr">
                        <a:spcBef>
                          <a:spcPts val="0"/>
                        </a:spcBef>
                        <a:spcAft>
                          <a:spcPts val="0"/>
                        </a:spcAft>
                        <a:buNone/>
                      </a:pPr>
                      <a:r>
                        <a:rPr i="0" lang="en-US" sz="1200" u="none" cap="none" strike="noStrike">
                          <a:solidFill>
                            <a:schemeClr val="lt1"/>
                          </a:solidFill>
                          <a:latin typeface="Bookman Old Style"/>
                          <a:ea typeface="Bookman Old Style"/>
                          <a:cs typeface="Bookman Old Style"/>
                          <a:sym typeface="Bookman Old Style"/>
                        </a:rPr>
                        <a:t>WHITE</a:t>
                      </a:r>
                      <a:endParaRPr sz="1200">
                        <a:latin typeface="Bookman Old Style"/>
                        <a:ea typeface="Bookman Old Style"/>
                        <a:cs typeface="Bookman Old Style"/>
                        <a:sym typeface="Bookman Old Style"/>
                      </a:endParaRPr>
                    </a:p>
                  </a:txBody>
                  <a:tcPr marT="9525" marB="0" marR="9525" marL="9525" anchor="ctr">
                    <a:solidFill>
                      <a:srgbClr val="1155CC"/>
                    </a:solidFill>
                  </a:tcPr>
                </a:tc>
                <a:tc>
                  <a:txBody>
                    <a:bodyPr>
                      <a:noAutofit/>
                    </a:bodyPr>
                    <a:lstStyle/>
                    <a:p>
                      <a:pPr indent="0" lvl="0" marL="0" marR="0" rtl="0" algn="ctr">
                        <a:spcBef>
                          <a:spcPts val="0"/>
                        </a:spcBef>
                        <a:spcAft>
                          <a:spcPts val="0"/>
                        </a:spcAft>
                        <a:buNone/>
                      </a:pPr>
                      <a:r>
                        <a:rPr i="0" lang="en-US" sz="1200" u="none" cap="none" strike="noStrike">
                          <a:solidFill>
                            <a:schemeClr val="lt1"/>
                          </a:solidFill>
                          <a:latin typeface="Bookman Old Style"/>
                          <a:ea typeface="Bookman Old Style"/>
                          <a:cs typeface="Bookman Old Style"/>
                          <a:sym typeface="Bookman Old Style"/>
                        </a:rPr>
                        <a:t>DRIVER FAILURE TO OBEY PROPERLY PLACED TRAFFIC CONTROL DEVICE INSTRUCTIONS</a:t>
                      </a:r>
                      <a:endParaRPr sz="1200">
                        <a:latin typeface="Bookman Old Style"/>
                        <a:ea typeface="Bookman Old Style"/>
                        <a:cs typeface="Bookman Old Style"/>
                        <a:sym typeface="Bookman Old Style"/>
                      </a:endParaRPr>
                    </a:p>
                  </a:txBody>
                  <a:tcPr marT="9525" marB="0" marR="9525" marL="9525" anchor="b">
                    <a:solidFill>
                      <a:srgbClr val="1155CC"/>
                    </a:solidFill>
                  </a:tcPr>
                </a:tc>
                <a:tc>
                  <a:txBody>
                    <a:bodyPr>
                      <a:noAutofit/>
                    </a:bodyPr>
                    <a:lstStyle/>
                    <a:p>
                      <a:pPr indent="0" lvl="0" marL="0" marR="0" rtl="0" algn="ctr">
                        <a:spcBef>
                          <a:spcPts val="0"/>
                        </a:spcBef>
                        <a:spcAft>
                          <a:spcPts val="0"/>
                        </a:spcAft>
                        <a:buNone/>
                      </a:pPr>
                      <a:r>
                        <a:rPr i="0" lang="en-US" sz="1200" u="none" cap="none" strike="noStrike">
                          <a:solidFill>
                            <a:schemeClr val="lt1"/>
                          </a:solidFill>
                          <a:latin typeface="Bookman Old Style"/>
                          <a:ea typeface="Bookman Old Style"/>
                          <a:cs typeface="Bookman Old Style"/>
                          <a:sym typeface="Bookman Old Style"/>
                        </a:rPr>
                        <a:t>9.29%</a:t>
                      </a:r>
                      <a:endParaRPr sz="1200">
                        <a:latin typeface="Bookman Old Style"/>
                        <a:ea typeface="Bookman Old Style"/>
                        <a:cs typeface="Bookman Old Style"/>
                        <a:sym typeface="Bookman Old Style"/>
                      </a:endParaRPr>
                    </a:p>
                  </a:txBody>
                  <a:tcPr marT="9525" marB="0" marR="9525" marL="9525" anchor="b">
                    <a:solidFill>
                      <a:srgbClr val="1155CC"/>
                    </a:solidFill>
                  </a:tcPr>
                </a:tc>
              </a:tr>
              <a:tr h="477350">
                <a:tc>
                  <a:txBody>
                    <a:bodyPr>
                      <a:noAutofit/>
                    </a:bodyPr>
                    <a:lstStyle/>
                    <a:p>
                      <a:pPr indent="0" lvl="0" marL="0" marR="0" rtl="0" algn="ctr">
                        <a:spcBef>
                          <a:spcPts val="0"/>
                        </a:spcBef>
                        <a:spcAft>
                          <a:spcPts val="0"/>
                        </a:spcAft>
                        <a:buNone/>
                      </a:pPr>
                      <a:r>
                        <a:rPr i="0" lang="en-US" sz="1200" u="none" cap="none" strike="noStrike">
                          <a:solidFill>
                            <a:schemeClr val="lt1"/>
                          </a:solidFill>
                          <a:latin typeface="Bookman Old Style"/>
                          <a:ea typeface="Bookman Old Style"/>
                          <a:cs typeface="Bookman Old Style"/>
                          <a:sym typeface="Bookman Old Style"/>
                        </a:rPr>
                        <a:t>OTHER</a:t>
                      </a:r>
                      <a:endParaRPr sz="1200">
                        <a:latin typeface="Bookman Old Style"/>
                        <a:ea typeface="Bookman Old Style"/>
                        <a:cs typeface="Bookman Old Style"/>
                        <a:sym typeface="Bookman Old Style"/>
                      </a:endParaRPr>
                    </a:p>
                  </a:txBody>
                  <a:tcPr marT="9525" marB="0" marR="9525" marL="9525" anchor="ctr">
                    <a:solidFill>
                      <a:srgbClr val="1155CC"/>
                    </a:solidFill>
                  </a:tcPr>
                </a:tc>
                <a:tc>
                  <a:txBody>
                    <a:bodyPr>
                      <a:noAutofit/>
                    </a:bodyPr>
                    <a:lstStyle/>
                    <a:p>
                      <a:pPr indent="0" lvl="0" marL="0" marR="0" rtl="0" algn="ctr">
                        <a:spcBef>
                          <a:spcPts val="0"/>
                        </a:spcBef>
                        <a:spcAft>
                          <a:spcPts val="0"/>
                        </a:spcAft>
                        <a:buNone/>
                      </a:pPr>
                      <a:r>
                        <a:rPr i="0" lang="en-US" sz="1200" u="none" cap="none" strike="noStrike">
                          <a:solidFill>
                            <a:schemeClr val="lt1"/>
                          </a:solidFill>
                          <a:latin typeface="Bookman Old Style"/>
                          <a:ea typeface="Bookman Old Style"/>
                          <a:cs typeface="Bookman Old Style"/>
                          <a:sym typeface="Bookman Old Style"/>
                        </a:rPr>
                        <a:t>DRIVER FAILURE TO OBEY PROPERLY PLACED TRAFFIC CONTROL DEVICE INSTRUCTIONS</a:t>
                      </a:r>
                      <a:endParaRPr sz="1200">
                        <a:latin typeface="Bookman Old Style"/>
                        <a:ea typeface="Bookman Old Style"/>
                        <a:cs typeface="Bookman Old Style"/>
                        <a:sym typeface="Bookman Old Style"/>
                      </a:endParaRPr>
                    </a:p>
                  </a:txBody>
                  <a:tcPr marT="9525" marB="0" marR="9525" marL="9525" anchor="b">
                    <a:solidFill>
                      <a:srgbClr val="1155CC"/>
                    </a:solidFill>
                  </a:tcPr>
                </a:tc>
                <a:tc>
                  <a:txBody>
                    <a:bodyPr>
                      <a:noAutofit/>
                    </a:bodyPr>
                    <a:lstStyle/>
                    <a:p>
                      <a:pPr indent="0" lvl="0" marL="0" marR="0" rtl="0" algn="ctr">
                        <a:spcBef>
                          <a:spcPts val="0"/>
                        </a:spcBef>
                        <a:spcAft>
                          <a:spcPts val="0"/>
                        </a:spcAft>
                        <a:buNone/>
                      </a:pPr>
                      <a:r>
                        <a:rPr i="0" lang="en-US" sz="1200" u="none" cap="none" strike="noStrike">
                          <a:solidFill>
                            <a:schemeClr val="lt1"/>
                          </a:solidFill>
                          <a:latin typeface="Bookman Old Style"/>
                          <a:ea typeface="Bookman Old Style"/>
                          <a:cs typeface="Bookman Old Style"/>
                          <a:sym typeface="Bookman Old Style"/>
                        </a:rPr>
                        <a:t>9.01%</a:t>
                      </a:r>
                      <a:endParaRPr sz="1200">
                        <a:latin typeface="Bookman Old Style"/>
                        <a:ea typeface="Bookman Old Style"/>
                        <a:cs typeface="Bookman Old Style"/>
                        <a:sym typeface="Bookman Old Style"/>
                      </a:endParaRPr>
                    </a:p>
                  </a:txBody>
                  <a:tcPr marT="9525" marB="0" marR="9525" marL="9525" anchor="b">
                    <a:solidFill>
                      <a:srgbClr val="1155CC"/>
                    </a:solidFill>
                  </a:tcPr>
                </a:tc>
              </a:tr>
              <a:tr h="477350">
                <a:tc>
                  <a:txBody>
                    <a:bodyPr>
                      <a:noAutofit/>
                    </a:bodyPr>
                    <a:lstStyle/>
                    <a:p>
                      <a:pPr indent="0" lvl="0" marL="0" marR="0" rtl="0" algn="ctr">
                        <a:spcBef>
                          <a:spcPts val="0"/>
                        </a:spcBef>
                        <a:spcAft>
                          <a:spcPts val="0"/>
                        </a:spcAft>
                        <a:buNone/>
                      </a:pPr>
                      <a:r>
                        <a:rPr i="0" lang="en-US" sz="1200" u="none" cap="none" strike="noStrike">
                          <a:solidFill>
                            <a:schemeClr val="lt1"/>
                          </a:solidFill>
                          <a:latin typeface="Bookman Old Style"/>
                          <a:ea typeface="Bookman Old Style"/>
                          <a:cs typeface="Bookman Old Style"/>
                          <a:sym typeface="Bookman Old Style"/>
                        </a:rPr>
                        <a:t>HISPANIC</a:t>
                      </a:r>
                      <a:endParaRPr sz="1200">
                        <a:latin typeface="Bookman Old Style"/>
                        <a:ea typeface="Bookman Old Style"/>
                        <a:cs typeface="Bookman Old Style"/>
                        <a:sym typeface="Bookman Old Style"/>
                      </a:endParaRPr>
                    </a:p>
                  </a:txBody>
                  <a:tcPr marT="9525" marB="0" marR="9525" marL="9525" anchor="ctr">
                    <a:solidFill>
                      <a:srgbClr val="1155CC"/>
                    </a:solidFill>
                  </a:tcPr>
                </a:tc>
                <a:tc>
                  <a:txBody>
                    <a:bodyPr>
                      <a:noAutofit/>
                    </a:bodyPr>
                    <a:lstStyle/>
                    <a:p>
                      <a:pPr indent="0" lvl="0" marL="0" marR="0" rtl="0" algn="ctr">
                        <a:spcBef>
                          <a:spcPts val="0"/>
                        </a:spcBef>
                        <a:spcAft>
                          <a:spcPts val="0"/>
                        </a:spcAft>
                        <a:buNone/>
                      </a:pPr>
                      <a:r>
                        <a:rPr i="0" lang="en-US" sz="1200" u="none" cap="none" strike="noStrike">
                          <a:solidFill>
                            <a:schemeClr val="lt1"/>
                          </a:solidFill>
                          <a:latin typeface="Bookman Old Style"/>
                          <a:ea typeface="Bookman Old Style"/>
                          <a:cs typeface="Bookman Old Style"/>
                          <a:sym typeface="Bookman Old Style"/>
                        </a:rPr>
                        <a:t>DRIVER FAILURE TO OBEY PROPERLY PLACED TRAFFIC CONTROL DEVICE INSTRUCTIONS</a:t>
                      </a:r>
                      <a:endParaRPr sz="1200">
                        <a:latin typeface="Bookman Old Style"/>
                        <a:ea typeface="Bookman Old Style"/>
                        <a:cs typeface="Bookman Old Style"/>
                        <a:sym typeface="Bookman Old Style"/>
                      </a:endParaRPr>
                    </a:p>
                  </a:txBody>
                  <a:tcPr marT="9525" marB="0" marR="9525" marL="9525" anchor="b">
                    <a:solidFill>
                      <a:srgbClr val="1155CC"/>
                    </a:solidFill>
                  </a:tcPr>
                </a:tc>
                <a:tc>
                  <a:txBody>
                    <a:bodyPr>
                      <a:noAutofit/>
                    </a:bodyPr>
                    <a:lstStyle/>
                    <a:p>
                      <a:pPr indent="0" lvl="0" marL="0" marR="0" rtl="0" algn="ctr">
                        <a:spcBef>
                          <a:spcPts val="0"/>
                        </a:spcBef>
                        <a:spcAft>
                          <a:spcPts val="0"/>
                        </a:spcAft>
                        <a:buNone/>
                      </a:pPr>
                      <a:r>
                        <a:rPr i="0" lang="en-US" sz="1200" u="none" cap="none" strike="noStrike">
                          <a:solidFill>
                            <a:schemeClr val="lt1"/>
                          </a:solidFill>
                          <a:latin typeface="Bookman Old Style"/>
                          <a:ea typeface="Bookman Old Style"/>
                          <a:cs typeface="Bookman Old Style"/>
                          <a:sym typeface="Bookman Old Style"/>
                        </a:rPr>
                        <a:t>7.30%</a:t>
                      </a:r>
                      <a:endParaRPr sz="1200">
                        <a:latin typeface="Bookman Old Style"/>
                        <a:ea typeface="Bookman Old Style"/>
                        <a:cs typeface="Bookman Old Style"/>
                        <a:sym typeface="Bookman Old Style"/>
                      </a:endParaRPr>
                    </a:p>
                  </a:txBody>
                  <a:tcPr marT="9525" marB="0" marR="9525" marL="9525" anchor="b">
                    <a:solidFill>
                      <a:srgbClr val="1155CC"/>
                    </a:solidFill>
                  </a:tcPr>
                </a:tc>
              </a:tr>
              <a:tr h="477350">
                <a:tc>
                  <a:txBody>
                    <a:bodyPr>
                      <a:noAutofit/>
                    </a:bodyPr>
                    <a:lstStyle/>
                    <a:p>
                      <a:pPr indent="0" lvl="0" marL="0" marR="0" rtl="0" algn="ctr">
                        <a:spcBef>
                          <a:spcPts val="0"/>
                        </a:spcBef>
                        <a:spcAft>
                          <a:spcPts val="0"/>
                        </a:spcAft>
                        <a:buNone/>
                      </a:pPr>
                      <a:r>
                        <a:rPr i="0" lang="en-US" sz="1200" u="none" cap="none" strike="noStrike">
                          <a:solidFill>
                            <a:schemeClr val="lt1"/>
                          </a:solidFill>
                          <a:latin typeface="Bookman Old Style"/>
                          <a:ea typeface="Bookman Old Style"/>
                          <a:cs typeface="Bookman Old Style"/>
                          <a:sym typeface="Bookman Old Style"/>
                        </a:rPr>
                        <a:t>BLACK</a:t>
                      </a:r>
                      <a:endParaRPr sz="1200">
                        <a:latin typeface="Bookman Old Style"/>
                        <a:ea typeface="Bookman Old Style"/>
                        <a:cs typeface="Bookman Old Style"/>
                        <a:sym typeface="Bookman Old Style"/>
                      </a:endParaRPr>
                    </a:p>
                  </a:txBody>
                  <a:tcPr marT="9525" marB="0" marR="9525" marL="9525" anchor="ctr">
                    <a:solidFill>
                      <a:srgbClr val="1155CC"/>
                    </a:solidFill>
                  </a:tcPr>
                </a:tc>
                <a:tc>
                  <a:txBody>
                    <a:bodyPr>
                      <a:noAutofit/>
                    </a:bodyPr>
                    <a:lstStyle/>
                    <a:p>
                      <a:pPr indent="0" lvl="0" marL="0" marR="0" rtl="0" algn="ctr">
                        <a:spcBef>
                          <a:spcPts val="0"/>
                        </a:spcBef>
                        <a:spcAft>
                          <a:spcPts val="0"/>
                        </a:spcAft>
                        <a:buNone/>
                      </a:pPr>
                      <a:r>
                        <a:rPr i="0" lang="en-US" sz="1200" u="none" cap="none" strike="noStrike">
                          <a:solidFill>
                            <a:schemeClr val="lt1"/>
                          </a:solidFill>
                          <a:latin typeface="Bookman Old Style"/>
                          <a:ea typeface="Bookman Old Style"/>
                          <a:cs typeface="Bookman Old Style"/>
                          <a:sym typeface="Bookman Old Style"/>
                        </a:rPr>
                        <a:t>DRIVER FAILURE TO OBEY PROPERLY PLACED TRAFFIC CONTROL DEVICE INSTRUCTIONS</a:t>
                      </a:r>
                      <a:endParaRPr sz="1200">
                        <a:latin typeface="Bookman Old Style"/>
                        <a:ea typeface="Bookman Old Style"/>
                        <a:cs typeface="Bookman Old Style"/>
                        <a:sym typeface="Bookman Old Style"/>
                      </a:endParaRPr>
                    </a:p>
                  </a:txBody>
                  <a:tcPr marT="9525" marB="0" marR="9525" marL="9525" anchor="b">
                    <a:solidFill>
                      <a:srgbClr val="1155CC"/>
                    </a:solidFill>
                  </a:tcPr>
                </a:tc>
                <a:tc>
                  <a:txBody>
                    <a:bodyPr>
                      <a:noAutofit/>
                    </a:bodyPr>
                    <a:lstStyle/>
                    <a:p>
                      <a:pPr indent="0" lvl="0" marL="0" marR="0" rtl="0" algn="ctr">
                        <a:spcBef>
                          <a:spcPts val="0"/>
                        </a:spcBef>
                        <a:spcAft>
                          <a:spcPts val="0"/>
                        </a:spcAft>
                        <a:buNone/>
                      </a:pPr>
                      <a:r>
                        <a:rPr i="0" lang="en-US" sz="1200" u="none" cap="none" strike="noStrike">
                          <a:solidFill>
                            <a:schemeClr val="lt1"/>
                          </a:solidFill>
                          <a:latin typeface="Bookman Old Style"/>
                          <a:ea typeface="Bookman Old Style"/>
                          <a:cs typeface="Bookman Old Style"/>
                          <a:sym typeface="Bookman Old Style"/>
                        </a:rPr>
                        <a:t>7.28%</a:t>
                      </a:r>
                      <a:endParaRPr sz="1200">
                        <a:latin typeface="Bookman Old Style"/>
                        <a:ea typeface="Bookman Old Style"/>
                        <a:cs typeface="Bookman Old Style"/>
                        <a:sym typeface="Bookman Old Style"/>
                      </a:endParaRPr>
                    </a:p>
                  </a:txBody>
                  <a:tcPr marT="9525" marB="0" marR="9525" marL="9525" anchor="b">
                    <a:solidFill>
                      <a:srgbClr val="1155CC"/>
                    </a:solidFill>
                  </a:tcPr>
                </a:tc>
              </a:tr>
              <a:tr h="419750">
                <a:tc>
                  <a:txBody>
                    <a:bodyPr>
                      <a:noAutofit/>
                    </a:bodyPr>
                    <a:lstStyle/>
                    <a:p>
                      <a:pPr indent="0" lvl="0" marL="0" marR="0" rtl="0" algn="ctr">
                        <a:spcBef>
                          <a:spcPts val="0"/>
                        </a:spcBef>
                        <a:spcAft>
                          <a:spcPts val="0"/>
                        </a:spcAft>
                        <a:buNone/>
                      </a:pPr>
                      <a:r>
                        <a:rPr i="0" lang="en-US" sz="1200" u="none" cap="none" strike="noStrike">
                          <a:solidFill>
                            <a:schemeClr val="lt1"/>
                          </a:solidFill>
                          <a:latin typeface="Bookman Old Style"/>
                          <a:ea typeface="Bookman Old Style"/>
                          <a:cs typeface="Bookman Old Style"/>
                          <a:sym typeface="Bookman Old Style"/>
                        </a:rPr>
                        <a:t>ASIAN</a:t>
                      </a:r>
                      <a:endParaRPr sz="1200">
                        <a:latin typeface="Bookman Old Style"/>
                        <a:ea typeface="Bookman Old Style"/>
                        <a:cs typeface="Bookman Old Style"/>
                        <a:sym typeface="Bookman Old Style"/>
                      </a:endParaRPr>
                    </a:p>
                  </a:txBody>
                  <a:tcPr marT="9525" marB="0" marR="9525" marL="9525" anchor="ctr">
                    <a:solidFill>
                      <a:srgbClr val="1155CC"/>
                    </a:solidFill>
                  </a:tcPr>
                </a:tc>
                <a:tc>
                  <a:txBody>
                    <a:bodyPr>
                      <a:noAutofit/>
                    </a:bodyPr>
                    <a:lstStyle/>
                    <a:p>
                      <a:pPr indent="0" lvl="0" marL="0" marR="0" rtl="0" algn="ctr">
                        <a:spcBef>
                          <a:spcPts val="0"/>
                        </a:spcBef>
                        <a:spcAft>
                          <a:spcPts val="0"/>
                        </a:spcAft>
                        <a:buNone/>
                      </a:pPr>
                      <a:r>
                        <a:rPr i="0" lang="en-US" sz="1200" u="none" cap="none" strike="noStrike">
                          <a:solidFill>
                            <a:schemeClr val="lt1"/>
                          </a:solidFill>
                          <a:latin typeface="Bookman Old Style"/>
                          <a:ea typeface="Bookman Old Style"/>
                          <a:cs typeface="Bookman Old Style"/>
                          <a:sym typeface="Bookman Old Style"/>
                        </a:rPr>
                        <a:t>FAILURE TO DISPLAY REGISTRATION CARD UPON DEMAND BY POLICE OFFICER</a:t>
                      </a:r>
                      <a:endParaRPr sz="1200">
                        <a:latin typeface="Bookman Old Style"/>
                        <a:ea typeface="Bookman Old Style"/>
                        <a:cs typeface="Bookman Old Style"/>
                        <a:sym typeface="Bookman Old Style"/>
                      </a:endParaRPr>
                    </a:p>
                  </a:txBody>
                  <a:tcPr marT="9525" marB="0" marR="9525" marL="9525" anchor="b">
                    <a:solidFill>
                      <a:srgbClr val="1155CC"/>
                    </a:solidFill>
                  </a:tcPr>
                </a:tc>
                <a:tc>
                  <a:txBody>
                    <a:bodyPr>
                      <a:noAutofit/>
                    </a:bodyPr>
                    <a:lstStyle/>
                    <a:p>
                      <a:pPr indent="0" lvl="0" marL="0" marR="0" rtl="0" algn="ctr">
                        <a:spcBef>
                          <a:spcPts val="0"/>
                        </a:spcBef>
                        <a:spcAft>
                          <a:spcPts val="0"/>
                        </a:spcAft>
                        <a:buNone/>
                      </a:pPr>
                      <a:r>
                        <a:rPr i="0" lang="en-US" sz="1200" u="none" cap="none" strike="noStrike">
                          <a:solidFill>
                            <a:schemeClr val="lt1"/>
                          </a:solidFill>
                          <a:latin typeface="Bookman Old Style"/>
                          <a:ea typeface="Bookman Old Style"/>
                          <a:cs typeface="Bookman Old Style"/>
                          <a:sym typeface="Bookman Old Style"/>
                        </a:rPr>
                        <a:t>5.95%</a:t>
                      </a:r>
                      <a:endParaRPr sz="1200">
                        <a:latin typeface="Bookman Old Style"/>
                        <a:ea typeface="Bookman Old Style"/>
                        <a:cs typeface="Bookman Old Style"/>
                        <a:sym typeface="Bookman Old Style"/>
                      </a:endParaRPr>
                    </a:p>
                  </a:txBody>
                  <a:tcPr marT="9525" marB="0" marR="9525" marL="9525" anchor="b">
                    <a:solidFill>
                      <a:srgbClr val="1155CC"/>
                    </a:solidFill>
                  </a:tcPr>
                </a:tc>
              </a:tr>
              <a:tr h="401675">
                <a:tc>
                  <a:txBody>
                    <a:bodyPr>
                      <a:noAutofit/>
                    </a:bodyPr>
                    <a:lstStyle/>
                    <a:p>
                      <a:pPr indent="0" lvl="0" marL="0" marR="0" rtl="0" algn="ctr">
                        <a:spcBef>
                          <a:spcPts val="0"/>
                        </a:spcBef>
                        <a:spcAft>
                          <a:spcPts val="0"/>
                        </a:spcAft>
                        <a:buNone/>
                      </a:pPr>
                      <a:r>
                        <a:rPr i="0" lang="en-US" sz="1200" u="none" cap="none" strike="noStrike">
                          <a:solidFill>
                            <a:schemeClr val="lt1"/>
                          </a:solidFill>
                          <a:latin typeface="Bookman Old Style"/>
                          <a:ea typeface="Bookman Old Style"/>
                          <a:cs typeface="Bookman Old Style"/>
                          <a:sym typeface="Bookman Old Style"/>
                        </a:rPr>
                        <a:t>BLACK</a:t>
                      </a:r>
                      <a:endParaRPr sz="1200">
                        <a:latin typeface="Bookman Old Style"/>
                        <a:ea typeface="Bookman Old Style"/>
                        <a:cs typeface="Bookman Old Style"/>
                        <a:sym typeface="Bookman Old Style"/>
                      </a:endParaRPr>
                    </a:p>
                  </a:txBody>
                  <a:tcPr marT="9525" marB="0" marR="9525" marL="9525" anchor="ctr">
                    <a:solidFill>
                      <a:srgbClr val="1155CC"/>
                    </a:solidFill>
                  </a:tcPr>
                </a:tc>
                <a:tc>
                  <a:txBody>
                    <a:bodyPr>
                      <a:noAutofit/>
                    </a:bodyPr>
                    <a:lstStyle/>
                    <a:p>
                      <a:pPr indent="0" lvl="0" marL="0" marR="0" rtl="0" algn="ctr">
                        <a:spcBef>
                          <a:spcPts val="0"/>
                        </a:spcBef>
                        <a:spcAft>
                          <a:spcPts val="0"/>
                        </a:spcAft>
                        <a:buNone/>
                      </a:pPr>
                      <a:r>
                        <a:rPr i="0" lang="en-US" sz="1200" u="none" cap="none" strike="noStrike">
                          <a:solidFill>
                            <a:schemeClr val="lt1"/>
                          </a:solidFill>
                          <a:latin typeface="Bookman Old Style"/>
                          <a:ea typeface="Bookman Old Style"/>
                          <a:cs typeface="Bookman Old Style"/>
                          <a:sym typeface="Bookman Old Style"/>
                        </a:rPr>
                        <a:t>DRIVING VEHICLE ON HIGHWAY WITH SUSPENDED REGISTRATION</a:t>
                      </a:r>
                      <a:endParaRPr sz="1200">
                        <a:latin typeface="Bookman Old Style"/>
                        <a:ea typeface="Bookman Old Style"/>
                        <a:cs typeface="Bookman Old Style"/>
                        <a:sym typeface="Bookman Old Style"/>
                      </a:endParaRPr>
                    </a:p>
                  </a:txBody>
                  <a:tcPr marT="9525" marB="0" marR="9525" marL="9525" anchor="b">
                    <a:solidFill>
                      <a:srgbClr val="1155CC"/>
                    </a:solidFill>
                  </a:tcPr>
                </a:tc>
                <a:tc>
                  <a:txBody>
                    <a:bodyPr>
                      <a:noAutofit/>
                    </a:bodyPr>
                    <a:lstStyle/>
                    <a:p>
                      <a:pPr indent="0" lvl="0" marL="0" marR="0" rtl="0" algn="ctr">
                        <a:spcBef>
                          <a:spcPts val="0"/>
                        </a:spcBef>
                        <a:spcAft>
                          <a:spcPts val="0"/>
                        </a:spcAft>
                        <a:buNone/>
                      </a:pPr>
                      <a:r>
                        <a:rPr i="0" lang="en-US" sz="1200" u="none" cap="none" strike="noStrike">
                          <a:solidFill>
                            <a:schemeClr val="lt1"/>
                          </a:solidFill>
                          <a:latin typeface="Bookman Old Style"/>
                          <a:ea typeface="Bookman Old Style"/>
                          <a:cs typeface="Bookman Old Style"/>
                          <a:sym typeface="Bookman Old Style"/>
                        </a:rPr>
                        <a:t>5.18%</a:t>
                      </a:r>
                      <a:endParaRPr sz="1200">
                        <a:latin typeface="Bookman Old Style"/>
                        <a:ea typeface="Bookman Old Style"/>
                        <a:cs typeface="Bookman Old Style"/>
                        <a:sym typeface="Bookman Old Style"/>
                      </a:endParaRPr>
                    </a:p>
                  </a:txBody>
                  <a:tcPr marT="9525" marB="0" marR="9525" marL="9525" anchor="b">
                    <a:solidFill>
                      <a:srgbClr val="1155CC"/>
                    </a:solidFill>
                  </a:tcPr>
                </a:tc>
              </a:tr>
              <a:tr h="419750">
                <a:tc>
                  <a:txBody>
                    <a:bodyPr>
                      <a:noAutofit/>
                    </a:bodyPr>
                    <a:lstStyle/>
                    <a:p>
                      <a:pPr indent="0" lvl="0" marL="0" marR="0" rtl="0" algn="ctr">
                        <a:spcBef>
                          <a:spcPts val="0"/>
                        </a:spcBef>
                        <a:spcAft>
                          <a:spcPts val="0"/>
                        </a:spcAft>
                        <a:buNone/>
                      </a:pPr>
                      <a:r>
                        <a:t/>
                      </a:r>
                      <a:endParaRPr i="0" sz="1200" u="none" cap="none" strike="noStrike">
                        <a:solidFill>
                          <a:schemeClr val="lt1"/>
                        </a:solidFill>
                        <a:latin typeface="Bookman Old Style"/>
                        <a:ea typeface="Bookman Old Style"/>
                        <a:cs typeface="Bookman Old Style"/>
                        <a:sym typeface="Bookman Old Style"/>
                      </a:endParaRPr>
                    </a:p>
                  </a:txBody>
                  <a:tcPr marT="9525" marB="0" marR="9525" marL="9525" anchor="ctr">
                    <a:solidFill>
                      <a:srgbClr val="1155CC"/>
                    </a:solidFill>
                  </a:tcPr>
                </a:tc>
                <a:tc>
                  <a:txBody>
                    <a:bodyPr>
                      <a:noAutofit/>
                    </a:bodyPr>
                    <a:lstStyle/>
                    <a:p>
                      <a:pPr indent="0" lvl="0" marL="0" marR="0" rtl="0" algn="ctr">
                        <a:spcBef>
                          <a:spcPts val="0"/>
                        </a:spcBef>
                        <a:spcAft>
                          <a:spcPts val="0"/>
                        </a:spcAft>
                        <a:buNone/>
                      </a:pPr>
                      <a:r>
                        <a:rPr i="0" lang="en-US" sz="1200" u="none" cap="none" strike="noStrike">
                          <a:solidFill>
                            <a:schemeClr val="lt1"/>
                          </a:solidFill>
                          <a:latin typeface="Bookman Old Style"/>
                          <a:ea typeface="Bookman Old Style"/>
                          <a:cs typeface="Bookman Old Style"/>
                          <a:sym typeface="Bookman Old Style"/>
                        </a:rPr>
                        <a:t>FAILURE TO DISPLAY REGISTRATION CARD UPON DEMAND BY POLICE OFFICER</a:t>
                      </a:r>
                      <a:endParaRPr sz="1200">
                        <a:latin typeface="Bookman Old Style"/>
                        <a:ea typeface="Bookman Old Style"/>
                        <a:cs typeface="Bookman Old Style"/>
                        <a:sym typeface="Bookman Old Style"/>
                      </a:endParaRPr>
                    </a:p>
                  </a:txBody>
                  <a:tcPr marT="9525" marB="0" marR="9525" marL="9525" anchor="b">
                    <a:solidFill>
                      <a:srgbClr val="1155CC"/>
                    </a:solidFill>
                  </a:tcPr>
                </a:tc>
                <a:tc>
                  <a:txBody>
                    <a:bodyPr>
                      <a:noAutofit/>
                    </a:bodyPr>
                    <a:lstStyle/>
                    <a:p>
                      <a:pPr indent="0" lvl="0" marL="0" marR="0" rtl="0" algn="ctr">
                        <a:spcBef>
                          <a:spcPts val="0"/>
                        </a:spcBef>
                        <a:spcAft>
                          <a:spcPts val="0"/>
                        </a:spcAft>
                        <a:buNone/>
                      </a:pPr>
                      <a:r>
                        <a:rPr i="0" lang="en-US" sz="1200" u="none" cap="none" strike="noStrike">
                          <a:solidFill>
                            <a:schemeClr val="lt1"/>
                          </a:solidFill>
                          <a:latin typeface="Bookman Old Style"/>
                          <a:ea typeface="Bookman Old Style"/>
                          <a:cs typeface="Bookman Old Style"/>
                          <a:sym typeface="Bookman Old Style"/>
                        </a:rPr>
                        <a:t>5.18%</a:t>
                      </a:r>
                      <a:endParaRPr sz="1200">
                        <a:latin typeface="Bookman Old Style"/>
                        <a:ea typeface="Bookman Old Style"/>
                        <a:cs typeface="Bookman Old Style"/>
                        <a:sym typeface="Bookman Old Style"/>
                      </a:endParaRPr>
                    </a:p>
                  </a:txBody>
                  <a:tcPr marT="9525" marB="0" marR="9525" marL="9525" anchor="b">
                    <a:solidFill>
                      <a:srgbClr val="1155CC"/>
                    </a:solidFill>
                  </a:tcPr>
                </a:tc>
              </a:tr>
              <a:tr h="419750">
                <a:tc>
                  <a:txBody>
                    <a:bodyPr>
                      <a:noAutofit/>
                    </a:bodyPr>
                    <a:lstStyle/>
                    <a:p>
                      <a:pPr indent="0" lvl="0" marL="0" marR="0" rtl="0" algn="ctr">
                        <a:spcBef>
                          <a:spcPts val="0"/>
                        </a:spcBef>
                        <a:spcAft>
                          <a:spcPts val="0"/>
                        </a:spcAft>
                        <a:buNone/>
                      </a:pPr>
                      <a:r>
                        <a:rPr i="0" lang="en-US" sz="1200" u="none" cap="none" strike="noStrike">
                          <a:solidFill>
                            <a:schemeClr val="lt1"/>
                          </a:solidFill>
                          <a:latin typeface="Bookman Old Style"/>
                          <a:ea typeface="Bookman Old Style"/>
                          <a:cs typeface="Bookman Old Style"/>
                          <a:sym typeface="Bookman Old Style"/>
                        </a:rPr>
                        <a:t>OTHER</a:t>
                      </a:r>
                      <a:endParaRPr sz="1200">
                        <a:latin typeface="Bookman Old Style"/>
                        <a:ea typeface="Bookman Old Style"/>
                        <a:cs typeface="Bookman Old Style"/>
                        <a:sym typeface="Bookman Old Style"/>
                      </a:endParaRPr>
                    </a:p>
                  </a:txBody>
                  <a:tcPr marT="9525" marB="0" marR="9525" marL="9525" anchor="ctr">
                    <a:solidFill>
                      <a:srgbClr val="1155CC"/>
                    </a:solidFill>
                  </a:tcPr>
                </a:tc>
                <a:tc>
                  <a:txBody>
                    <a:bodyPr>
                      <a:noAutofit/>
                    </a:bodyPr>
                    <a:lstStyle/>
                    <a:p>
                      <a:pPr indent="0" lvl="0" marL="0" marR="0" rtl="0" algn="ctr">
                        <a:spcBef>
                          <a:spcPts val="0"/>
                        </a:spcBef>
                        <a:spcAft>
                          <a:spcPts val="0"/>
                        </a:spcAft>
                        <a:buNone/>
                      </a:pPr>
                      <a:r>
                        <a:rPr i="0" lang="en-US" sz="1200" u="none" cap="none" strike="noStrike">
                          <a:solidFill>
                            <a:schemeClr val="lt1"/>
                          </a:solidFill>
                          <a:latin typeface="Bookman Old Style"/>
                          <a:ea typeface="Bookman Old Style"/>
                          <a:cs typeface="Bookman Old Style"/>
                          <a:sym typeface="Bookman Old Style"/>
                        </a:rPr>
                        <a:t>FAILURE TO DISPLAY REGISTRATION CARD UPON DEMAND BY POLICE OFFICER</a:t>
                      </a:r>
                      <a:endParaRPr sz="1200">
                        <a:latin typeface="Bookman Old Style"/>
                        <a:ea typeface="Bookman Old Style"/>
                        <a:cs typeface="Bookman Old Style"/>
                        <a:sym typeface="Bookman Old Style"/>
                      </a:endParaRPr>
                    </a:p>
                  </a:txBody>
                  <a:tcPr marT="9525" marB="0" marR="9525" marL="9525" anchor="b">
                    <a:solidFill>
                      <a:srgbClr val="1155CC"/>
                    </a:solidFill>
                  </a:tcPr>
                </a:tc>
                <a:tc>
                  <a:txBody>
                    <a:bodyPr>
                      <a:noAutofit/>
                    </a:bodyPr>
                    <a:lstStyle/>
                    <a:p>
                      <a:pPr indent="0" lvl="0" marL="0" marR="0" rtl="0" algn="ctr">
                        <a:spcBef>
                          <a:spcPts val="0"/>
                        </a:spcBef>
                        <a:spcAft>
                          <a:spcPts val="0"/>
                        </a:spcAft>
                        <a:buNone/>
                      </a:pPr>
                      <a:r>
                        <a:rPr i="0" lang="en-US" sz="1200" u="none" cap="none" strike="noStrike">
                          <a:solidFill>
                            <a:schemeClr val="lt1"/>
                          </a:solidFill>
                          <a:latin typeface="Bookman Old Style"/>
                          <a:ea typeface="Bookman Old Style"/>
                          <a:cs typeface="Bookman Old Style"/>
                          <a:sym typeface="Bookman Old Style"/>
                        </a:rPr>
                        <a:t>5.05%</a:t>
                      </a:r>
                      <a:endParaRPr sz="1200">
                        <a:latin typeface="Bookman Old Style"/>
                        <a:ea typeface="Bookman Old Style"/>
                        <a:cs typeface="Bookman Old Style"/>
                        <a:sym typeface="Bookman Old Style"/>
                      </a:endParaRPr>
                    </a:p>
                  </a:txBody>
                  <a:tcPr marT="9525" marB="0" marR="9525" marL="9525" anchor="b">
                    <a:solidFill>
                      <a:srgbClr val="1155CC"/>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36"/>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3400"/>
              <a:buFont typeface="Bookman Old Style"/>
              <a:buNone/>
            </a:pPr>
            <a:r>
              <a:rPr lang="en-US"/>
              <a:t>ADDITIONAL OBSERVATIONS</a:t>
            </a:r>
            <a:endParaRPr/>
          </a:p>
        </p:txBody>
      </p:sp>
      <p:sp>
        <p:nvSpPr>
          <p:cNvPr id="253" name="Google Shape;253;p36"/>
          <p:cNvSpPr txBox="1"/>
          <p:nvPr>
            <p:ph idx="4294967295" type="body"/>
          </p:nvPr>
        </p:nvSpPr>
        <p:spPr>
          <a:xfrm>
            <a:off x="838200" y="1825625"/>
            <a:ext cx="10312153"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lt1"/>
              </a:buClr>
              <a:buSzPts val="2400"/>
              <a:buChar char="•"/>
            </a:pPr>
            <a:r>
              <a:rPr lang="en-US" sz="2400">
                <a:latin typeface="Bookman Old Style"/>
                <a:ea typeface="Bookman Old Style"/>
                <a:cs typeface="Bookman Old Style"/>
                <a:sym typeface="Bookman Old Style"/>
              </a:rPr>
              <a:t>For all other types of violations, the stop rate is higher for males than for females, disproving our hypothesis. The stop rate varies by violation type, and the difference in stop rate between male and female is because they tend to commit different violations.</a:t>
            </a:r>
            <a:endParaRPr/>
          </a:p>
          <a:p>
            <a:pPr indent="-228600" lvl="0" marL="228600" rtl="0" algn="l">
              <a:lnSpc>
                <a:spcPct val="120000"/>
              </a:lnSpc>
              <a:spcBef>
                <a:spcPts val="1000"/>
              </a:spcBef>
              <a:spcAft>
                <a:spcPts val="0"/>
              </a:spcAft>
              <a:buClr>
                <a:schemeClr val="lt1"/>
              </a:buClr>
              <a:buSzPts val="2400"/>
              <a:buChar char="•"/>
            </a:pPr>
            <a:r>
              <a:rPr lang="en-US" sz="2400">
                <a:latin typeface="Bookman Old Style"/>
                <a:ea typeface="Bookman Old Style"/>
                <a:cs typeface="Bookman Old Style"/>
                <a:sym typeface="Bookman Old Style"/>
              </a:rPr>
              <a:t>The rate of Alcohol-related stops is very minimal and did not meet our top ten, disproving our hypothesis that alcohol played a significant role in speeding.</a:t>
            </a:r>
            <a:endParaRPr/>
          </a:p>
          <a:p>
            <a:pPr indent="-228600" lvl="0" marL="228600" rtl="0" algn="l">
              <a:lnSpc>
                <a:spcPct val="120000"/>
              </a:lnSpc>
              <a:spcBef>
                <a:spcPts val="1000"/>
              </a:spcBef>
              <a:spcAft>
                <a:spcPts val="0"/>
              </a:spcAft>
              <a:buClr>
                <a:schemeClr val="lt1"/>
              </a:buClr>
              <a:buSzPts val="2400"/>
              <a:buChar char="•"/>
            </a:pPr>
            <a:r>
              <a:rPr lang="en-US" sz="2400">
                <a:latin typeface="Bookman Old Style"/>
                <a:ea typeface="Bookman Old Style"/>
                <a:cs typeface="Bookman Old Style"/>
                <a:sym typeface="Bookman Old Style"/>
              </a:rPr>
              <a:t>Most of the arrest made were initiated by mark patrol cars.</a:t>
            </a:r>
            <a:endParaRPr/>
          </a:p>
          <a:p>
            <a:pPr indent="-76200" lvl="0" marL="228600" rtl="0" algn="l">
              <a:lnSpc>
                <a:spcPct val="120000"/>
              </a:lnSpc>
              <a:spcBef>
                <a:spcPts val="1000"/>
              </a:spcBef>
              <a:spcAft>
                <a:spcPts val="0"/>
              </a:spcAft>
              <a:buClr>
                <a:schemeClr val="lt1"/>
              </a:buClr>
              <a:buSzPts val="2400"/>
              <a:buNone/>
            </a:pPr>
            <a:r>
              <a:t/>
            </a:r>
            <a:endParaRPr sz="2400">
              <a:latin typeface="Bookman Old Style"/>
              <a:ea typeface="Bookman Old Style"/>
              <a:cs typeface="Bookman Old Style"/>
              <a:sym typeface="Bookman Old Style"/>
            </a:endParaRPr>
          </a:p>
          <a:p>
            <a:pPr indent="-76200" lvl="0" marL="228600" rtl="0" algn="l">
              <a:lnSpc>
                <a:spcPct val="120000"/>
              </a:lnSpc>
              <a:spcBef>
                <a:spcPts val="1000"/>
              </a:spcBef>
              <a:spcAft>
                <a:spcPts val="0"/>
              </a:spcAft>
              <a:buClr>
                <a:schemeClr val="lt1"/>
              </a:buClr>
              <a:buSzPts val="2400"/>
              <a:buNone/>
            </a:pPr>
            <a:r>
              <a:t/>
            </a:r>
            <a:endParaRPr sz="2400">
              <a:latin typeface="Bookman Old Style"/>
              <a:ea typeface="Bookman Old Style"/>
              <a:cs typeface="Bookman Old Style"/>
              <a:sym typeface="Bookman Old Style"/>
            </a:endParaRPr>
          </a:p>
          <a:p>
            <a:pPr indent="-76200" lvl="0" marL="228600" rtl="0" algn="l">
              <a:lnSpc>
                <a:spcPct val="120000"/>
              </a:lnSpc>
              <a:spcBef>
                <a:spcPts val="1000"/>
              </a:spcBef>
              <a:spcAft>
                <a:spcPts val="0"/>
              </a:spcAft>
              <a:buClr>
                <a:schemeClr val="lt1"/>
              </a:buClr>
              <a:buSzPts val="2400"/>
              <a:buNone/>
            </a:pPr>
            <a:r>
              <a:t/>
            </a:r>
            <a:endParaRPr sz="2400">
              <a:latin typeface="Bookman Old Style"/>
              <a:ea typeface="Bookman Old Style"/>
              <a:cs typeface="Bookman Old Style"/>
              <a:sym typeface="Bookman Old Styl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37"/>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3400"/>
              <a:buFont typeface="Bookman Old Style"/>
              <a:buNone/>
            </a:pPr>
            <a:r>
              <a:rPr lang="en-US"/>
              <a:t>CONCLUSION</a:t>
            </a:r>
            <a:endParaRPr/>
          </a:p>
        </p:txBody>
      </p:sp>
      <p:sp>
        <p:nvSpPr>
          <p:cNvPr id="259" name="Google Shape;259;p37"/>
          <p:cNvSpPr txBox="1"/>
          <p:nvPr>
            <p:ph idx="1" type="body"/>
          </p:nvPr>
        </p:nvSpPr>
        <p:spPr>
          <a:xfrm>
            <a:off x="913875" y="1996050"/>
            <a:ext cx="10353600" cy="4319100"/>
          </a:xfrm>
          <a:prstGeom prst="rect">
            <a:avLst/>
          </a:prstGeom>
          <a:noFill/>
          <a:ln>
            <a:noFill/>
          </a:ln>
        </p:spPr>
        <p:txBody>
          <a:bodyPr anchorCtr="0" anchor="t" bIns="45700" lIns="91425" spcFirstLastPara="1" rIns="91425" wrap="square" tIns="45700">
            <a:noAutofit/>
          </a:bodyPr>
          <a:lstStyle/>
          <a:p>
            <a:pPr indent="-101600" lvl="0" marL="228600" rtl="0" algn="l">
              <a:lnSpc>
                <a:spcPct val="120000"/>
              </a:lnSpc>
              <a:spcBef>
                <a:spcPts val="0"/>
              </a:spcBef>
              <a:spcAft>
                <a:spcPts val="0"/>
              </a:spcAft>
              <a:buClr>
                <a:schemeClr val="lt1"/>
              </a:buClr>
              <a:buSzPts val="2000"/>
              <a:buNone/>
            </a:pPr>
            <a:r>
              <a:t/>
            </a:r>
            <a:endParaRPr sz="2400">
              <a:latin typeface="Bookman Old Style"/>
              <a:ea typeface="Bookman Old Style"/>
              <a:cs typeface="Bookman Old Style"/>
              <a:sym typeface="Bookman Old Style"/>
            </a:endParaRPr>
          </a:p>
          <a:p>
            <a:pPr indent="-254000" lvl="0" marL="228600" rtl="0" algn="l">
              <a:lnSpc>
                <a:spcPct val="120000"/>
              </a:lnSpc>
              <a:spcBef>
                <a:spcPts val="1000"/>
              </a:spcBef>
              <a:spcAft>
                <a:spcPts val="0"/>
              </a:spcAft>
              <a:buClr>
                <a:schemeClr val="lt1"/>
              </a:buClr>
              <a:buSzPts val="2400"/>
              <a:buFont typeface="Bookman Old Style"/>
              <a:buChar char="•"/>
            </a:pPr>
            <a:r>
              <a:rPr lang="en-US" sz="2400">
                <a:latin typeface="Bookman Old Style"/>
                <a:ea typeface="Bookman Old Style"/>
                <a:cs typeface="Bookman Old Style"/>
                <a:sym typeface="Bookman Old Style"/>
              </a:rPr>
              <a:t>Obviously we saw Male tends to get more tickets than Females</a:t>
            </a:r>
            <a:endParaRPr sz="2400">
              <a:latin typeface="Bookman Old Style"/>
              <a:ea typeface="Bookman Old Style"/>
              <a:cs typeface="Bookman Old Style"/>
              <a:sym typeface="Bookman Old Style"/>
            </a:endParaRPr>
          </a:p>
          <a:p>
            <a:pPr indent="-254000" lvl="0" marL="228600" rtl="0" algn="l">
              <a:lnSpc>
                <a:spcPct val="120000"/>
              </a:lnSpc>
              <a:spcBef>
                <a:spcPts val="1000"/>
              </a:spcBef>
              <a:spcAft>
                <a:spcPts val="0"/>
              </a:spcAft>
              <a:buSzPts val="2400"/>
              <a:buFont typeface="Bookman Old Style"/>
              <a:buChar char="•"/>
            </a:pPr>
            <a:r>
              <a:rPr lang="en-US" sz="2400">
                <a:latin typeface="Bookman Old Style"/>
                <a:ea typeface="Bookman Old Style"/>
                <a:cs typeface="Bookman Old Style"/>
                <a:sym typeface="Bookman Old Style"/>
              </a:rPr>
              <a:t>Based on our analysis  White race gets stopped more for the moving violations.</a:t>
            </a:r>
            <a:endParaRPr sz="2400">
              <a:latin typeface="Bookman Old Style"/>
              <a:ea typeface="Bookman Old Style"/>
              <a:cs typeface="Bookman Old Style"/>
              <a:sym typeface="Bookman Old Style"/>
            </a:endParaRPr>
          </a:p>
          <a:p>
            <a:pPr indent="-254000" lvl="0" marL="228600" rtl="0" algn="l">
              <a:lnSpc>
                <a:spcPct val="120000"/>
              </a:lnSpc>
              <a:spcBef>
                <a:spcPts val="1000"/>
              </a:spcBef>
              <a:spcAft>
                <a:spcPts val="0"/>
              </a:spcAft>
              <a:buClr>
                <a:schemeClr val="lt1"/>
              </a:buClr>
              <a:buSzPts val="2400"/>
              <a:buFont typeface="Bookman Old Style"/>
              <a:buChar char="•"/>
            </a:pPr>
            <a:r>
              <a:rPr lang="en-US" sz="2400">
                <a:latin typeface="Bookman Old Style"/>
                <a:ea typeface="Bookman Old Style"/>
                <a:cs typeface="Bookman Old Style"/>
                <a:sym typeface="Bookman Old Style"/>
              </a:rPr>
              <a:t>We were expecting to see more tickets issued during the summer (June-August), since school is out. </a:t>
            </a:r>
            <a:endParaRPr sz="2400">
              <a:latin typeface="Bookman Old Style"/>
              <a:ea typeface="Bookman Old Style"/>
              <a:cs typeface="Bookman Old Style"/>
              <a:sym typeface="Bookman Old Style"/>
            </a:endParaRPr>
          </a:p>
          <a:p>
            <a:pPr indent="-254000" lvl="0" marL="228600" rtl="0" algn="l">
              <a:lnSpc>
                <a:spcPct val="120000"/>
              </a:lnSpc>
              <a:spcBef>
                <a:spcPts val="1000"/>
              </a:spcBef>
              <a:spcAft>
                <a:spcPts val="0"/>
              </a:spcAft>
              <a:buClr>
                <a:schemeClr val="lt1"/>
              </a:buClr>
              <a:buSzPts val="2400"/>
              <a:buFont typeface="Bookman Old Style"/>
              <a:buChar char="•"/>
            </a:pPr>
            <a:r>
              <a:rPr lang="en-US" sz="2400">
                <a:latin typeface="Bookman Old Style"/>
                <a:ea typeface="Bookman Old Style"/>
                <a:cs typeface="Bookman Old Style"/>
                <a:sym typeface="Bookman Old Style"/>
              </a:rPr>
              <a:t>This was </a:t>
            </a:r>
            <a:r>
              <a:rPr lang="en-US" sz="2400">
                <a:latin typeface="Bookman Old Style"/>
                <a:ea typeface="Bookman Old Style"/>
                <a:cs typeface="Bookman Old Style"/>
                <a:sym typeface="Bookman Old Style"/>
              </a:rPr>
              <a:t>disproved</a:t>
            </a:r>
            <a:r>
              <a:rPr lang="en-US" sz="2400">
                <a:latin typeface="Bookman Old Style"/>
                <a:ea typeface="Bookman Old Style"/>
                <a:cs typeface="Bookman Old Style"/>
                <a:sym typeface="Bookman Old Style"/>
              </a:rPr>
              <a:t> when we saw the largest quantities were issued during March - May, depending on the year.</a:t>
            </a:r>
            <a:endParaRPr sz="2400">
              <a:latin typeface="Bookman Old Style"/>
              <a:ea typeface="Bookman Old Style"/>
              <a:cs typeface="Bookman Old Style"/>
              <a:sym typeface="Bookman Old Style"/>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38"/>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3400"/>
              <a:buFont typeface="Bookman Old Style"/>
              <a:buNone/>
            </a:pPr>
            <a:r>
              <a:rPr lang="en-US" sz="3800"/>
              <a:t>POST-MORTEM</a:t>
            </a:r>
            <a:endParaRPr sz="3800"/>
          </a:p>
        </p:txBody>
      </p:sp>
      <p:sp>
        <p:nvSpPr>
          <p:cNvPr id="265" name="Google Shape;265;p38"/>
          <p:cNvSpPr txBox="1"/>
          <p:nvPr>
            <p:ph idx="1" type="body"/>
          </p:nvPr>
        </p:nvSpPr>
        <p:spPr>
          <a:xfrm>
            <a:off x="913800" y="2096096"/>
            <a:ext cx="10353600" cy="184740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en-US" sz="2400">
                <a:latin typeface="Bookman Old Style"/>
                <a:ea typeface="Bookman Old Style"/>
                <a:cs typeface="Bookman Old Style"/>
                <a:sym typeface="Bookman Old Style"/>
              </a:rPr>
              <a:t>The Dataset</a:t>
            </a:r>
            <a:endParaRPr sz="2400">
              <a:latin typeface="Bookman Old Style"/>
              <a:ea typeface="Bookman Old Style"/>
              <a:cs typeface="Bookman Old Style"/>
              <a:sym typeface="Bookman Old Style"/>
            </a:endParaRPr>
          </a:p>
          <a:p>
            <a:pPr indent="0" lvl="0" marL="0" rtl="0" algn="l">
              <a:lnSpc>
                <a:spcPct val="120000"/>
              </a:lnSpc>
              <a:spcBef>
                <a:spcPts val="0"/>
              </a:spcBef>
              <a:spcAft>
                <a:spcPts val="0"/>
              </a:spcAft>
              <a:buNone/>
            </a:pPr>
            <a:r>
              <a:t/>
            </a:r>
            <a:endParaRPr sz="2800">
              <a:latin typeface="Bookman Old Style"/>
              <a:ea typeface="Bookman Old Style"/>
              <a:cs typeface="Bookman Old Style"/>
              <a:sym typeface="Bookman Old Style"/>
            </a:endParaRPr>
          </a:p>
          <a:p>
            <a:pPr indent="0" lvl="0" marL="0" rtl="0" algn="l">
              <a:lnSpc>
                <a:spcPct val="120000"/>
              </a:lnSpc>
              <a:spcBef>
                <a:spcPts val="0"/>
              </a:spcBef>
              <a:spcAft>
                <a:spcPts val="0"/>
              </a:spcAft>
              <a:buNone/>
            </a:pPr>
            <a:r>
              <a:rPr lang="en-US" sz="2400">
                <a:latin typeface="Bookman Old Style"/>
                <a:ea typeface="Bookman Old Style"/>
                <a:cs typeface="Bookman Old Style"/>
                <a:sym typeface="Bookman Old Style"/>
              </a:rPr>
              <a:t>Limited amount of analysis with very few columns to work with.</a:t>
            </a:r>
            <a:endParaRPr sz="2400">
              <a:latin typeface="Bookman Old Style"/>
              <a:ea typeface="Bookman Old Style"/>
              <a:cs typeface="Bookman Old Style"/>
              <a:sym typeface="Bookman Old Style"/>
            </a:endParaRPr>
          </a:p>
          <a:p>
            <a:pPr indent="0" lvl="0" marL="0" rtl="0" algn="l">
              <a:lnSpc>
                <a:spcPct val="120000"/>
              </a:lnSpc>
              <a:spcBef>
                <a:spcPts val="0"/>
              </a:spcBef>
              <a:spcAft>
                <a:spcPts val="0"/>
              </a:spcAft>
              <a:buNone/>
            </a:pPr>
            <a:r>
              <a:t/>
            </a:r>
            <a:endParaRPr sz="2400">
              <a:latin typeface="Bookman Old Style"/>
              <a:ea typeface="Bookman Old Style"/>
              <a:cs typeface="Bookman Old Style"/>
              <a:sym typeface="Bookman Old Style"/>
            </a:endParaRPr>
          </a:p>
          <a:p>
            <a:pPr indent="0" lvl="0" marL="0" rtl="0" algn="l">
              <a:lnSpc>
                <a:spcPct val="120000"/>
              </a:lnSpc>
              <a:spcBef>
                <a:spcPts val="0"/>
              </a:spcBef>
              <a:spcAft>
                <a:spcPts val="0"/>
              </a:spcAft>
              <a:buNone/>
            </a:pPr>
            <a:r>
              <a:rPr lang="en-US" sz="2400">
                <a:latin typeface="Bookman Old Style"/>
                <a:ea typeface="Bookman Old Style"/>
                <a:cs typeface="Bookman Old Style"/>
                <a:sym typeface="Bookman Old Style"/>
              </a:rPr>
              <a:t>The columns - State, DL State were </a:t>
            </a:r>
            <a:r>
              <a:rPr lang="en-US" sz="2400">
                <a:latin typeface="Bookman Old Style"/>
                <a:ea typeface="Bookman Old Style"/>
                <a:cs typeface="Bookman Old Style"/>
                <a:sym typeface="Bookman Old Style"/>
              </a:rPr>
              <a:t>pretty much</a:t>
            </a:r>
            <a:r>
              <a:rPr lang="en-US" sz="2400">
                <a:latin typeface="Bookman Old Style"/>
                <a:ea typeface="Bookman Old Style"/>
                <a:cs typeface="Bookman Old Style"/>
                <a:sym typeface="Bookman Old Style"/>
              </a:rPr>
              <a:t> </a:t>
            </a:r>
            <a:r>
              <a:rPr lang="en-US" sz="2400">
                <a:latin typeface="Bookman Old Style"/>
                <a:ea typeface="Bookman Old Style"/>
                <a:cs typeface="Bookman Old Style"/>
                <a:sym typeface="Bookman Old Style"/>
              </a:rPr>
              <a:t>overlapping</a:t>
            </a:r>
            <a:r>
              <a:rPr lang="en-US" sz="2400">
                <a:latin typeface="Bookman Old Style"/>
                <a:ea typeface="Bookman Old Style"/>
                <a:cs typeface="Bookman Old Style"/>
                <a:sym typeface="Bookman Old Style"/>
              </a:rPr>
              <a:t> and confusing to understand.</a:t>
            </a:r>
            <a:endParaRPr sz="2400">
              <a:latin typeface="Bookman Old Style"/>
              <a:ea typeface="Bookman Old Style"/>
              <a:cs typeface="Bookman Old Style"/>
              <a:sym typeface="Bookman Old Style"/>
            </a:endParaRPr>
          </a:p>
          <a:p>
            <a:pPr indent="0" lvl="0" marL="0" rtl="0" algn="l">
              <a:lnSpc>
                <a:spcPct val="120000"/>
              </a:lnSpc>
              <a:spcBef>
                <a:spcPts val="0"/>
              </a:spcBef>
              <a:spcAft>
                <a:spcPts val="0"/>
              </a:spcAft>
              <a:buNone/>
            </a:pPr>
            <a:r>
              <a:t/>
            </a:r>
            <a:endParaRPr sz="2400">
              <a:latin typeface="Bookman Old Style"/>
              <a:ea typeface="Bookman Old Style"/>
              <a:cs typeface="Bookman Old Style"/>
              <a:sym typeface="Bookman Old Style"/>
            </a:endParaRPr>
          </a:p>
          <a:p>
            <a:pPr indent="0" lvl="0" marL="0" rtl="0" algn="l">
              <a:lnSpc>
                <a:spcPct val="120000"/>
              </a:lnSpc>
              <a:spcBef>
                <a:spcPts val="0"/>
              </a:spcBef>
              <a:spcAft>
                <a:spcPts val="0"/>
              </a:spcAft>
              <a:buNone/>
            </a:pPr>
            <a:r>
              <a:t/>
            </a:r>
            <a:endParaRPr sz="2400">
              <a:latin typeface="Bookman Old Style"/>
              <a:ea typeface="Bookman Old Style"/>
              <a:cs typeface="Bookman Old Style"/>
              <a:sym typeface="Bookman Old Style"/>
            </a:endParaRPr>
          </a:p>
          <a:p>
            <a:pPr indent="0" lvl="0" marL="0" rtl="0" algn="l">
              <a:lnSpc>
                <a:spcPct val="120000"/>
              </a:lnSpc>
              <a:spcBef>
                <a:spcPts val="0"/>
              </a:spcBef>
              <a:spcAft>
                <a:spcPts val="0"/>
              </a:spcAft>
              <a:buNone/>
            </a:pPr>
            <a:r>
              <a:t/>
            </a:r>
            <a:endParaRPr sz="2400">
              <a:latin typeface="Bookman Old Style"/>
              <a:ea typeface="Bookman Old Style"/>
              <a:cs typeface="Bookman Old Style"/>
              <a:sym typeface="Bookman Old Style"/>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pic>
        <p:nvPicPr>
          <p:cNvPr id="270" name="Google Shape;270;p39"/>
          <p:cNvPicPr preferRelativeResize="0"/>
          <p:nvPr/>
        </p:nvPicPr>
        <p:blipFill rotWithShape="1">
          <a:blip r:embed="rId3">
            <a:alphaModFix/>
          </a:blip>
          <a:srcRect b="0" l="0" r="0" t="0"/>
          <a:stretch/>
        </p:blipFill>
        <p:spPr>
          <a:xfrm>
            <a:off x="2184400" y="428871"/>
            <a:ext cx="7823200" cy="6000258"/>
          </a:xfrm>
          <a:prstGeom prst="rect">
            <a:avLst/>
          </a:prstGeom>
          <a:noFill/>
          <a:ln>
            <a:noFill/>
          </a:ln>
        </p:spPr>
      </p:pic>
      <p:sp>
        <p:nvSpPr>
          <p:cNvPr id="271" name="Google Shape;271;p39"/>
          <p:cNvSpPr txBox="1"/>
          <p:nvPr>
            <p:ph type="title"/>
          </p:nvPr>
        </p:nvSpPr>
        <p:spPr>
          <a:xfrm>
            <a:off x="919119" y="264160"/>
            <a:ext cx="10353761" cy="1326321"/>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8000"/>
              <a:buFont typeface="Bookman Old Style"/>
              <a:buNone/>
            </a:pPr>
            <a:r>
              <a:rPr lang="en-US" sz="8000"/>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graphicFrame>
        <p:nvGraphicFramePr>
          <p:cNvPr id="154" name="Google Shape;154;p22"/>
          <p:cNvGraphicFramePr/>
          <p:nvPr/>
        </p:nvGraphicFramePr>
        <p:xfrm>
          <a:off x="920836" y="355600"/>
          <a:ext cx="3000000" cy="3000000"/>
        </p:xfrm>
        <a:graphic>
          <a:graphicData uri="http://schemas.openxmlformats.org/drawingml/2006/table">
            <a:tbl>
              <a:tblPr bandRow="1" firstRow="1">
                <a:noFill/>
                <a:tableStyleId>{096F9FF3-837D-4EC5-B848-8C8131FAE664}</a:tableStyleId>
              </a:tblPr>
              <a:tblGrid>
                <a:gridCol w="9627300"/>
              </a:tblGrid>
              <a:tr h="1334600">
                <a:tc>
                  <a:txBody>
                    <a:bodyPr>
                      <a:noAutofit/>
                    </a:bodyPr>
                    <a:lstStyle/>
                    <a:p>
                      <a:pPr indent="0" lvl="0" marL="0" marR="0" rtl="0" algn="ctr">
                        <a:spcBef>
                          <a:spcPts val="0"/>
                        </a:spcBef>
                        <a:spcAft>
                          <a:spcPts val="0"/>
                        </a:spcAft>
                        <a:buNone/>
                      </a:pPr>
                      <a:r>
                        <a:rPr b="1" lang="en-US" sz="4800" u="none" cap="none" strike="noStrike"/>
                        <a:t>196 Million</a:t>
                      </a:r>
                      <a:endParaRPr/>
                    </a:p>
                  </a:txBody>
                  <a:tcPr marT="45725" marB="45725" marR="91450" marL="91450"/>
                </a:tc>
              </a:tr>
              <a:tr h="1353150">
                <a:tc>
                  <a:txBody>
                    <a:bodyPr>
                      <a:noAutofit/>
                    </a:bodyPr>
                    <a:lstStyle/>
                    <a:p>
                      <a:pPr indent="0" lvl="0" marL="0" marR="0" rtl="0" algn="ctr">
                        <a:spcBef>
                          <a:spcPts val="0"/>
                        </a:spcBef>
                        <a:spcAft>
                          <a:spcPts val="0"/>
                        </a:spcAft>
                        <a:buNone/>
                      </a:pPr>
                      <a:r>
                        <a:rPr b="1" lang="en-US" sz="4800" u="none" cap="none" strike="noStrike"/>
                        <a:t>41 Million</a:t>
                      </a:r>
                      <a:endParaRPr/>
                    </a:p>
                  </a:txBody>
                  <a:tcPr marT="45725" marB="45725" marR="91450" marL="91450"/>
                </a:tc>
              </a:tr>
              <a:tr h="1465375">
                <a:tc>
                  <a:txBody>
                    <a:bodyPr>
                      <a:noAutofit/>
                    </a:bodyPr>
                    <a:lstStyle/>
                    <a:p>
                      <a:pPr indent="0" lvl="0" marL="0" marR="0" rtl="0" algn="ctr">
                        <a:spcBef>
                          <a:spcPts val="0"/>
                        </a:spcBef>
                        <a:spcAft>
                          <a:spcPts val="0"/>
                        </a:spcAft>
                        <a:buNone/>
                      </a:pPr>
                      <a:r>
                        <a:rPr b="1" lang="en-US" sz="4800" u="none" cap="none" strike="noStrike"/>
                        <a:t>112,000</a:t>
                      </a:r>
                      <a:endParaRPr/>
                    </a:p>
                  </a:txBody>
                  <a:tcPr marT="45725" marB="45725" marR="91450" marL="91450"/>
                </a:tc>
              </a:tr>
              <a:tr h="1465375">
                <a:tc>
                  <a:txBody>
                    <a:bodyPr>
                      <a:noAutofit/>
                    </a:bodyPr>
                    <a:lstStyle/>
                    <a:p>
                      <a:pPr indent="0" lvl="0" marL="0" marR="0" rtl="0" algn="ctr">
                        <a:spcBef>
                          <a:spcPts val="0"/>
                        </a:spcBef>
                        <a:spcAft>
                          <a:spcPts val="0"/>
                        </a:spcAft>
                        <a:buNone/>
                      </a:pPr>
                      <a:r>
                        <a:rPr b="1" lang="en-US" sz="4800" u="none" cap="none" strike="noStrike"/>
                        <a:t>No. 3 Cause</a:t>
                      </a:r>
                      <a:endParaRPr/>
                    </a:p>
                  </a:txBody>
                  <a:tcPr marT="45725" marB="45725" marR="91450" marL="91450"/>
                </a:tc>
              </a:tr>
            </a:tbl>
          </a:graphicData>
        </a:graphic>
      </p:graphicFrame>
      <p:pic>
        <p:nvPicPr>
          <p:cNvPr id="155" name="Google Shape;155;p22"/>
          <p:cNvPicPr preferRelativeResize="0"/>
          <p:nvPr/>
        </p:nvPicPr>
        <p:blipFill rotWithShape="1">
          <a:blip r:embed="rId3">
            <a:alphaModFix amt="85000"/>
          </a:blip>
          <a:srcRect b="0" l="0" r="0" t="0"/>
          <a:stretch/>
        </p:blipFill>
        <p:spPr>
          <a:xfrm>
            <a:off x="7925956" y="4355380"/>
            <a:ext cx="4104297" cy="250262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pic>
        <p:nvPicPr>
          <p:cNvPr id="160" name="Google Shape;160;p23"/>
          <p:cNvPicPr preferRelativeResize="0"/>
          <p:nvPr/>
        </p:nvPicPr>
        <p:blipFill rotWithShape="1">
          <a:blip r:embed="rId3">
            <a:alphaModFix amt="20000"/>
          </a:blip>
          <a:srcRect b="0" l="0" r="0" t="0"/>
          <a:stretch/>
        </p:blipFill>
        <p:spPr>
          <a:xfrm>
            <a:off x="1894368" y="532360"/>
            <a:ext cx="7714195" cy="6325640"/>
          </a:xfrm>
          <a:prstGeom prst="rect">
            <a:avLst/>
          </a:prstGeom>
          <a:noFill/>
          <a:ln>
            <a:noFill/>
          </a:ln>
        </p:spPr>
      </p:pic>
      <p:sp>
        <p:nvSpPr>
          <p:cNvPr id="161" name="Google Shape;161;p23"/>
          <p:cNvSpPr/>
          <p:nvPr/>
        </p:nvSpPr>
        <p:spPr>
          <a:xfrm>
            <a:off x="675587" y="1248356"/>
            <a:ext cx="10840825" cy="4893647"/>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lt1"/>
              </a:buClr>
              <a:buSzPts val="2400"/>
              <a:buFont typeface="Arial"/>
              <a:buChar char="•"/>
            </a:pPr>
            <a:r>
              <a:rPr lang="en-US" sz="2400">
                <a:solidFill>
                  <a:schemeClr val="lt1"/>
                </a:solidFill>
                <a:latin typeface="Bookman Old Style"/>
                <a:ea typeface="Bookman Old Style"/>
                <a:cs typeface="Bookman Old Style"/>
                <a:sym typeface="Bookman Old Style"/>
              </a:rPr>
              <a:t>We obtained the Traffic Violation dataset from Kaggel website</a:t>
            </a:r>
            <a:endParaRPr/>
          </a:p>
          <a:p>
            <a:pPr indent="-133350" lvl="0" marL="285750" marR="0" rtl="0" algn="l">
              <a:spcBef>
                <a:spcPts val="0"/>
              </a:spcBef>
              <a:spcAft>
                <a:spcPts val="0"/>
              </a:spcAft>
              <a:buClr>
                <a:schemeClr val="lt1"/>
              </a:buClr>
              <a:buSzPts val="2400"/>
              <a:buFont typeface="Arial"/>
              <a:buNone/>
            </a:pPr>
            <a:r>
              <a:t/>
            </a:r>
            <a:endParaRPr sz="2400">
              <a:solidFill>
                <a:schemeClr val="lt1"/>
              </a:solidFill>
              <a:latin typeface="Bookman Old Style"/>
              <a:ea typeface="Bookman Old Style"/>
              <a:cs typeface="Bookman Old Style"/>
              <a:sym typeface="Bookman Old Style"/>
            </a:endParaRPr>
          </a:p>
          <a:p>
            <a:pPr indent="-285750" lvl="0" marL="285750" marR="0" rtl="0" algn="l">
              <a:spcBef>
                <a:spcPts val="0"/>
              </a:spcBef>
              <a:spcAft>
                <a:spcPts val="0"/>
              </a:spcAft>
              <a:buClr>
                <a:schemeClr val="lt1"/>
              </a:buClr>
              <a:buSzPts val="2400"/>
              <a:buFont typeface="Arial"/>
              <a:buChar char="•"/>
            </a:pPr>
            <a:r>
              <a:rPr lang="en-US" sz="2400">
                <a:solidFill>
                  <a:schemeClr val="lt1"/>
                </a:solidFill>
                <a:latin typeface="Bookman Old Style"/>
                <a:ea typeface="Bookman Old Style"/>
                <a:cs typeface="Bookman Old Style"/>
                <a:sym typeface="Bookman Old Style"/>
              </a:rPr>
              <a:t>The dataset contains information from all traffic violations issued in the Montgomery County of Maryland.</a:t>
            </a:r>
            <a:endParaRPr/>
          </a:p>
          <a:p>
            <a:pPr indent="-133350" lvl="0" marL="285750" marR="0" rtl="0" algn="l">
              <a:spcBef>
                <a:spcPts val="0"/>
              </a:spcBef>
              <a:spcAft>
                <a:spcPts val="0"/>
              </a:spcAft>
              <a:buClr>
                <a:schemeClr val="lt1"/>
              </a:buClr>
              <a:buSzPts val="2400"/>
              <a:buFont typeface="Arial"/>
              <a:buNone/>
            </a:pPr>
            <a:r>
              <a:t/>
            </a:r>
            <a:endParaRPr sz="2400">
              <a:solidFill>
                <a:schemeClr val="lt1"/>
              </a:solidFill>
              <a:latin typeface="Bookman Old Style"/>
              <a:ea typeface="Bookman Old Style"/>
              <a:cs typeface="Bookman Old Style"/>
              <a:sym typeface="Bookman Old Style"/>
            </a:endParaRPr>
          </a:p>
          <a:p>
            <a:pPr indent="-285750" lvl="0" marL="285750" marR="0" rtl="0" algn="l">
              <a:spcBef>
                <a:spcPts val="0"/>
              </a:spcBef>
              <a:spcAft>
                <a:spcPts val="0"/>
              </a:spcAft>
              <a:buClr>
                <a:schemeClr val="lt1"/>
              </a:buClr>
              <a:buSzPts val="2400"/>
              <a:buFont typeface="Arial"/>
              <a:buChar char="•"/>
            </a:pPr>
            <a:r>
              <a:rPr lang="en-US" sz="2400">
                <a:solidFill>
                  <a:schemeClr val="lt1"/>
                </a:solidFill>
                <a:latin typeface="Bookman Old Style"/>
                <a:ea typeface="Bookman Old Style"/>
                <a:cs typeface="Bookman Old Style"/>
                <a:sym typeface="Bookman Old Style"/>
              </a:rPr>
              <a:t> The data contains identifiers like the time of stop, location, accident, injury (if any), alcohol and/or drug (if any), make/model of car, violation type, race, gender, and charge.</a:t>
            </a:r>
            <a:endParaRPr/>
          </a:p>
          <a:p>
            <a:pPr indent="-133350" lvl="0" marL="285750" marR="0" rtl="0" algn="l">
              <a:spcBef>
                <a:spcPts val="0"/>
              </a:spcBef>
              <a:spcAft>
                <a:spcPts val="0"/>
              </a:spcAft>
              <a:buClr>
                <a:schemeClr val="lt1"/>
              </a:buClr>
              <a:buSzPts val="2400"/>
              <a:buFont typeface="Arial"/>
              <a:buNone/>
            </a:pPr>
            <a:r>
              <a:t/>
            </a:r>
            <a:endParaRPr sz="2400">
              <a:solidFill>
                <a:schemeClr val="lt1"/>
              </a:solidFill>
              <a:latin typeface="Bookman Old Style"/>
              <a:ea typeface="Bookman Old Style"/>
              <a:cs typeface="Bookman Old Style"/>
              <a:sym typeface="Bookman Old Style"/>
            </a:endParaRPr>
          </a:p>
          <a:p>
            <a:pPr indent="-285750" lvl="0" marL="285750" marR="0" rtl="0" algn="l">
              <a:spcBef>
                <a:spcPts val="0"/>
              </a:spcBef>
              <a:spcAft>
                <a:spcPts val="0"/>
              </a:spcAft>
              <a:buClr>
                <a:schemeClr val="lt1"/>
              </a:buClr>
              <a:buSzPts val="2400"/>
              <a:buFont typeface="Arial"/>
              <a:buChar char="•"/>
            </a:pPr>
            <a:r>
              <a:rPr lang="en-US" sz="2400">
                <a:solidFill>
                  <a:schemeClr val="lt1"/>
                </a:solidFill>
                <a:latin typeface="Bookman Old Style"/>
                <a:ea typeface="Bookman Old Style"/>
                <a:cs typeface="Bookman Old Style"/>
                <a:sym typeface="Bookman Old Style"/>
              </a:rPr>
              <a:t> The data set contains approximately one million objects, each with thirty-five attributes, and is being updated every fifteen minutes. </a:t>
            </a:r>
            <a:br>
              <a:rPr lang="en-US" sz="2400">
                <a:solidFill>
                  <a:schemeClr val="lt1"/>
                </a:solidFill>
                <a:latin typeface="Bookman Old Style"/>
                <a:ea typeface="Bookman Old Style"/>
                <a:cs typeface="Bookman Old Style"/>
                <a:sym typeface="Bookman Old Style"/>
              </a:rPr>
            </a:br>
            <a:endParaRPr b="1" sz="2400">
              <a:solidFill>
                <a:srgbClr val="333333"/>
              </a:solidFill>
              <a:latin typeface="Bookman Old Style"/>
              <a:ea typeface="Bookman Old Style"/>
              <a:cs typeface="Bookman Old Style"/>
              <a:sym typeface="Bookman Old Style"/>
            </a:endParaRPr>
          </a:p>
          <a:p>
            <a:pPr indent="-285750" lvl="0" marL="285750" marR="0" rtl="0" algn="l">
              <a:spcBef>
                <a:spcPts val="0"/>
              </a:spcBef>
              <a:spcAft>
                <a:spcPts val="0"/>
              </a:spcAft>
              <a:buClr>
                <a:schemeClr val="lt1"/>
              </a:buClr>
              <a:buSzPts val="2400"/>
              <a:buFont typeface="Arial"/>
              <a:buChar char="•"/>
            </a:pPr>
            <a:r>
              <a:rPr b="1" lang="en-US" sz="2400">
                <a:solidFill>
                  <a:schemeClr val="lt1"/>
                </a:solidFill>
                <a:latin typeface="Bookman Old Style"/>
                <a:ea typeface="Bookman Old Style"/>
                <a:cs typeface="Bookman Old Style"/>
                <a:sym typeface="Bookman Old Style"/>
              </a:rPr>
              <a:t>Lets see what we can find….</a:t>
            </a:r>
            <a:endParaRPr b="1" i="0" sz="2400">
              <a:solidFill>
                <a:srgbClr val="333333"/>
              </a:solidFill>
              <a:latin typeface="Bookman Old Style"/>
              <a:ea typeface="Bookman Old Style"/>
              <a:cs typeface="Bookman Old Style"/>
              <a:sym typeface="Bookman Old Style"/>
            </a:endParaRPr>
          </a:p>
        </p:txBody>
      </p:sp>
      <p:sp>
        <p:nvSpPr>
          <p:cNvPr id="162" name="Google Shape;162;p23"/>
          <p:cNvSpPr txBox="1"/>
          <p:nvPr/>
        </p:nvSpPr>
        <p:spPr>
          <a:xfrm>
            <a:off x="231854" y="328037"/>
            <a:ext cx="10515600" cy="435987"/>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lt1"/>
              </a:buClr>
              <a:buSzPts val="4000"/>
              <a:buFont typeface="Bookman Old Style"/>
              <a:buNone/>
            </a:pPr>
            <a:r>
              <a:rPr b="1" lang="en-US" sz="4000">
                <a:solidFill>
                  <a:schemeClr val="lt1"/>
                </a:solidFill>
                <a:latin typeface="Bookman Old Style"/>
                <a:ea typeface="Bookman Old Style"/>
                <a:cs typeface="Bookman Old Style"/>
                <a:sym typeface="Bookman Old Style"/>
              </a:rPr>
              <a:t>Dataset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4"/>
          <p:cNvSpPr txBox="1"/>
          <p:nvPr>
            <p:ph idx="1" type="body"/>
          </p:nvPr>
        </p:nvSpPr>
        <p:spPr>
          <a:xfrm>
            <a:off x="781715" y="1090224"/>
            <a:ext cx="10353762" cy="3695136"/>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lt1"/>
              </a:buClr>
              <a:buSzPts val="3200"/>
              <a:buChar char="•"/>
            </a:pPr>
            <a:r>
              <a:rPr lang="en-US" sz="3200"/>
              <a:t>Who gets more tickets (Males v. Female) </a:t>
            </a:r>
            <a:endParaRPr/>
          </a:p>
          <a:p>
            <a:pPr indent="-228600" lvl="0" marL="228600" rtl="0" algn="l">
              <a:lnSpc>
                <a:spcPct val="120000"/>
              </a:lnSpc>
              <a:spcBef>
                <a:spcPts val="1000"/>
              </a:spcBef>
              <a:spcAft>
                <a:spcPts val="0"/>
              </a:spcAft>
              <a:buClr>
                <a:schemeClr val="lt1"/>
              </a:buClr>
              <a:buSzPts val="3200"/>
              <a:buChar char="•"/>
            </a:pPr>
            <a:r>
              <a:rPr lang="en-US" sz="3200"/>
              <a:t>What Race tends to get more violation tickets?</a:t>
            </a:r>
            <a:endParaRPr/>
          </a:p>
          <a:p>
            <a:pPr indent="-228600" lvl="0" marL="228600" rtl="0" algn="l">
              <a:lnSpc>
                <a:spcPct val="120000"/>
              </a:lnSpc>
              <a:spcBef>
                <a:spcPts val="1000"/>
              </a:spcBef>
              <a:spcAft>
                <a:spcPts val="0"/>
              </a:spcAft>
              <a:buClr>
                <a:schemeClr val="lt1"/>
              </a:buClr>
              <a:buSzPts val="3200"/>
              <a:buChar char="•"/>
            </a:pPr>
            <a:r>
              <a:rPr lang="en-US" sz="3200"/>
              <a:t>What month of the year most violations happens?</a:t>
            </a:r>
            <a:endParaRPr/>
          </a:p>
          <a:p>
            <a:pPr indent="-228600" lvl="0" marL="228600" rtl="0" algn="l">
              <a:lnSpc>
                <a:spcPct val="120000"/>
              </a:lnSpc>
              <a:spcBef>
                <a:spcPts val="1000"/>
              </a:spcBef>
              <a:spcAft>
                <a:spcPts val="0"/>
              </a:spcAft>
              <a:buClr>
                <a:schemeClr val="lt1"/>
              </a:buClr>
              <a:buSzPts val="3200"/>
              <a:buChar char="•"/>
            </a:pPr>
            <a:r>
              <a:rPr lang="en-US" sz="3200"/>
              <a:t>What time of the day most violations happens?</a:t>
            </a:r>
            <a:endParaRPr/>
          </a:p>
          <a:p>
            <a:pPr indent="-228600" lvl="0" marL="228600" rtl="0" algn="l">
              <a:lnSpc>
                <a:spcPct val="120000"/>
              </a:lnSpc>
              <a:spcBef>
                <a:spcPts val="1000"/>
              </a:spcBef>
              <a:spcAft>
                <a:spcPts val="0"/>
              </a:spcAft>
              <a:buClr>
                <a:schemeClr val="lt1"/>
              </a:buClr>
              <a:buSzPts val="3200"/>
              <a:buChar char="•"/>
            </a:pPr>
            <a:r>
              <a:rPr lang="en-US" sz="3200"/>
              <a:t>The most common types of violations</a:t>
            </a:r>
            <a:endParaRPr/>
          </a:p>
          <a:p>
            <a:pPr indent="-25400" lvl="0" marL="228600" rtl="0" algn="l">
              <a:lnSpc>
                <a:spcPct val="120000"/>
              </a:lnSpc>
              <a:spcBef>
                <a:spcPts val="1000"/>
              </a:spcBef>
              <a:spcAft>
                <a:spcPts val="0"/>
              </a:spcAft>
              <a:buClr>
                <a:schemeClr val="lt1"/>
              </a:buClr>
              <a:buSzPts val="3200"/>
              <a:buNone/>
            </a:pPr>
            <a:r>
              <a:t/>
            </a:r>
            <a:endParaRPr sz="3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5"/>
          <p:cNvSpPr txBox="1"/>
          <p:nvPr>
            <p:ph type="title"/>
          </p:nvPr>
        </p:nvSpPr>
        <p:spPr>
          <a:xfrm>
            <a:off x="838200" y="365125"/>
            <a:ext cx="10515600" cy="905351"/>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3400"/>
              <a:buFont typeface="Bookman Old Style"/>
              <a:buNone/>
            </a:pPr>
            <a:r>
              <a:rPr b="1" lang="en-US"/>
              <a:t>TOOLS AND PLATFORMS AND METHODS</a:t>
            </a:r>
            <a:endParaRPr/>
          </a:p>
        </p:txBody>
      </p:sp>
      <p:sp>
        <p:nvSpPr>
          <p:cNvPr id="173" name="Google Shape;173;p25"/>
          <p:cNvSpPr txBox="1"/>
          <p:nvPr>
            <p:ph idx="1" type="body"/>
          </p:nvPr>
        </p:nvSpPr>
        <p:spPr>
          <a:xfrm>
            <a:off x="838200" y="1497453"/>
            <a:ext cx="9992400" cy="3717600"/>
          </a:xfrm>
          <a:prstGeom prst="rect">
            <a:avLst/>
          </a:prstGeom>
          <a:noFill/>
          <a:ln>
            <a:noFill/>
          </a:ln>
        </p:spPr>
        <p:txBody>
          <a:bodyPr anchorCtr="0" anchor="t" bIns="45700" lIns="91425" spcFirstLastPara="1" rIns="91425" wrap="square" tIns="45700">
            <a:noAutofit/>
          </a:bodyPr>
          <a:lstStyle/>
          <a:p>
            <a:pPr indent="-254000" lvl="0" marL="228600" rtl="0" algn="l">
              <a:lnSpc>
                <a:spcPct val="120000"/>
              </a:lnSpc>
              <a:spcBef>
                <a:spcPts val="0"/>
              </a:spcBef>
              <a:spcAft>
                <a:spcPts val="0"/>
              </a:spcAft>
              <a:buClr>
                <a:schemeClr val="lt1"/>
              </a:buClr>
              <a:buSzPts val="2400"/>
              <a:buFont typeface="Bookman Old Style"/>
              <a:buChar char="•"/>
            </a:pPr>
            <a:r>
              <a:rPr lang="en-US" sz="2400">
                <a:latin typeface="Bookman Old Style"/>
                <a:ea typeface="Bookman Old Style"/>
                <a:cs typeface="Bookman Old Style"/>
                <a:sym typeface="Bookman Old Style"/>
              </a:rPr>
              <a:t>The primary language for programming in this project we used is Python. </a:t>
            </a:r>
            <a:endParaRPr sz="2400">
              <a:latin typeface="Bookman Old Style"/>
              <a:ea typeface="Bookman Old Style"/>
              <a:cs typeface="Bookman Old Style"/>
              <a:sym typeface="Bookman Old Style"/>
            </a:endParaRPr>
          </a:p>
          <a:p>
            <a:pPr indent="-254000" lvl="0" marL="228600" rtl="0" algn="l">
              <a:lnSpc>
                <a:spcPct val="120000"/>
              </a:lnSpc>
              <a:spcBef>
                <a:spcPts val="1000"/>
              </a:spcBef>
              <a:spcAft>
                <a:spcPts val="0"/>
              </a:spcAft>
              <a:buClr>
                <a:schemeClr val="lt1"/>
              </a:buClr>
              <a:buSzPts val="2400"/>
              <a:buFont typeface="Bookman Old Style"/>
              <a:buChar char="•"/>
            </a:pPr>
            <a:r>
              <a:rPr lang="en-US" sz="2400">
                <a:latin typeface="Bookman Old Style"/>
                <a:ea typeface="Bookman Old Style"/>
                <a:cs typeface="Bookman Old Style"/>
                <a:sym typeface="Bookman Old Style"/>
              </a:rPr>
              <a:t>Another Python tool that we used are Matplotlib and Seaborn, which is used to create various charts and graphs to represent the data that has been mined. </a:t>
            </a:r>
            <a:endParaRPr sz="2400">
              <a:latin typeface="Bookman Old Style"/>
              <a:ea typeface="Bookman Old Style"/>
              <a:cs typeface="Bookman Old Style"/>
              <a:sym typeface="Bookman Old Style"/>
            </a:endParaRPr>
          </a:p>
          <a:p>
            <a:pPr indent="-254000" lvl="0" marL="228600" rtl="0" algn="l">
              <a:lnSpc>
                <a:spcPct val="120000"/>
              </a:lnSpc>
              <a:spcBef>
                <a:spcPts val="1000"/>
              </a:spcBef>
              <a:spcAft>
                <a:spcPts val="0"/>
              </a:spcAft>
              <a:buSzPts val="2400"/>
              <a:buFont typeface="Bookman Old Style"/>
              <a:buChar char="•"/>
            </a:pPr>
            <a:r>
              <a:rPr lang="en-US" sz="2400">
                <a:latin typeface="Bookman Old Style"/>
                <a:ea typeface="Bookman Old Style"/>
                <a:cs typeface="Bookman Old Style"/>
                <a:sym typeface="Bookman Old Style"/>
              </a:rPr>
              <a:t>For </a:t>
            </a:r>
            <a:r>
              <a:rPr lang="en-US" sz="2400">
                <a:latin typeface="Bookman Old Style"/>
                <a:ea typeface="Bookman Old Style"/>
                <a:cs typeface="Bookman Old Style"/>
                <a:sym typeface="Bookman Old Style"/>
              </a:rPr>
              <a:t>statistical</a:t>
            </a:r>
            <a:r>
              <a:rPr lang="en-US" sz="2400">
                <a:latin typeface="Bookman Old Style"/>
                <a:ea typeface="Bookman Old Style"/>
                <a:cs typeface="Bookman Old Style"/>
                <a:sym typeface="Bookman Old Style"/>
              </a:rPr>
              <a:t> analysis we used </a:t>
            </a:r>
            <a:r>
              <a:rPr lang="en-US" sz="2400">
                <a:latin typeface="Bookman Old Style"/>
                <a:ea typeface="Bookman Old Style"/>
                <a:cs typeface="Bookman Old Style"/>
                <a:sym typeface="Bookman Old Style"/>
              </a:rPr>
              <a:t>libraries</a:t>
            </a:r>
            <a:r>
              <a:rPr lang="en-US" sz="2400">
                <a:latin typeface="Bookman Old Style"/>
                <a:ea typeface="Bookman Old Style"/>
                <a:cs typeface="Bookman Old Style"/>
                <a:sym typeface="Bookman Old Style"/>
              </a:rPr>
              <a:t> like math and statistics</a:t>
            </a:r>
            <a:endParaRPr sz="2400">
              <a:latin typeface="Bookman Old Style"/>
              <a:ea typeface="Bookman Old Style"/>
              <a:cs typeface="Bookman Old Style"/>
              <a:sym typeface="Bookman Old Style"/>
            </a:endParaRPr>
          </a:p>
          <a:p>
            <a:pPr indent="-254000" lvl="0" marL="228600" rtl="0" algn="l">
              <a:lnSpc>
                <a:spcPct val="120000"/>
              </a:lnSpc>
              <a:spcBef>
                <a:spcPts val="1000"/>
              </a:spcBef>
              <a:spcAft>
                <a:spcPts val="0"/>
              </a:spcAft>
              <a:buClr>
                <a:schemeClr val="lt1"/>
              </a:buClr>
              <a:buSzPts val="2400"/>
              <a:buFont typeface="Bookman Old Style"/>
              <a:buChar char="•"/>
            </a:pPr>
            <a:r>
              <a:rPr lang="en-US" sz="2400">
                <a:latin typeface="Bookman Old Style"/>
                <a:ea typeface="Bookman Old Style"/>
                <a:cs typeface="Bookman Old Style"/>
                <a:sym typeface="Bookman Old Style"/>
              </a:rPr>
              <a:t>For Data Manipulation and Analysis, we used Pandas environment.</a:t>
            </a:r>
            <a:endParaRPr sz="2400">
              <a:latin typeface="Bookman Old Style"/>
              <a:ea typeface="Bookman Old Style"/>
              <a:cs typeface="Bookman Old Style"/>
              <a:sym typeface="Bookman Old Style"/>
            </a:endParaRPr>
          </a:p>
          <a:p>
            <a:pPr indent="0" lvl="0" marL="228600" rtl="0" algn="l">
              <a:lnSpc>
                <a:spcPct val="120000"/>
              </a:lnSpc>
              <a:spcBef>
                <a:spcPts val="1000"/>
              </a:spcBef>
              <a:spcAft>
                <a:spcPts val="0"/>
              </a:spcAft>
              <a:buNone/>
            </a:pPr>
            <a:r>
              <a:t/>
            </a:r>
            <a:endParaRPr sz="2400">
              <a:latin typeface="Bookman Old Style"/>
              <a:ea typeface="Bookman Old Style"/>
              <a:cs typeface="Bookman Old Style"/>
              <a:sym typeface="Bookman Old Style"/>
            </a:endParaRPr>
          </a:p>
        </p:txBody>
      </p:sp>
      <p:pic>
        <p:nvPicPr>
          <p:cNvPr id="174" name="Google Shape;174;p25"/>
          <p:cNvPicPr preferRelativeResize="0"/>
          <p:nvPr/>
        </p:nvPicPr>
        <p:blipFill rotWithShape="1">
          <a:blip r:embed="rId3">
            <a:alphaModFix/>
          </a:blip>
          <a:srcRect b="0" l="0" r="0" t="0"/>
          <a:stretch/>
        </p:blipFill>
        <p:spPr>
          <a:xfrm>
            <a:off x="8921650" y="4572000"/>
            <a:ext cx="3649126" cy="2162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6"/>
          <p:cNvSpPr txBox="1"/>
          <p:nvPr>
            <p:ph type="title"/>
          </p:nvPr>
        </p:nvSpPr>
        <p:spPr>
          <a:xfrm>
            <a:off x="3539011" y="319695"/>
            <a:ext cx="5665949" cy="52863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3060"/>
              <a:buFont typeface="Bookman Old Style"/>
              <a:buNone/>
            </a:pPr>
            <a:r>
              <a:rPr b="1" lang="en-US" sz="3060"/>
              <a:t>DATA MINING PROCESS </a:t>
            </a:r>
            <a:br>
              <a:rPr b="1" lang="en-US" sz="3060"/>
            </a:br>
            <a:endParaRPr b="1" sz="3060"/>
          </a:p>
        </p:txBody>
      </p:sp>
      <p:sp>
        <p:nvSpPr>
          <p:cNvPr id="180" name="Google Shape;180;p26"/>
          <p:cNvSpPr txBox="1"/>
          <p:nvPr>
            <p:ph idx="1" type="body"/>
          </p:nvPr>
        </p:nvSpPr>
        <p:spPr>
          <a:xfrm>
            <a:off x="601176" y="725009"/>
            <a:ext cx="10515600" cy="1538797"/>
          </a:xfrm>
          <a:prstGeom prst="rect">
            <a:avLst/>
          </a:prstGeom>
          <a:noFill/>
          <a:ln>
            <a:noFill/>
          </a:ln>
        </p:spPr>
        <p:txBody>
          <a:bodyPr anchorCtr="0" anchor="t" bIns="45700" lIns="91425" spcFirstLastPara="1" rIns="91425" wrap="square" tIns="45700">
            <a:noAutofit/>
          </a:bodyPr>
          <a:lstStyle/>
          <a:p>
            <a:pPr indent="-215900" lvl="2" marL="1143000" rtl="0" algn="l">
              <a:lnSpc>
                <a:spcPct val="120000"/>
              </a:lnSpc>
              <a:spcBef>
                <a:spcPts val="0"/>
              </a:spcBef>
              <a:spcAft>
                <a:spcPts val="0"/>
              </a:spcAft>
              <a:buClr>
                <a:schemeClr val="lt1"/>
              </a:buClr>
              <a:buSzPts val="1800"/>
              <a:buFont typeface="Bookman Old Style"/>
              <a:buChar char="•"/>
            </a:pPr>
            <a:r>
              <a:rPr lang="en-US" sz="1800">
                <a:latin typeface="Bookman Old Style"/>
                <a:ea typeface="Bookman Old Style"/>
                <a:cs typeface="Bookman Old Style"/>
                <a:sym typeface="Bookman Old Style"/>
              </a:rPr>
              <a:t>Read and Observe the data set  - Columns and Rows</a:t>
            </a:r>
            <a:endParaRPr sz="1800">
              <a:latin typeface="Bookman Old Style"/>
              <a:ea typeface="Bookman Old Style"/>
              <a:cs typeface="Bookman Old Style"/>
              <a:sym typeface="Bookman Old Style"/>
            </a:endParaRPr>
          </a:p>
          <a:p>
            <a:pPr indent="-215900" lvl="2" marL="1143000" rtl="0" algn="l">
              <a:lnSpc>
                <a:spcPct val="120000"/>
              </a:lnSpc>
              <a:spcBef>
                <a:spcPts val="500"/>
              </a:spcBef>
              <a:spcAft>
                <a:spcPts val="0"/>
              </a:spcAft>
              <a:buClr>
                <a:schemeClr val="lt1"/>
              </a:buClr>
              <a:buSzPts val="1800"/>
              <a:buFont typeface="Bookman Old Style"/>
              <a:buChar char="•"/>
            </a:pPr>
            <a:r>
              <a:rPr lang="en-US" sz="1800">
                <a:latin typeface="Bookman Old Style"/>
                <a:ea typeface="Bookman Old Style"/>
                <a:cs typeface="Bookman Old Style"/>
                <a:sym typeface="Bookman Old Style"/>
              </a:rPr>
              <a:t>Check data for missing values</a:t>
            </a:r>
            <a:endParaRPr sz="1800">
              <a:latin typeface="Bookman Old Style"/>
              <a:ea typeface="Bookman Old Style"/>
              <a:cs typeface="Bookman Old Style"/>
              <a:sym typeface="Bookman Old Style"/>
            </a:endParaRPr>
          </a:p>
          <a:p>
            <a:pPr indent="-215900" lvl="2" marL="1143000" rtl="0" algn="l">
              <a:lnSpc>
                <a:spcPct val="120000"/>
              </a:lnSpc>
              <a:spcBef>
                <a:spcPts val="500"/>
              </a:spcBef>
              <a:spcAft>
                <a:spcPts val="0"/>
              </a:spcAft>
              <a:buClr>
                <a:schemeClr val="lt1"/>
              </a:buClr>
              <a:buSzPts val="1800"/>
              <a:buFont typeface="Bookman Old Style"/>
              <a:buChar char="•"/>
            </a:pPr>
            <a:r>
              <a:rPr lang="en-US" sz="1800">
                <a:latin typeface="Bookman Old Style"/>
                <a:ea typeface="Bookman Old Style"/>
                <a:cs typeface="Bookman Old Style"/>
                <a:sym typeface="Bookman Old Style"/>
              </a:rPr>
              <a:t>Drop Unnecessary Columns</a:t>
            </a:r>
            <a:endParaRPr sz="1800">
              <a:latin typeface="Bookman Old Style"/>
              <a:ea typeface="Bookman Old Style"/>
              <a:cs typeface="Bookman Old Style"/>
              <a:sym typeface="Bookman Old Style"/>
            </a:endParaRPr>
          </a:p>
          <a:p>
            <a:pPr indent="-215900" lvl="2" marL="1143000" rtl="0" algn="l">
              <a:lnSpc>
                <a:spcPct val="120000"/>
              </a:lnSpc>
              <a:spcBef>
                <a:spcPts val="500"/>
              </a:spcBef>
              <a:spcAft>
                <a:spcPts val="0"/>
              </a:spcAft>
              <a:buClr>
                <a:schemeClr val="lt1"/>
              </a:buClr>
              <a:buSzPts val="1800"/>
              <a:buFont typeface="Bookman Old Style"/>
              <a:buChar char="•"/>
            </a:pPr>
            <a:r>
              <a:rPr lang="en-US" sz="1800">
                <a:latin typeface="Bookman Old Style"/>
                <a:ea typeface="Bookman Old Style"/>
                <a:cs typeface="Bookman Old Style"/>
                <a:sym typeface="Bookman Old Style"/>
              </a:rPr>
              <a:t>Clean Data of Nan/Null Values – using  drop NaNs function</a:t>
            </a:r>
            <a:endParaRPr sz="1800">
              <a:latin typeface="Bookman Old Style"/>
              <a:ea typeface="Bookman Old Style"/>
              <a:cs typeface="Bookman Old Style"/>
              <a:sym typeface="Bookman Old Style"/>
            </a:endParaRPr>
          </a:p>
        </p:txBody>
      </p:sp>
      <p:pic>
        <p:nvPicPr>
          <p:cNvPr id="181" name="Google Shape;181;p26"/>
          <p:cNvPicPr preferRelativeResize="0"/>
          <p:nvPr/>
        </p:nvPicPr>
        <p:blipFill rotWithShape="1">
          <a:blip r:embed="rId3">
            <a:alphaModFix/>
          </a:blip>
          <a:srcRect b="0" l="0" r="0" t="0"/>
          <a:stretch/>
        </p:blipFill>
        <p:spPr>
          <a:xfrm>
            <a:off x="2288125" y="3624175"/>
            <a:ext cx="6289901" cy="2412775"/>
          </a:xfrm>
          <a:prstGeom prst="rect">
            <a:avLst/>
          </a:prstGeom>
          <a:noFill/>
          <a:ln>
            <a:noFill/>
          </a:ln>
        </p:spPr>
      </p:pic>
      <p:sp>
        <p:nvSpPr>
          <p:cNvPr id="182" name="Google Shape;182;p26"/>
          <p:cNvSpPr/>
          <p:nvPr/>
        </p:nvSpPr>
        <p:spPr>
          <a:xfrm>
            <a:off x="1068750" y="6116200"/>
            <a:ext cx="10054500" cy="599100"/>
          </a:xfrm>
          <a:prstGeom prst="rect">
            <a:avLst/>
          </a:prstGeom>
          <a:noFill/>
          <a:ln>
            <a:noFill/>
          </a:ln>
        </p:spPr>
        <p:txBody>
          <a:bodyPr anchorCtr="0" anchor="t" bIns="45700" lIns="91425" spcFirstLastPara="1" rIns="91425" wrap="square" tIns="45700">
            <a:noAutofit/>
          </a:bodyPr>
          <a:lstStyle/>
          <a:p>
            <a:pPr indent="0" lvl="1" marL="457200" marR="0" rtl="0" algn="l">
              <a:spcBef>
                <a:spcPts val="0"/>
              </a:spcBef>
              <a:spcAft>
                <a:spcPts val="0"/>
              </a:spcAft>
              <a:buNone/>
            </a:pPr>
            <a:r>
              <a:rPr b="0" i="0" lang="en-US" sz="1800" u="none" cap="none" strike="noStrike">
                <a:solidFill>
                  <a:schemeClr val="lt1"/>
                </a:solidFill>
                <a:latin typeface="Bookman Old Style"/>
                <a:ea typeface="Bookman Old Style"/>
                <a:cs typeface="Bookman Old Style"/>
                <a:sym typeface="Bookman Old Style"/>
              </a:rPr>
              <a:t>Extracted ‘year’, ‘month’ and ‘Weekday’ from Date Of Stop and timestamp and minutes from Time Of Stop to generate new columns</a:t>
            </a:r>
            <a:endParaRPr/>
          </a:p>
        </p:txBody>
      </p:sp>
      <p:pic>
        <p:nvPicPr>
          <p:cNvPr id="183" name="Google Shape;183;p26"/>
          <p:cNvPicPr preferRelativeResize="0"/>
          <p:nvPr/>
        </p:nvPicPr>
        <p:blipFill>
          <a:blip r:embed="rId4">
            <a:alphaModFix/>
          </a:blip>
          <a:stretch>
            <a:fillRect/>
          </a:stretch>
        </p:blipFill>
        <p:spPr>
          <a:xfrm>
            <a:off x="1504000" y="2396288"/>
            <a:ext cx="7858125" cy="1095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pic>
        <p:nvPicPr>
          <p:cNvPr id="188" name="Google Shape;188;p27"/>
          <p:cNvPicPr preferRelativeResize="0"/>
          <p:nvPr>
            <p:ph idx="1" type="body"/>
          </p:nvPr>
        </p:nvPicPr>
        <p:blipFill rotWithShape="1">
          <a:blip r:embed="rId3">
            <a:alphaModFix/>
          </a:blip>
          <a:srcRect b="0" l="0" r="0" t="0"/>
          <a:stretch/>
        </p:blipFill>
        <p:spPr>
          <a:xfrm>
            <a:off x="2519361" y="418337"/>
            <a:ext cx="6900863" cy="5305997"/>
          </a:xfrm>
          <a:prstGeom prst="rect">
            <a:avLst/>
          </a:prstGeom>
          <a:noFill/>
          <a:ln>
            <a:noFill/>
          </a:ln>
        </p:spPr>
      </p:pic>
      <p:sp>
        <p:nvSpPr>
          <p:cNvPr id="189" name="Google Shape;189;p27"/>
          <p:cNvSpPr txBox="1"/>
          <p:nvPr/>
        </p:nvSpPr>
        <p:spPr>
          <a:xfrm>
            <a:off x="1206063" y="6003656"/>
            <a:ext cx="10119161"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lt1"/>
                </a:solidFill>
                <a:latin typeface="Rockwell"/>
                <a:ea typeface="Rockwell"/>
                <a:cs typeface="Rockwell"/>
                <a:sym typeface="Rockwell"/>
              </a:rPr>
              <a:t>Who tends to get more tickets on average, Male or Female?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pic>
        <p:nvPicPr>
          <p:cNvPr id="194" name="Google Shape;194;p28"/>
          <p:cNvPicPr preferRelativeResize="0"/>
          <p:nvPr>
            <p:ph idx="1" type="body"/>
          </p:nvPr>
        </p:nvPicPr>
        <p:blipFill rotWithShape="1">
          <a:blip r:embed="rId3">
            <a:alphaModFix/>
          </a:blip>
          <a:srcRect b="0" l="0" r="0" t="0"/>
          <a:stretch/>
        </p:blipFill>
        <p:spPr>
          <a:xfrm>
            <a:off x="388453" y="1343375"/>
            <a:ext cx="5487650" cy="3658433"/>
          </a:xfrm>
          <a:prstGeom prst="rect">
            <a:avLst/>
          </a:prstGeom>
          <a:noFill/>
          <a:ln>
            <a:noFill/>
          </a:ln>
        </p:spPr>
      </p:pic>
      <p:sp>
        <p:nvSpPr>
          <p:cNvPr id="195" name="Google Shape;195;p28"/>
          <p:cNvSpPr txBox="1"/>
          <p:nvPr/>
        </p:nvSpPr>
        <p:spPr>
          <a:xfrm>
            <a:off x="5210420" y="170849"/>
            <a:ext cx="3198311"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lt1"/>
                </a:solidFill>
                <a:latin typeface="Bookman Old Style"/>
                <a:ea typeface="Bookman Old Style"/>
                <a:cs typeface="Bookman Old Style"/>
                <a:sym typeface="Bookman Old Style"/>
              </a:rPr>
              <a:t>Gender Analysis</a:t>
            </a:r>
            <a:endParaRPr/>
          </a:p>
        </p:txBody>
      </p:sp>
      <p:pic>
        <p:nvPicPr>
          <p:cNvPr id="196" name="Google Shape;196;p28"/>
          <p:cNvPicPr preferRelativeResize="0"/>
          <p:nvPr/>
        </p:nvPicPr>
        <p:blipFill rotWithShape="1">
          <a:blip r:embed="rId4">
            <a:alphaModFix/>
          </a:blip>
          <a:srcRect b="0" l="0" r="0" t="0"/>
          <a:stretch/>
        </p:blipFill>
        <p:spPr>
          <a:xfrm>
            <a:off x="6315899" y="1343374"/>
            <a:ext cx="5487650" cy="3658433"/>
          </a:xfrm>
          <a:prstGeom prst="rect">
            <a:avLst/>
          </a:prstGeom>
          <a:noFill/>
          <a:ln>
            <a:noFill/>
          </a:ln>
        </p:spPr>
      </p:pic>
      <p:sp>
        <p:nvSpPr>
          <p:cNvPr id="197" name="Google Shape;197;p28"/>
          <p:cNvSpPr txBox="1"/>
          <p:nvPr/>
        </p:nvSpPr>
        <p:spPr>
          <a:xfrm>
            <a:off x="3672721" y="725310"/>
            <a:ext cx="6094938"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Bookman Old Style"/>
                <a:ea typeface="Bookman Old Style"/>
                <a:cs typeface="Bookman Old Style"/>
                <a:sym typeface="Bookman Old Style"/>
              </a:rPr>
              <a:t>Number of violations by grouped by gender and year</a:t>
            </a:r>
            <a:endParaRPr/>
          </a:p>
        </p:txBody>
      </p:sp>
      <p:sp>
        <p:nvSpPr>
          <p:cNvPr id="198" name="Google Shape;198;p28"/>
          <p:cNvSpPr/>
          <p:nvPr/>
        </p:nvSpPr>
        <p:spPr>
          <a:xfrm>
            <a:off x="832226" y="5072896"/>
            <a:ext cx="10703186" cy="178510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Bookman Old Style"/>
                <a:ea typeface="Bookman Old Style"/>
                <a:cs typeface="Bookman Old Style"/>
                <a:sym typeface="Bookman Old Style"/>
              </a:rPr>
              <a:t>Our data showed that many more </a:t>
            </a:r>
            <a:r>
              <a:rPr lang="en-US" sz="2000">
                <a:solidFill>
                  <a:schemeClr val="lt1"/>
                </a:solidFill>
                <a:latin typeface="Bookman Old Style"/>
                <a:ea typeface="Bookman Old Style"/>
                <a:cs typeface="Bookman Old Style"/>
                <a:sym typeface="Bookman Old Style"/>
              </a:rPr>
              <a:t>warnings</a:t>
            </a:r>
            <a:r>
              <a:rPr lang="en-US" sz="1800">
                <a:solidFill>
                  <a:schemeClr val="lt1"/>
                </a:solidFill>
                <a:latin typeface="Bookman Old Style"/>
                <a:ea typeface="Bookman Old Style"/>
                <a:cs typeface="Bookman Old Style"/>
                <a:sym typeface="Bookman Old Style"/>
              </a:rPr>
              <a:t> and citations were given to men than they are to women.</a:t>
            </a:r>
            <a:endParaRPr/>
          </a:p>
          <a:p>
            <a:pPr indent="0" lvl="0" marL="0" marR="0" rtl="0" algn="l">
              <a:spcBef>
                <a:spcPts val="0"/>
              </a:spcBef>
              <a:spcAft>
                <a:spcPts val="0"/>
              </a:spcAft>
              <a:buNone/>
            </a:pPr>
            <a:r>
              <a:t/>
            </a:r>
            <a:endParaRPr sz="1800">
              <a:solidFill>
                <a:schemeClr val="lt1"/>
              </a:solidFill>
              <a:latin typeface="Bookman Old Style"/>
              <a:ea typeface="Bookman Old Style"/>
              <a:cs typeface="Bookman Old Style"/>
              <a:sym typeface="Bookman Old Style"/>
            </a:endParaRPr>
          </a:p>
          <a:p>
            <a:pPr indent="0" lvl="0" marL="0" marR="0" rtl="0" algn="l">
              <a:spcBef>
                <a:spcPts val="0"/>
              </a:spcBef>
              <a:spcAft>
                <a:spcPts val="0"/>
              </a:spcAft>
              <a:buNone/>
            </a:pPr>
            <a:r>
              <a:rPr lang="en-US" sz="1800">
                <a:solidFill>
                  <a:schemeClr val="lt1"/>
                </a:solidFill>
                <a:latin typeface="Bookman Old Style"/>
                <a:ea typeface="Bookman Old Style"/>
                <a:cs typeface="Bookman Old Style"/>
                <a:sym typeface="Bookman Old Style"/>
              </a:rPr>
              <a:t>Mining this data with regards to gender gives insurance companies a great deal of information. Insurance companies give lower rates to drivers who are thought to be less likely to drive recklessly.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pic>
        <p:nvPicPr>
          <p:cNvPr id="203" name="Google Shape;203;p29"/>
          <p:cNvPicPr preferRelativeResize="0"/>
          <p:nvPr/>
        </p:nvPicPr>
        <p:blipFill rotWithShape="1">
          <a:blip r:embed="rId3">
            <a:alphaModFix/>
          </a:blip>
          <a:srcRect b="0" l="0" r="0" t="0"/>
          <a:stretch/>
        </p:blipFill>
        <p:spPr>
          <a:xfrm>
            <a:off x="1620339" y="420090"/>
            <a:ext cx="8951322" cy="5313959"/>
          </a:xfrm>
          <a:prstGeom prst="rect">
            <a:avLst/>
          </a:prstGeom>
          <a:noFill/>
          <a:ln>
            <a:noFill/>
          </a:ln>
        </p:spPr>
      </p:pic>
      <p:sp>
        <p:nvSpPr>
          <p:cNvPr id="204" name="Google Shape;204;p29"/>
          <p:cNvSpPr txBox="1"/>
          <p:nvPr/>
        </p:nvSpPr>
        <p:spPr>
          <a:xfrm>
            <a:off x="1368295" y="5981700"/>
            <a:ext cx="10139314"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lt1"/>
                </a:solidFill>
                <a:latin typeface="Bookman Old Style"/>
                <a:ea typeface="Bookman Old Style"/>
                <a:cs typeface="Bookman Old Style"/>
                <a:sym typeface="Bookman Old Style"/>
              </a:rPr>
              <a:t>Which Race is more likely to get a traffic violation ticket?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mask">
  <a:themeElements>
    <a:clrScheme name="Damask">
      <a:dk1>
        <a:srgbClr val="000000"/>
      </a:dk1>
      <a:lt1>
        <a:srgbClr val="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