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04" r:id="rId6"/>
    <p:sldId id="307" r:id="rId7"/>
    <p:sldId id="282" r:id="rId8"/>
    <p:sldId id="314" r:id="rId9"/>
    <p:sldId id="315" r:id="rId10"/>
    <p:sldId id="317" r:id="rId11"/>
    <p:sldId id="319" r:id="rId12"/>
    <p:sldId id="320" r:id="rId13"/>
    <p:sldId id="321" r:id="rId14"/>
    <p:sldId id="318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977F78-7A3F-44ED-BDD2-7018CEA33296}">
          <p14:sldIdLst>
            <p14:sldId id="312"/>
            <p14:sldId id="304"/>
            <p14:sldId id="307"/>
          </p14:sldIdLst>
        </p14:section>
        <p14:section name="Untitled Section" id="{C892F612-A988-4519-B920-D3B92E6D20E0}">
          <p14:sldIdLst>
            <p14:sldId id="282"/>
            <p14:sldId id="314"/>
            <p14:sldId id="315"/>
            <p14:sldId id="317"/>
            <p14:sldId id="319"/>
          </p14:sldIdLst>
        </p14:section>
        <p14:section name="Untitled Section" id="{2A0A27B4-D1B5-400E-AAA0-1DC5E0A5287C}">
          <p14:sldIdLst>
            <p14:sldId id="320"/>
            <p14:sldId id="321"/>
            <p14:sldId id="31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3236C2-9A23-4A93-B248-A29305EB6C6D}" v="206" dt="2025-07-09T16:51:59.294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5039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-343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14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esh Patel" userId="ce7af0d337558ce4" providerId="LiveId" clId="{963236C2-9A23-4A93-B248-A29305EB6C6D}"/>
    <pc:docChg chg="undo custSel addSld modSld addSection modSection">
      <pc:chgData name="Bhavesh Patel" userId="ce7af0d337558ce4" providerId="LiveId" clId="{963236C2-9A23-4A93-B248-A29305EB6C6D}" dt="2025-07-09T17:27:34.722" v="1054" actId="113"/>
      <pc:docMkLst>
        <pc:docMk/>
      </pc:docMkLst>
      <pc:sldChg chg="addSp delSp modSp mod setBg modClrScheme chgLayout">
        <pc:chgData name="Bhavesh Patel" userId="ce7af0d337558ce4" providerId="LiveId" clId="{963236C2-9A23-4A93-B248-A29305EB6C6D}" dt="2025-07-09T17:16:48.428" v="996" actId="12"/>
        <pc:sldMkLst>
          <pc:docMk/>
          <pc:sldMk cId="685681062" sldId="282"/>
        </pc:sldMkLst>
        <pc:spChg chg="mod">
          <ac:chgData name="Bhavesh Patel" userId="ce7af0d337558ce4" providerId="LiveId" clId="{963236C2-9A23-4A93-B248-A29305EB6C6D}" dt="2025-07-09T14:39:08.315" v="412" actId="120"/>
          <ac:spMkLst>
            <pc:docMk/>
            <pc:sldMk cId="685681062" sldId="282"/>
            <ac:spMk id="2" creationId="{FD5E8954-9BCB-7FD9-A210-38DC54382D45}"/>
          </ac:spMkLst>
        </pc:spChg>
        <pc:spChg chg="add del mod">
          <ac:chgData name="Bhavesh Patel" userId="ce7af0d337558ce4" providerId="LiveId" clId="{963236C2-9A23-4A93-B248-A29305EB6C6D}" dt="2025-07-08T12:00:38.501" v="182" actId="22"/>
          <ac:spMkLst>
            <pc:docMk/>
            <pc:sldMk cId="685681062" sldId="282"/>
            <ac:spMk id="5" creationId="{F8EAD8E6-9E94-40C2-6AEF-D5D2B6944EF1}"/>
          </ac:spMkLst>
        </pc:spChg>
        <pc:spChg chg="mod">
          <ac:chgData name="Bhavesh Patel" userId="ce7af0d337558ce4" providerId="LiveId" clId="{963236C2-9A23-4A93-B248-A29305EB6C6D}" dt="2025-07-09T17:16:48.428" v="996" actId="12"/>
          <ac:spMkLst>
            <pc:docMk/>
            <pc:sldMk cId="685681062" sldId="282"/>
            <ac:spMk id="8" creationId="{C97FA642-4361-EFDD-0A95-81D0C4029C8D}"/>
          </ac:spMkLst>
        </pc:spChg>
        <pc:spChg chg="add del mod">
          <ac:chgData name="Bhavesh Patel" userId="ce7af0d337558ce4" providerId="LiveId" clId="{963236C2-9A23-4A93-B248-A29305EB6C6D}" dt="2025-07-08T12:10:54.181" v="238" actId="22"/>
          <ac:spMkLst>
            <pc:docMk/>
            <pc:sldMk cId="685681062" sldId="282"/>
            <ac:spMk id="11" creationId="{61398A0F-D228-3843-3C32-6FD7919CB2B0}"/>
          </ac:spMkLst>
        </pc:spChg>
        <pc:spChg chg="mod ord">
          <ac:chgData name="Bhavesh Patel" userId="ce7af0d337558ce4" providerId="LiveId" clId="{963236C2-9A23-4A93-B248-A29305EB6C6D}" dt="2025-07-08T12:11:26.505" v="239" actId="26606"/>
          <ac:spMkLst>
            <pc:docMk/>
            <pc:sldMk cId="685681062" sldId="282"/>
            <ac:spMk id="23" creationId="{94FF72B7-0438-3641-5939-75128934B0DF}"/>
          </ac:spMkLst>
        </pc:spChg>
        <pc:graphicFrameChg chg="add del mod">
          <ac:chgData name="Bhavesh Patel" userId="ce7af0d337558ce4" providerId="LiveId" clId="{963236C2-9A23-4A93-B248-A29305EB6C6D}" dt="2025-07-08T11:59:58.283" v="173" actId="478"/>
          <ac:graphicFrameMkLst>
            <pc:docMk/>
            <pc:sldMk cId="685681062" sldId="282"/>
            <ac:graphicFrameMk id="3" creationId="{963B0A0B-88AC-E57B-3128-72200464460B}"/>
          </ac:graphicFrameMkLst>
        </pc:graphicFrameChg>
        <pc:graphicFrameChg chg="del mod">
          <ac:chgData name="Bhavesh Patel" userId="ce7af0d337558ce4" providerId="LiveId" clId="{963236C2-9A23-4A93-B248-A29305EB6C6D}" dt="2025-07-08T11:57:42.728" v="167" actId="478"/>
          <ac:graphicFrameMkLst>
            <pc:docMk/>
            <pc:sldMk cId="685681062" sldId="282"/>
            <ac:graphicFrameMk id="6" creationId="{963B0A0B-88AC-E57B-3128-72200464460B}"/>
          </ac:graphicFrameMkLst>
        </pc:graphicFrameChg>
        <pc:picChg chg="add del mod ord">
          <ac:chgData name="Bhavesh Patel" userId="ce7af0d337558ce4" providerId="LiveId" clId="{963236C2-9A23-4A93-B248-A29305EB6C6D}" dt="2025-07-08T12:10:35.430" v="235" actId="21"/>
          <ac:picMkLst>
            <pc:docMk/>
            <pc:sldMk cId="685681062" sldId="282"/>
            <ac:picMk id="9" creationId="{95A1AF0E-F507-ED6D-4AFA-EEEC46CA02BB}"/>
          </ac:picMkLst>
        </pc:picChg>
        <pc:picChg chg="add del mod">
          <ac:chgData name="Bhavesh Patel" userId="ce7af0d337558ce4" providerId="LiveId" clId="{963236C2-9A23-4A93-B248-A29305EB6C6D}" dt="2025-07-08T12:10:47.927" v="237" actId="21"/>
          <ac:picMkLst>
            <pc:docMk/>
            <pc:sldMk cId="685681062" sldId="282"/>
            <ac:picMk id="12" creationId="{95A1AF0E-F507-ED6D-4AFA-EEEC46CA02BB}"/>
          </ac:picMkLst>
        </pc:picChg>
        <pc:picChg chg="add mod ord">
          <ac:chgData name="Bhavesh Patel" userId="ce7af0d337558ce4" providerId="LiveId" clId="{963236C2-9A23-4A93-B248-A29305EB6C6D}" dt="2025-07-09T14:59:54.577" v="473" actId="1036"/>
          <ac:picMkLst>
            <pc:docMk/>
            <pc:sldMk cId="685681062" sldId="282"/>
            <ac:picMk id="14" creationId="{9B13CBF7-7981-1CAB-EF0B-9E01D3E822FC}"/>
          </ac:picMkLst>
        </pc:picChg>
      </pc:sldChg>
      <pc:sldChg chg="modSp mod">
        <pc:chgData name="Bhavesh Patel" userId="ce7af0d337558ce4" providerId="LiveId" clId="{963236C2-9A23-4A93-B248-A29305EB6C6D}" dt="2025-07-09T14:34:12.649" v="388" actId="1076"/>
        <pc:sldMkLst>
          <pc:docMk/>
          <pc:sldMk cId="3913219759" sldId="304"/>
        </pc:sldMkLst>
        <pc:spChg chg="mod">
          <ac:chgData name="Bhavesh Patel" userId="ce7af0d337558ce4" providerId="LiveId" clId="{963236C2-9A23-4A93-B248-A29305EB6C6D}" dt="2025-07-09T14:34:12.649" v="388" actId="1076"/>
          <ac:spMkLst>
            <pc:docMk/>
            <pc:sldMk cId="3913219759" sldId="304"/>
            <ac:spMk id="2" creationId="{13021072-4A77-DB4D-DF41-58EADB7DA94E}"/>
          </ac:spMkLst>
        </pc:spChg>
        <pc:spChg chg="mod">
          <ac:chgData name="Bhavesh Patel" userId="ce7af0d337558ce4" providerId="LiveId" clId="{963236C2-9A23-4A93-B248-A29305EB6C6D}" dt="2025-07-09T14:34:01.215" v="387" actId="27636"/>
          <ac:spMkLst>
            <pc:docMk/>
            <pc:sldMk cId="3913219759" sldId="304"/>
            <ac:spMk id="3" creationId="{D4D22962-3C7F-E480-5C35-7F4860A098E1}"/>
          </ac:spMkLst>
        </pc:spChg>
      </pc:sldChg>
      <pc:sldChg chg="modSp mod">
        <pc:chgData name="Bhavesh Patel" userId="ce7af0d337558ce4" providerId="LiveId" clId="{963236C2-9A23-4A93-B248-A29305EB6C6D}" dt="2025-07-09T17:27:34.722" v="1054" actId="113"/>
        <pc:sldMkLst>
          <pc:docMk/>
          <pc:sldMk cId="2906491918" sldId="307"/>
        </pc:sldMkLst>
        <pc:spChg chg="mod">
          <ac:chgData name="Bhavesh Patel" userId="ce7af0d337558ce4" providerId="LiveId" clId="{963236C2-9A23-4A93-B248-A29305EB6C6D}" dt="2025-07-09T17:27:34.722" v="1054" actId="113"/>
          <ac:spMkLst>
            <pc:docMk/>
            <pc:sldMk cId="2906491918" sldId="307"/>
            <ac:spMk id="3" creationId="{A6DDBD80-FCD9-D4B5-5E77-D70407086C96}"/>
          </ac:spMkLst>
        </pc:spChg>
      </pc:sldChg>
      <pc:sldChg chg="addSp delSp modSp mod setBg modClrScheme chgLayout">
        <pc:chgData name="Bhavesh Patel" userId="ce7af0d337558ce4" providerId="LiveId" clId="{963236C2-9A23-4A93-B248-A29305EB6C6D}" dt="2025-07-09T17:17:46.302" v="997" actId="12"/>
        <pc:sldMkLst>
          <pc:docMk/>
          <pc:sldMk cId="1131718056" sldId="314"/>
        </pc:sldMkLst>
        <pc:spChg chg="mod ord">
          <ac:chgData name="Bhavesh Patel" userId="ce7af0d337558ce4" providerId="LiveId" clId="{963236C2-9A23-4A93-B248-A29305EB6C6D}" dt="2025-07-08T12:37:40.754" v="318" actId="122"/>
          <ac:spMkLst>
            <pc:docMk/>
            <pc:sldMk cId="1131718056" sldId="314"/>
            <ac:spMk id="2" creationId="{B6210199-C129-11F0-56F2-2D1AED21CB4C}"/>
          </ac:spMkLst>
        </pc:spChg>
        <pc:spChg chg="mod ord">
          <ac:chgData name="Bhavesh Patel" userId="ce7af0d337558ce4" providerId="LiveId" clId="{963236C2-9A23-4A93-B248-A29305EB6C6D}" dt="2025-07-08T12:36:52.343" v="311" actId="1076"/>
          <ac:spMkLst>
            <pc:docMk/>
            <pc:sldMk cId="1131718056" sldId="314"/>
            <ac:spMk id="3" creationId="{370AEC4F-E711-8552-9C34-82C1514A1E37}"/>
          </ac:spMkLst>
        </pc:spChg>
        <pc:spChg chg="mod">
          <ac:chgData name="Bhavesh Patel" userId="ce7af0d337558ce4" providerId="LiveId" clId="{963236C2-9A23-4A93-B248-A29305EB6C6D}" dt="2025-07-09T17:17:46.302" v="997" actId="12"/>
          <ac:spMkLst>
            <pc:docMk/>
            <pc:sldMk cId="1131718056" sldId="314"/>
            <ac:spMk id="6" creationId="{96C676B9-2826-8A43-59C2-DC5299D8026F}"/>
          </ac:spMkLst>
        </pc:spChg>
        <pc:spChg chg="add del mod">
          <ac:chgData name="Bhavesh Patel" userId="ce7af0d337558ce4" providerId="LiveId" clId="{963236C2-9A23-4A93-B248-A29305EB6C6D}" dt="2025-07-08T12:17:03.362" v="275"/>
          <ac:spMkLst>
            <pc:docMk/>
            <pc:sldMk cId="1131718056" sldId="314"/>
            <ac:spMk id="7" creationId="{A97D1BAA-ADE6-F8E3-FA32-227465F23FE0}"/>
          </ac:spMkLst>
        </pc:spChg>
        <pc:graphicFrameChg chg="del">
          <ac:chgData name="Bhavesh Patel" userId="ce7af0d337558ce4" providerId="LiveId" clId="{963236C2-9A23-4A93-B248-A29305EB6C6D}" dt="2025-07-08T12:12:23.489" v="241" actId="478"/>
          <ac:graphicFrameMkLst>
            <pc:docMk/>
            <pc:sldMk cId="1131718056" sldId="314"/>
            <ac:graphicFrameMk id="5" creationId="{DD104DCF-922F-3973-ACA2-E70F1574DDC7}"/>
          </ac:graphicFrameMkLst>
        </pc:graphicFrameChg>
        <pc:graphicFrameChg chg="add mod">
          <ac:chgData name="Bhavesh Patel" userId="ce7af0d337558ce4" providerId="LiveId" clId="{963236C2-9A23-4A93-B248-A29305EB6C6D}" dt="2025-07-08T12:12:41.891" v="244"/>
          <ac:graphicFrameMkLst>
            <pc:docMk/>
            <pc:sldMk cId="1131718056" sldId="314"/>
            <ac:graphicFrameMk id="8" creationId="{DD104DCF-922F-3973-ACA2-E70F1574DDC7}"/>
          </ac:graphicFrameMkLst>
        </pc:graphicFrameChg>
        <pc:graphicFrameChg chg="add mod">
          <ac:chgData name="Bhavesh Patel" userId="ce7af0d337558ce4" providerId="LiveId" clId="{963236C2-9A23-4A93-B248-A29305EB6C6D}" dt="2025-07-08T12:13:19.261" v="253"/>
          <ac:graphicFrameMkLst>
            <pc:docMk/>
            <pc:sldMk cId="1131718056" sldId="314"/>
            <ac:graphicFrameMk id="9" creationId="{DD104DCF-922F-3973-ACA2-E70F1574DDC7}"/>
          </ac:graphicFrameMkLst>
        </pc:graphicFrameChg>
        <pc:graphicFrameChg chg="add mod ord">
          <ac:chgData name="Bhavesh Patel" userId="ce7af0d337558ce4" providerId="LiveId" clId="{963236C2-9A23-4A93-B248-A29305EB6C6D}" dt="2025-07-08T12:16:23.601" v="273"/>
          <ac:graphicFrameMkLst>
            <pc:docMk/>
            <pc:sldMk cId="1131718056" sldId="314"/>
            <ac:graphicFrameMk id="10" creationId="{DD104DCF-922F-3973-ACA2-E70F1574DDC7}"/>
          </ac:graphicFrameMkLst>
        </pc:graphicFrameChg>
        <pc:graphicFrameChg chg="add mod ord">
          <ac:chgData name="Bhavesh Patel" userId="ce7af0d337558ce4" providerId="LiveId" clId="{963236C2-9A23-4A93-B248-A29305EB6C6D}" dt="2025-07-09T14:50:50.106" v="441" actId="1076"/>
          <ac:graphicFrameMkLst>
            <pc:docMk/>
            <pc:sldMk cId="1131718056" sldId="314"/>
            <ac:graphicFrameMk id="13" creationId="{DD104DCF-922F-3973-ACA2-E70F1574DDC7}"/>
          </ac:graphicFrameMkLst>
        </pc:graphicFrameChg>
      </pc:sldChg>
      <pc:sldChg chg="addSp delSp modSp mod chgLayout">
        <pc:chgData name="Bhavesh Patel" userId="ce7af0d337558ce4" providerId="LiveId" clId="{963236C2-9A23-4A93-B248-A29305EB6C6D}" dt="2025-07-09T17:17:57.092" v="998" actId="12"/>
        <pc:sldMkLst>
          <pc:docMk/>
          <pc:sldMk cId="2468595790" sldId="315"/>
        </pc:sldMkLst>
        <pc:spChg chg="mod ord">
          <ac:chgData name="Bhavesh Patel" userId="ce7af0d337558ce4" providerId="LiveId" clId="{963236C2-9A23-4A93-B248-A29305EB6C6D}" dt="2025-07-09T14:46:27.211" v="433" actId="14100"/>
          <ac:spMkLst>
            <pc:docMk/>
            <pc:sldMk cId="2468595790" sldId="315"/>
            <ac:spMk id="2" creationId="{B28A34A6-22BC-27A4-2C79-EE98A4943B14}"/>
          </ac:spMkLst>
        </pc:spChg>
        <pc:spChg chg="mod ord">
          <ac:chgData name="Bhavesh Patel" userId="ce7af0d337558ce4" providerId="LiveId" clId="{963236C2-9A23-4A93-B248-A29305EB6C6D}" dt="2025-07-09T14:45:00.669" v="419" actId="700"/>
          <ac:spMkLst>
            <pc:docMk/>
            <pc:sldMk cId="2468595790" sldId="315"/>
            <ac:spMk id="3" creationId="{7267C004-8B72-C872-98FB-00A2A584D055}"/>
          </ac:spMkLst>
        </pc:spChg>
        <pc:spChg chg="add del mod">
          <ac:chgData name="Bhavesh Patel" userId="ce7af0d337558ce4" providerId="LiveId" clId="{963236C2-9A23-4A93-B248-A29305EB6C6D}" dt="2025-07-08T12:45:32.246" v="327"/>
          <ac:spMkLst>
            <pc:docMk/>
            <pc:sldMk cId="2468595790" sldId="315"/>
            <ac:spMk id="7" creationId="{020688FD-7E6B-C01A-31BB-F70B3782AA73}"/>
          </ac:spMkLst>
        </pc:spChg>
        <pc:spChg chg="mod ord">
          <ac:chgData name="Bhavesh Patel" userId="ce7af0d337558ce4" providerId="LiveId" clId="{963236C2-9A23-4A93-B248-A29305EB6C6D}" dt="2025-07-09T17:17:57.092" v="998" actId="12"/>
          <ac:spMkLst>
            <pc:docMk/>
            <pc:sldMk cId="2468595790" sldId="315"/>
            <ac:spMk id="17" creationId="{33680A80-5C61-DD02-1119-0565C0AD5372}"/>
          </ac:spMkLst>
        </pc:spChg>
        <pc:graphicFrameChg chg="del">
          <ac:chgData name="Bhavesh Patel" userId="ce7af0d337558ce4" providerId="LiveId" clId="{963236C2-9A23-4A93-B248-A29305EB6C6D}" dt="2025-07-08T12:45:14.301" v="322" actId="478"/>
          <ac:graphicFrameMkLst>
            <pc:docMk/>
            <pc:sldMk cId="2468595790" sldId="315"/>
            <ac:graphicFrameMk id="4" creationId="{0EB54E30-908D-A96F-C494-84264BCA1FC9}"/>
          </ac:graphicFrameMkLst>
        </pc:graphicFrameChg>
        <pc:graphicFrameChg chg="add mod">
          <ac:chgData name="Bhavesh Patel" userId="ce7af0d337558ce4" providerId="LiveId" clId="{963236C2-9A23-4A93-B248-A29305EB6C6D}" dt="2025-07-08T12:45:11.049" v="321"/>
          <ac:graphicFrameMkLst>
            <pc:docMk/>
            <pc:sldMk cId="2468595790" sldId="315"/>
            <ac:graphicFrameMk id="5" creationId="{0EB54E30-908D-A96F-C494-84264BCA1FC9}"/>
          </ac:graphicFrameMkLst>
        </pc:graphicFrameChg>
        <pc:graphicFrameChg chg="add mod ord">
          <ac:chgData name="Bhavesh Patel" userId="ce7af0d337558ce4" providerId="LiveId" clId="{963236C2-9A23-4A93-B248-A29305EB6C6D}" dt="2025-07-09T14:46:55.871" v="437" actId="14100"/>
          <ac:graphicFrameMkLst>
            <pc:docMk/>
            <pc:sldMk cId="2468595790" sldId="315"/>
            <ac:graphicFrameMk id="8" creationId="{0EB54E30-908D-A96F-C494-84264BCA1FC9}"/>
          </ac:graphicFrameMkLst>
        </pc:graphicFrameChg>
      </pc:sldChg>
      <pc:sldChg chg="addSp delSp modSp mod chgLayout">
        <pc:chgData name="Bhavesh Patel" userId="ce7af0d337558ce4" providerId="LiveId" clId="{963236C2-9A23-4A93-B248-A29305EB6C6D}" dt="2025-07-09T17:26:35.196" v="1051" actId="115"/>
        <pc:sldMkLst>
          <pc:docMk/>
          <pc:sldMk cId="1941619646" sldId="317"/>
        </pc:sldMkLst>
        <pc:spChg chg="mod ord">
          <ac:chgData name="Bhavesh Patel" userId="ce7af0d337558ce4" providerId="LiveId" clId="{963236C2-9A23-4A93-B248-A29305EB6C6D}" dt="2025-07-09T15:54:54.106" v="566" actId="14100"/>
          <ac:spMkLst>
            <pc:docMk/>
            <pc:sldMk cId="1941619646" sldId="317"/>
            <ac:spMk id="3" creationId="{3D55F2D4-C20E-BEBC-1CCF-4449B0456A7E}"/>
          </ac:spMkLst>
        </pc:spChg>
        <pc:spChg chg="mod ord">
          <ac:chgData name="Bhavesh Patel" userId="ce7af0d337558ce4" providerId="LiveId" clId="{963236C2-9A23-4A93-B248-A29305EB6C6D}" dt="2025-07-09T15:51:58.830" v="556" actId="700"/>
          <ac:spMkLst>
            <pc:docMk/>
            <pc:sldMk cId="1941619646" sldId="317"/>
            <ac:spMk id="4" creationId="{C82CE1B8-1C92-D6D2-444B-652DB90E86D1}"/>
          </ac:spMkLst>
        </pc:spChg>
        <pc:spChg chg="add del mod">
          <ac:chgData name="Bhavesh Patel" userId="ce7af0d337558ce4" providerId="LiveId" clId="{963236C2-9A23-4A93-B248-A29305EB6C6D}" dt="2025-07-09T15:52:58.073" v="561" actId="21"/>
          <ac:spMkLst>
            <pc:docMk/>
            <pc:sldMk cId="1941619646" sldId="317"/>
            <ac:spMk id="6" creationId="{784732AC-6F24-6B3C-F0C6-8BF515CF4318}"/>
          </ac:spMkLst>
        </pc:spChg>
        <pc:spChg chg="mod ord">
          <ac:chgData name="Bhavesh Patel" userId="ce7af0d337558ce4" providerId="LiveId" clId="{963236C2-9A23-4A93-B248-A29305EB6C6D}" dt="2025-07-09T17:26:35.196" v="1051" actId="115"/>
          <ac:spMkLst>
            <pc:docMk/>
            <pc:sldMk cId="1941619646" sldId="317"/>
            <ac:spMk id="13" creationId="{58AC0C8B-8A7A-9FAE-2D0F-4D1C3A8C3FA5}"/>
          </ac:spMkLst>
        </pc:spChg>
        <pc:graphicFrameChg chg="mod ord">
          <ac:chgData name="Bhavesh Patel" userId="ce7af0d337558ce4" providerId="LiveId" clId="{963236C2-9A23-4A93-B248-A29305EB6C6D}" dt="2025-07-09T16:07:12.452" v="811" actId="1076"/>
          <ac:graphicFrameMkLst>
            <pc:docMk/>
            <pc:sldMk cId="1941619646" sldId="317"/>
            <ac:graphicFrameMk id="2" creationId="{88901673-8BEB-76C6-2291-017E84066455}"/>
          </ac:graphicFrameMkLst>
        </pc:graphicFrameChg>
        <pc:picChg chg="del mod ord">
          <ac:chgData name="Bhavesh Patel" userId="ce7af0d337558ce4" providerId="LiveId" clId="{963236C2-9A23-4A93-B248-A29305EB6C6D}" dt="2025-07-09T15:52:26.507" v="560" actId="478"/>
          <ac:picMkLst>
            <pc:docMk/>
            <pc:sldMk cId="1941619646" sldId="317"/>
            <ac:picMk id="10" creationId="{DD0A0899-5B02-CEB5-E5DD-448B169C2377}"/>
          </ac:picMkLst>
        </pc:picChg>
      </pc:sldChg>
      <pc:sldChg chg="addSp delSp modSp mod">
        <pc:chgData name="Bhavesh Patel" userId="ce7af0d337558ce4" providerId="LiveId" clId="{963236C2-9A23-4A93-B248-A29305EB6C6D}" dt="2025-07-09T17:22:11.029" v="1010" actId="113"/>
        <pc:sldMkLst>
          <pc:docMk/>
          <pc:sldMk cId="4072101725" sldId="318"/>
        </pc:sldMkLst>
        <pc:spChg chg="mod">
          <ac:chgData name="Bhavesh Patel" userId="ce7af0d337558ce4" providerId="LiveId" clId="{963236C2-9A23-4A93-B248-A29305EB6C6D}" dt="2025-07-09T17:16:09.212" v="995" actId="14100"/>
          <ac:spMkLst>
            <pc:docMk/>
            <pc:sldMk cId="4072101725" sldId="318"/>
            <ac:spMk id="2" creationId="{AB69D854-FB65-0E93-CFE2-041F7C41DD24}"/>
          </ac:spMkLst>
        </pc:spChg>
        <pc:spChg chg="mod">
          <ac:chgData name="Bhavesh Patel" userId="ce7af0d337558ce4" providerId="LiveId" clId="{963236C2-9A23-4A93-B248-A29305EB6C6D}" dt="2025-07-09T17:22:11.029" v="1010" actId="113"/>
          <ac:spMkLst>
            <pc:docMk/>
            <pc:sldMk cId="4072101725" sldId="318"/>
            <ac:spMk id="4" creationId="{ACE55D3D-AA24-CF53-6679-29B3C83F7646}"/>
          </ac:spMkLst>
        </pc:spChg>
        <pc:picChg chg="mod">
          <ac:chgData name="Bhavesh Patel" userId="ce7af0d337558ce4" providerId="LiveId" clId="{963236C2-9A23-4A93-B248-A29305EB6C6D}" dt="2025-06-30T16:13:45.222" v="14" actId="14826"/>
          <ac:picMkLst>
            <pc:docMk/>
            <pc:sldMk cId="4072101725" sldId="318"/>
            <ac:picMk id="7" creationId="{C570EB79-053B-0283-9D2D-6266701EEDDD}"/>
          </ac:picMkLst>
        </pc:picChg>
      </pc:sldChg>
      <pc:sldChg chg="addSp delSp modSp new mod modClrScheme chgLayout">
        <pc:chgData name="Bhavesh Patel" userId="ce7af0d337558ce4" providerId="LiveId" clId="{963236C2-9A23-4A93-B248-A29305EB6C6D}" dt="2025-07-09T17:25:19.711" v="1035" actId="33524"/>
        <pc:sldMkLst>
          <pc:docMk/>
          <pc:sldMk cId="1325839118" sldId="319"/>
        </pc:sldMkLst>
        <pc:spChg chg="mod ord">
          <ac:chgData name="Bhavesh Patel" userId="ce7af0d337558ce4" providerId="LiveId" clId="{963236C2-9A23-4A93-B248-A29305EB6C6D}" dt="2025-07-09T16:31:00.135" v="881" actId="1076"/>
          <ac:spMkLst>
            <pc:docMk/>
            <pc:sldMk cId="1325839118" sldId="319"/>
            <ac:spMk id="2" creationId="{8F2815A1-8796-DF33-5411-9C53411031C0}"/>
          </ac:spMkLst>
        </pc:spChg>
        <pc:spChg chg="add del mod">
          <ac:chgData name="Bhavesh Patel" userId="ce7af0d337558ce4" providerId="LiveId" clId="{963236C2-9A23-4A93-B248-A29305EB6C6D}" dt="2025-07-09T16:30:17.676" v="875" actId="21"/>
          <ac:spMkLst>
            <pc:docMk/>
            <pc:sldMk cId="1325839118" sldId="319"/>
            <ac:spMk id="3" creationId="{AB4EF33E-E0CA-12E3-F7CC-7B513DF6D4F8}"/>
          </ac:spMkLst>
        </pc:spChg>
        <pc:spChg chg="mod ord">
          <ac:chgData name="Bhavesh Patel" userId="ce7af0d337558ce4" providerId="LiveId" clId="{963236C2-9A23-4A93-B248-A29305EB6C6D}" dt="2025-07-09T16:29:29.053" v="869" actId="700"/>
          <ac:spMkLst>
            <pc:docMk/>
            <pc:sldMk cId="1325839118" sldId="319"/>
            <ac:spMk id="4" creationId="{BE0191DB-7FED-F8B3-DC35-346082DA983A}"/>
          </ac:spMkLst>
        </pc:spChg>
        <pc:spChg chg="add">
          <ac:chgData name="Bhavesh Patel" userId="ce7af0d337558ce4" providerId="LiveId" clId="{963236C2-9A23-4A93-B248-A29305EB6C6D}" dt="2025-07-09T16:19:21.321" v="828"/>
          <ac:spMkLst>
            <pc:docMk/>
            <pc:sldMk cId="1325839118" sldId="319"/>
            <ac:spMk id="6" creationId="{0F46036D-9F09-5089-799D-AF3785ABABF4}"/>
          </ac:spMkLst>
        </pc:spChg>
        <pc:spChg chg="add">
          <ac:chgData name="Bhavesh Patel" userId="ce7af0d337558ce4" providerId="LiveId" clId="{963236C2-9A23-4A93-B248-A29305EB6C6D}" dt="2025-07-09T16:19:30.865" v="829"/>
          <ac:spMkLst>
            <pc:docMk/>
            <pc:sldMk cId="1325839118" sldId="319"/>
            <ac:spMk id="7" creationId="{C2E71F86-542A-2B4F-06BB-A907B8361A57}"/>
          </ac:spMkLst>
        </pc:spChg>
        <pc:spChg chg="add">
          <ac:chgData name="Bhavesh Patel" userId="ce7af0d337558ce4" providerId="LiveId" clId="{963236C2-9A23-4A93-B248-A29305EB6C6D}" dt="2025-07-09T16:19:36.123" v="831"/>
          <ac:spMkLst>
            <pc:docMk/>
            <pc:sldMk cId="1325839118" sldId="319"/>
            <ac:spMk id="8" creationId="{AC4B81DD-6BA8-3508-2E21-04CAEC96499F}"/>
          </ac:spMkLst>
        </pc:spChg>
        <pc:spChg chg="add">
          <ac:chgData name="Bhavesh Patel" userId="ce7af0d337558ce4" providerId="LiveId" clId="{963236C2-9A23-4A93-B248-A29305EB6C6D}" dt="2025-07-09T16:19:48.924" v="833"/>
          <ac:spMkLst>
            <pc:docMk/>
            <pc:sldMk cId="1325839118" sldId="319"/>
            <ac:spMk id="9" creationId="{9C6BAEE5-3CEE-0FF1-9EAE-BD2555841921}"/>
          </ac:spMkLst>
        </pc:spChg>
        <pc:spChg chg="add del mod ord">
          <ac:chgData name="Bhavesh Patel" userId="ce7af0d337558ce4" providerId="LiveId" clId="{963236C2-9A23-4A93-B248-A29305EB6C6D}" dt="2025-07-09T16:30:19.986" v="876"/>
          <ac:spMkLst>
            <pc:docMk/>
            <pc:sldMk cId="1325839118" sldId="319"/>
            <ac:spMk id="10" creationId="{C24DBCC8-88CB-BA27-3C4E-EF915CF8A62B}"/>
          </ac:spMkLst>
        </pc:spChg>
        <pc:spChg chg="add del mod">
          <ac:chgData name="Bhavesh Patel" userId="ce7af0d337558ce4" providerId="LiveId" clId="{963236C2-9A23-4A93-B248-A29305EB6C6D}" dt="2025-07-09T16:30:22.127" v="877"/>
          <ac:spMkLst>
            <pc:docMk/>
            <pc:sldMk cId="1325839118" sldId="319"/>
            <ac:spMk id="11" creationId="{AB4EF33E-E0CA-12E3-F7CC-7B513DF6D4F8}"/>
          </ac:spMkLst>
        </pc:spChg>
        <pc:spChg chg="add mod">
          <ac:chgData name="Bhavesh Patel" userId="ce7af0d337558ce4" providerId="LiveId" clId="{963236C2-9A23-4A93-B248-A29305EB6C6D}" dt="2025-07-09T17:25:19.711" v="1035" actId="33524"/>
          <ac:spMkLst>
            <pc:docMk/>
            <pc:sldMk cId="1325839118" sldId="319"/>
            <ac:spMk id="12" creationId="{A8DD9D5B-0291-CB70-6292-1036FC63E612}"/>
          </ac:spMkLst>
        </pc:spChg>
        <pc:graphicFrameChg chg="add mod ord">
          <ac:chgData name="Bhavesh Patel" userId="ce7af0d337558ce4" providerId="LiveId" clId="{963236C2-9A23-4A93-B248-A29305EB6C6D}" dt="2025-07-09T16:37:28.521" v="888" actId="1076"/>
          <ac:graphicFrameMkLst>
            <pc:docMk/>
            <pc:sldMk cId="1325839118" sldId="319"/>
            <ac:graphicFrameMk id="5" creationId="{F742E91E-F937-DE56-EFB8-CFA290BE0CA9}"/>
          </ac:graphicFrameMkLst>
        </pc:graphicFrameChg>
      </pc:sldChg>
      <pc:sldChg chg="addSp delSp modSp new mod modClrScheme chgLayout">
        <pc:chgData name="Bhavesh Patel" userId="ce7af0d337558ce4" providerId="LiveId" clId="{963236C2-9A23-4A93-B248-A29305EB6C6D}" dt="2025-07-09T17:24:27.180" v="1027" actId="113"/>
        <pc:sldMkLst>
          <pc:docMk/>
          <pc:sldMk cId="3470613887" sldId="320"/>
        </pc:sldMkLst>
        <pc:spChg chg="mod ord">
          <ac:chgData name="Bhavesh Patel" userId="ce7af0d337558ce4" providerId="LiveId" clId="{963236C2-9A23-4A93-B248-A29305EB6C6D}" dt="2025-07-09T16:40:45.037" v="906" actId="1076"/>
          <ac:spMkLst>
            <pc:docMk/>
            <pc:sldMk cId="3470613887" sldId="320"/>
            <ac:spMk id="2" creationId="{3FA327B0-C81D-F27A-34B1-47FA404BC119}"/>
          </ac:spMkLst>
        </pc:spChg>
        <pc:spChg chg="add">
          <ac:chgData name="Bhavesh Patel" userId="ce7af0d337558ce4" providerId="LiveId" clId="{963236C2-9A23-4A93-B248-A29305EB6C6D}" dt="2025-07-09T16:42:22.912" v="910"/>
          <ac:spMkLst>
            <pc:docMk/>
            <pc:sldMk cId="3470613887" sldId="320"/>
            <ac:spMk id="3" creationId="{CA817D66-AFB4-A82A-F53E-76AD5EF7959D}"/>
          </ac:spMkLst>
        </pc:spChg>
        <pc:spChg chg="mod ord">
          <ac:chgData name="Bhavesh Patel" userId="ce7af0d337558ce4" providerId="LiveId" clId="{963236C2-9A23-4A93-B248-A29305EB6C6D}" dt="2025-07-09T16:40:58.255" v="907" actId="1076"/>
          <ac:spMkLst>
            <pc:docMk/>
            <pc:sldMk cId="3470613887" sldId="320"/>
            <ac:spMk id="4" creationId="{AA0B915A-3D98-D2EA-DD83-8D2FCD6D4F3D}"/>
          </ac:spMkLst>
        </pc:spChg>
        <pc:spChg chg="add mod">
          <ac:chgData name="Bhavesh Patel" userId="ce7af0d337558ce4" providerId="LiveId" clId="{963236C2-9A23-4A93-B248-A29305EB6C6D}" dt="2025-07-09T17:24:27.180" v="1027" actId="113"/>
          <ac:spMkLst>
            <pc:docMk/>
            <pc:sldMk cId="3470613887" sldId="320"/>
            <ac:spMk id="6" creationId="{D756420E-35EE-398D-1146-EF6D0D29E797}"/>
          </ac:spMkLst>
        </pc:spChg>
        <pc:spChg chg="add">
          <ac:chgData name="Bhavesh Patel" userId="ce7af0d337558ce4" providerId="LiveId" clId="{963236C2-9A23-4A93-B248-A29305EB6C6D}" dt="2025-07-09T16:43:33.939" v="915"/>
          <ac:spMkLst>
            <pc:docMk/>
            <pc:sldMk cId="3470613887" sldId="320"/>
            <ac:spMk id="7" creationId="{5DD73489-4BB3-E972-DBFC-737EB7F56313}"/>
          </ac:spMkLst>
        </pc:spChg>
        <pc:spChg chg="add">
          <ac:chgData name="Bhavesh Patel" userId="ce7af0d337558ce4" providerId="LiveId" clId="{963236C2-9A23-4A93-B248-A29305EB6C6D}" dt="2025-07-09T16:43:50.181" v="919"/>
          <ac:spMkLst>
            <pc:docMk/>
            <pc:sldMk cId="3470613887" sldId="320"/>
            <ac:spMk id="8" creationId="{3BA93C53-BC8E-F448-DCEA-A8C6730F0573}"/>
          </ac:spMkLst>
        </pc:spChg>
        <pc:spChg chg="add">
          <ac:chgData name="Bhavesh Patel" userId="ce7af0d337558ce4" providerId="LiveId" clId="{963236C2-9A23-4A93-B248-A29305EB6C6D}" dt="2025-07-09T16:44:16.749" v="922"/>
          <ac:spMkLst>
            <pc:docMk/>
            <pc:sldMk cId="3470613887" sldId="320"/>
            <ac:spMk id="9" creationId="{7EF43DDE-1108-1B1F-E4F2-76B35A655A8D}"/>
          </ac:spMkLst>
        </pc:spChg>
        <pc:spChg chg="add">
          <ac:chgData name="Bhavesh Patel" userId="ce7af0d337558ce4" providerId="LiveId" clId="{963236C2-9A23-4A93-B248-A29305EB6C6D}" dt="2025-07-09T16:44:21.711" v="923"/>
          <ac:spMkLst>
            <pc:docMk/>
            <pc:sldMk cId="3470613887" sldId="320"/>
            <ac:spMk id="10" creationId="{85ECD29F-F297-DCD5-8303-845D9DA9B5F0}"/>
          </ac:spMkLst>
        </pc:spChg>
        <pc:spChg chg="add">
          <ac:chgData name="Bhavesh Patel" userId="ce7af0d337558ce4" providerId="LiveId" clId="{963236C2-9A23-4A93-B248-A29305EB6C6D}" dt="2025-07-09T16:44:28.461" v="927"/>
          <ac:spMkLst>
            <pc:docMk/>
            <pc:sldMk cId="3470613887" sldId="320"/>
            <ac:spMk id="11" creationId="{B08FCBFF-39A7-1D9F-C1A8-65C746E5311B}"/>
          </ac:spMkLst>
        </pc:spChg>
        <pc:spChg chg="add mod">
          <ac:chgData name="Bhavesh Patel" userId="ce7af0d337558ce4" providerId="LiveId" clId="{963236C2-9A23-4A93-B248-A29305EB6C6D}" dt="2025-07-09T16:44:33.743" v="929"/>
          <ac:spMkLst>
            <pc:docMk/>
            <pc:sldMk cId="3470613887" sldId="320"/>
            <ac:spMk id="12" creationId="{7A333555-25FA-0D56-10E4-D17AA6349868}"/>
          </ac:spMkLst>
        </pc:spChg>
        <pc:graphicFrameChg chg="add mod">
          <ac:chgData name="Bhavesh Patel" userId="ce7af0d337558ce4" providerId="LiveId" clId="{963236C2-9A23-4A93-B248-A29305EB6C6D}" dt="2025-07-08T12:53:46.507" v="349"/>
          <ac:graphicFrameMkLst>
            <pc:docMk/>
            <pc:sldMk cId="3470613887" sldId="320"/>
            <ac:graphicFrameMk id="3" creationId="{88901673-8BEB-76C6-2291-017E84066455}"/>
          </ac:graphicFrameMkLst>
        </pc:graphicFrameChg>
        <pc:graphicFrameChg chg="add mod ord">
          <ac:chgData name="Bhavesh Patel" userId="ce7af0d337558ce4" providerId="LiveId" clId="{963236C2-9A23-4A93-B248-A29305EB6C6D}" dt="2025-07-09T16:48:45.323" v="945" actId="14100"/>
          <ac:graphicFrameMkLst>
            <pc:docMk/>
            <pc:sldMk cId="3470613887" sldId="320"/>
            <ac:graphicFrameMk id="5" creationId="{00079AD4-8A37-9DF4-B090-B2F0E198EF50}"/>
          </ac:graphicFrameMkLst>
        </pc:graphicFrameChg>
      </pc:sldChg>
      <pc:sldChg chg="addSp delSp modSp new mod chgLayout modNotesTx">
        <pc:chgData name="Bhavesh Patel" userId="ce7af0d337558ce4" providerId="LiveId" clId="{963236C2-9A23-4A93-B248-A29305EB6C6D}" dt="2025-07-09T17:23:17.920" v="1023" actId="14100"/>
        <pc:sldMkLst>
          <pc:docMk/>
          <pc:sldMk cId="4031311698" sldId="321"/>
        </pc:sldMkLst>
        <pc:spChg chg="mod ord">
          <ac:chgData name="Bhavesh Patel" userId="ce7af0d337558ce4" providerId="LiveId" clId="{963236C2-9A23-4A93-B248-A29305EB6C6D}" dt="2025-07-09T16:52:26.122" v="970" actId="120"/>
          <ac:spMkLst>
            <pc:docMk/>
            <pc:sldMk cId="4031311698" sldId="321"/>
            <ac:spMk id="2" creationId="{DD9378A2-8D14-E9F6-9D78-2B9DDB43DBFA}"/>
          </ac:spMkLst>
        </pc:spChg>
        <pc:spChg chg="add del mod ord">
          <ac:chgData name="Bhavesh Patel" userId="ce7af0d337558ce4" providerId="LiveId" clId="{963236C2-9A23-4A93-B248-A29305EB6C6D}" dt="2025-07-09T17:23:17.920" v="1023" actId="14100"/>
          <ac:spMkLst>
            <pc:docMk/>
            <pc:sldMk cId="4031311698" sldId="321"/>
            <ac:spMk id="3" creationId="{10E4BC92-8335-E07E-AF81-9B76D6BBE9B3}"/>
          </ac:spMkLst>
        </pc:spChg>
        <pc:spChg chg="add mod">
          <ac:chgData name="Bhavesh Patel" userId="ce7af0d337558ce4" providerId="LiveId" clId="{963236C2-9A23-4A93-B248-A29305EB6C6D}" dt="2025-07-09T16:51:03.420" v="955"/>
          <ac:spMkLst>
            <pc:docMk/>
            <pc:sldMk cId="4031311698" sldId="321"/>
            <ac:spMk id="4" creationId="{FB9DD338-FCA2-04BE-7AE2-F9ACE9B39D16}"/>
          </ac:spMkLst>
        </pc:spChg>
        <pc:spChg chg="mod ord">
          <ac:chgData name="Bhavesh Patel" userId="ce7af0d337558ce4" providerId="LiveId" clId="{963236C2-9A23-4A93-B248-A29305EB6C6D}" dt="2025-07-09T16:52:14.703" v="969" actId="700"/>
          <ac:spMkLst>
            <pc:docMk/>
            <pc:sldMk cId="4031311698" sldId="321"/>
            <ac:spMk id="5" creationId="{5B52CDE6-5CAA-674A-1709-71356C265B6D}"/>
          </ac:spMkLst>
        </pc:spChg>
        <pc:spChg chg="add mod">
          <ac:chgData name="Bhavesh Patel" userId="ce7af0d337558ce4" providerId="LiveId" clId="{963236C2-9A23-4A93-B248-A29305EB6C6D}" dt="2025-07-09T16:51:08.565" v="958"/>
          <ac:spMkLst>
            <pc:docMk/>
            <pc:sldMk cId="4031311698" sldId="321"/>
            <ac:spMk id="7" creationId="{38BC3ECE-3A47-2187-9D39-C2C0D96CEEE3}"/>
          </ac:spMkLst>
        </pc:spChg>
        <pc:spChg chg="add del mod">
          <ac:chgData name="Bhavesh Patel" userId="ce7af0d337558ce4" providerId="LiveId" clId="{963236C2-9A23-4A93-B248-A29305EB6C6D}" dt="2025-07-09T16:52:01.920" v="968" actId="478"/>
          <ac:spMkLst>
            <pc:docMk/>
            <pc:sldMk cId="4031311698" sldId="321"/>
            <ac:spMk id="9" creationId="{10663D3B-87F5-B696-C08E-535ACD4014FE}"/>
          </ac:spMkLst>
        </pc:spChg>
        <pc:graphicFrameChg chg="add del mod ord">
          <ac:chgData name="Bhavesh Patel" userId="ce7af0d337558ce4" providerId="LiveId" clId="{963236C2-9A23-4A93-B248-A29305EB6C6D}" dt="2025-07-09T16:52:14.703" v="969" actId="700"/>
          <ac:graphicFrameMkLst>
            <pc:docMk/>
            <pc:sldMk cId="4031311698" sldId="321"/>
            <ac:graphicFrameMk id="6" creationId="{DDE285CF-457D-7B0F-7653-273DAB026812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e7af0d337558ce4/Desktop/DS_Practice_Exercise/Excel/Datath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e7af0d337558ce4/Desktop/DS_Practice_Exercise/Excel/Datath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e7af0d337558ce4/Desktop/DS_Practice_Exercise/Datath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e7af0d337558ce4/Desktop/DS_Practice_Exercise/Excel/Datath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e7af0d337558ce4/Desktop/DS_Practice_Exercise/Excel/Datath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e7af0d337558ce4/Desktop/DS_Practice_Exercise/Excel/Datath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[Datathon.xlsx]Monthly Order Trends!PivotTable2</c:name>
    <c:fmtId val="25"/>
  </c:pivotSource>
  <c:chart>
    <c:autoTitleDeleted val="1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'Monthly Order Trends'!$B$3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6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'Monthly Order Trends'!$A$4:$A$11</c:f>
              <c:strCache>
                <c:ptCount val="7"/>
                <c:pt idx="0">
                  <c:v>2024-12</c:v>
                </c:pt>
                <c:pt idx="1">
                  <c:v>2024-11</c:v>
                </c:pt>
                <c:pt idx="2">
                  <c:v>2024-10</c:v>
                </c:pt>
                <c:pt idx="3">
                  <c:v>2024-09</c:v>
                </c:pt>
                <c:pt idx="4">
                  <c:v>2025-01</c:v>
                </c:pt>
                <c:pt idx="5">
                  <c:v>2025-02</c:v>
                </c:pt>
                <c:pt idx="6">
                  <c:v>2024-08</c:v>
                </c:pt>
              </c:strCache>
            </c:strRef>
          </c:cat>
          <c:val>
            <c:numRef>
              <c:f>'Monthly Order Trends'!$B$4:$B$11</c:f>
              <c:numCache>
                <c:formatCode>General</c:formatCode>
                <c:ptCount val="7"/>
                <c:pt idx="0">
                  <c:v>223</c:v>
                </c:pt>
                <c:pt idx="1">
                  <c:v>205</c:v>
                </c:pt>
                <c:pt idx="2">
                  <c:v>203</c:v>
                </c:pt>
                <c:pt idx="3">
                  <c:v>200</c:v>
                </c:pt>
                <c:pt idx="4">
                  <c:v>192</c:v>
                </c:pt>
                <c:pt idx="5">
                  <c:v>157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31-43B2-AA23-5B71D3CC3F2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79633631"/>
        <c:axId val="1279635071"/>
      </c:barChart>
      <c:catAx>
        <c:axId val="1279633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Months</a:t>
                </a:r>
              </a:p>
            </c:rich>
          </c:tx>
          <c:layout>
            <c:manualLayout>
              <c:xMode val="edge"/>
              <c:yMode val="edge"/>
              <c:x val="0.47403033798334077"/>
              <c:y val="0.887728647906524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635071"/>
        <c:crosses val="autoZero"/>
        <c:auto val="1"/>
        <c:lblAlgn val="ctr"/>
        <c:lblOffset val="100"/>
        <c:noMultiLvlLbl val="0"/>
      </c:catAx>
      <c:valAx>
        <c:axId val="1279635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Orders</a:t>
                </a:r>
              </a:p>
            </c:rich>
          </c:tx>
          <c:layout>
            <c:manualLayout>
              <c:xMode val="edge"/>
              <c:yMode val="edge"/>
              <c:x val="1.8607123870281767E-2"/>
              <c:y val="0.367064012831729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633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[Datathon.xlsx]most common complain reasons!PivotTable5</c:name>
    <c:fmtId val="12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'most common complain reasons'!$B$3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123C-437D-840A-CDD034EAA837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123C-437D-840A-CDD034EAA837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123C-437D-840A-CDD034EAA837}"/>
              </c:ext>
            </c:extLst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123C-437D-840A-CDD034EAA83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'most common complain reasons'!$A$4:$A$8</c:f>
              <c:strCache>
                <c:ptCount val="4"/>
                <c:pt idx="0">
                  <c:v>Customer Service Issue</c:v>
                </c:pt>
                <c:pt idx="1">
                  <c:v>Damaged Product</c:v>
                </c:pt>
                <c:pt idx="2">
                  <c:v>Late Delivery</c:v>
                </c:pt>
                <c:pt idx="3">
                  <c:v>Wrong Item</c:v>
                </c:pt>
              </c:strCache>
            </c:strRef>
          </c:cat>
          <c:val>
            <c:numRef>
              <c:f>'most common complain reasons'!$B$4:$B$8</c:f>
              <c:numCache>
                <c:formatCode>General</c:formatCode>
                <c:ptCount val="4"/>
                <c:pt idx="0">
                  <c:v>29</c:v>
                </c:pt>
                <c:pt idx="1">
                  <c:v>80</c:v>
                </c:pt>
                <c:pt idx="2">
                  <c:v>122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23C-437D-840A-CDD034EAA83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900710464"/>
        <c:axId val="1900709024"/>
      </c:barChart>
      <c:valAx>
        <c:axId val="1900709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710464"/>
        <c:crosses val="autoZero"/>
        <c:crossBetween val="between"/>
      </c:valAx>
      <c:catAx>
        <c:axId val="19007104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7090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[Datathon.xlsx]Delivery Delay Distribution!PivotTable1</c:name>
    <c:fmtId val="4"/>
  </c:pivotSource>
  <c:chart>
    <c:autoTitleDeleted val="1"/>
    <c:pivotFmts>
      <c:pivotFmt>
        <c:idx val="0"/>
        <c:spPr>
          <a:noFill/>
          <a:ln w="9525" cap="flat" cmpd="sng" algn="ctr">
            <a:solidFill>
              <a:schemeClr val="accent6"/>
            </a:solidFill>
            <a:miter lim="800000"/>
          </a:ln>
          <a:effectLst>
            <a:glow rad="63500">
              <a:schemeClr val="accent6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6"/>
            </a:solidFill>
            <a:miter lim="800000"/>
          </a:ln>
          <a:effectLst>
            <a:glow rad="63500">
              <a:schemeClr val="accent6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6"/>
            </a:solidFill>
            <a:miter lim="800000"/>
          </a:ln>
          <a:effectLst>
            <a:glow rad="63500">
              <a:schemeClr val="accent6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'Delivery Delay Distribution'!$B$3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6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'Delivery Delay Distribution'!$A$4:$A$7</c:f>
              <c:strCache>
                <c:ptCount val="3"/>
                <c:pt idx="0">
                  <c:v>On Time</c:v>
                </c:pt>
                <c:pt idx="1">
                  <c:v>Slight Delay</c:v>
                </c:pt>
                <c:pt idx="2">
                  <c:v>Long Delay</c:v>
                </c:pt>
              </c:strCache>
            </c:strRef>
          </c:cat>
          <c:val>
            <c:numRef>
              <c:f>'Delivery Delay Distribution'!$B$4:$B$7</c:f>
              <c:numCache>
                <c:formatCode>General</c:formatCode>
                <c:ptCount val="3"/>
                <c:pt idx="0">
                  <c:v>609</c:v>
                </c:pt>
                <c:pt idx="1">
                  <c:v>356</c:v>
                </c:pt>
                <c:pt idx="2">
                  <c:v>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14-424B-8094-0ECB4193953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41235951"/>
        <c:axId val="313934639"/>
      </c:lineChart>
      <c:catAx>
        <c:axId val="4412359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Delay Category</a:t>
                </a:r>
              </a:p>
            </c:rich>
          </c:tx>
          <c:layout>
            <c:manualLayout>
              <c:xMode val="edge"/>
              <c:yMode val="edge"/>
              <c:x val="0.3782212160066023"/>
              <c:y val="0.892135509401203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934639"/>
        <c:crosses val="autoZero"/>
        <c:auto val="1"/>
        <c:lblAlgn val="ctr"/>
        <c:lblOffset val="100"/>
        <c:noMultiLvlLbl val="0"/>
      </c:catAx>
      <c:valAx>
        <c:axId val="31393463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/>
                  <a:t>Orders</a:t>
                </a:r>
              </a:p>
            </c:rich>
          </c:tx>
          <c:layout>
            <c:manualLayout>
              <c:xMode val="edge"/>
              <c:yMode val="edge"/>
              <c:x val="1.6666666666666666E-2"/>
              <c:y val="0.385825678040244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2359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[Datathon.xlsx]complaint count by category!PivotTable1</c:name>
    <c:fmtId val="11"/>
  </c:pivotSource>
  <c:chart>
    <c:autoTitleDeleted val="0"/>
    <c:pivotFmts>
      <c:pivotFmt>
        <c:idx val="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l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7474498975675504"/>
          <c:y val="4.3363350559509073E-2"/>
          <c:w val="0.71189413131117607"/>
          <c:h val="0.57714217425448766"/>
        </c:manualLayout>
      </c:layout>
      <c:lineChart>
        <c:grouping val="standard"/>
        <c:varyColors val="0"/>
        <c:ser>
          <c:idx val="0"/>
          <c:order val="0"/>
          <c:tx>
            <c:strRef>
              <c:f>'complaint count by category'!$B$3:$B$4</c:f>
              <c:strCache>
                <c:ptCount val="1"/>
                <c:pt idx="0">
                  <c:v>Customer Service Issue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'complaint count by category'!$A$5:$A$9</c:f>
              <c:strCache>
                <c:ptCount val="4"/>
                <c:pt idx="0">
                  <c:v>Beauty</c:v>
                </c:pt>
                <c:pt idx="1">
                  <c:v>Clothing</c:v>
                </c:pt>
                <c:pt idx="2">
                  <c:v>Electronics</c:v>
                </c:pt>
                <c:pt idx="3">
                  <c:v>Home</c:v>
                </c:pt>
              </c:strCache>
            </c:strRef>
          </c:cat>
          <c:val>
            <c:numRef>
              <c:f>'complaint count by category'!$B$5:$B$9</c:f>
              <c:numCache>
                <c:formatCode>General</c:formatCode>
                <c:ptCount val="4"/>
                <c:pt idx="0">
                  <c:v>3</c:v>
                </c:pt>
                <c:pt idx="1">
                  <c:v>10</c:v>
                </c:pt>
                <c:pt idx="2">
                  <c:v>9</c:v>
                </c:pt>
                <c:pt idx="3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7E-4AA8-ABCB-F92B631EB9EA}"/>
            </c:ext>
          </c:extLst>
        </c:ser>
        <c:ser>
          <c:idx val="1"/>
          <c:order val="1"/>
          <c:tx>
            <c:strRef>
              <c:f>'complaint count by category'!$C$3:$C$4</c:f>
              <c:strCache>
                <c:ptCount val="1"/>
                <c:pt idx="0">
                  <c:v>Damaged Product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'complaint count by category'!$A$5:$A$9</c:f>
              <c:strCache>
                <c:ptCount val="4"/>
                <c:pt idx="0">
                  <c:v>Beauty</c:v>
                </c:pt>
                <c:pt idx="1">
                  <c:v>Clothing</c:v>
                </c:pt>
                <c:pt idx="2">
                  <c:v>Electronics</c:v>
                </c:pt>
                <c:pt idx="3">
                  <c:v>Home</c:v>
                </c:pt>
              </c:strCache>
            </c:strRef>
          </c:cat>
          <c:val>
            <c:numRef>
              <c:f>'complaint count by category'!$C$5:$C$9</c:f>
              <c:numCache>
                <c:formatCode>General</c:formatCode>
                <c:ptCount val="4"/>
                <c:pt idx="0">
                  <c:v>27</c:v>
                </c:pt>
                <c:pt idx="1">
                  <c:v>14</c:v>
                </c:pt>
                <c:pt idx="2">
                  <c:v>15</c:v>
                </c:pt>
                <c:pt idx="3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7E-4AA8-ABCB-F92B631EB9EA}"/>
            </c:ext>
          </c:extLst>
        </c:ser>
        <c:ser>
          <c:idx val="2"/>
          <c:order val="2"/>
          <c:tx>
            <c:strRef>
              <c:f>'complaint count by category'!$D$3:$D$4</c:f>
              <c:strCache>
                <c:ptCount val="1"/>
                <c:pt idx="0">
                  <c:v>Late Delivery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'complaint count by category'!$A$5:$A$9</c:f>
              <c:strCache>
                <c:ptCount val="4"/>
                <c:pt idx="0">
                  <c:v>Beauty</c:v>
                </c:pt>
                <c:pt idx="1">
                  <c:v>Clothing</c:v>
                </c:pt>
                <c:pt idx="2">
                  <c:v>Electronics</c:v>
                </c:pt>
                <c:pt idx="3">
                  <c:v>Home</c:v>
                </c:pt>
              </c:strCache>
            </c:strRef>
          </c:cat>
          <c:val>
            <c:numRef>
              <c:f>'complaint count by category'!$D$5:$D$9</c:f>
              <c:numCache>
                <c:formatCode>General</c:formatCode>
                <c:ptCount val="4"/>
                <c:pt idx="0">
                  <c:v>28</c:v>
                </c:pt>
                <c:pt idx="1">
                  <c:v>29</c:v>
                </c:pt>
                <c:pt idx="2">
                  <c:v>33</c:v>
                </c:pt>
                <c:pt idx="3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7E-4AA8-ABCB-F92B631EB9EA}"/>
            </c:ext>
          </c:extLst>
        </c:ser>
        <c:ser>
          <c:idx val="3"/>
          <c:order val="3"/>
          <c:tx>
            <c:strRef>
              <c:f>'complaint count by category'!$E$3:$E$4</c:f>
              <c:strCache>
                <c:ptCount val="1"/>
                <c:pt idx="0">
                  <c:v>Wrong Item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'complaint count by category'!$A$5:$A$9</c:f>
              <c:strCache>
                <c:ptCount val="4"/>
                <c:pt idx="0">
                  <c:v>Beauty</c:v>
                </c:pt>
                <c:pt idx="1">
                  <c:v>Clothing</c:v>
                </c:pt>
                <c:pt idx="2">
                  <c:v>Electronics</c:v>
                </c:pt>
                <c:pt idx="3">
                  <c:v>Home</c:v>
                </c:pt>
              </c:strCache>
            </c:strRef>
          </c:cat>
          <c:val>
            <c:numRef>
              <c:f>'complaint count by category'!$E$5:$E$9</c:f>
              <c:numCache>
                <c:formatCode>General</c:formatCode>
                <c:ptCount val="4"/>
                <c:pt idx="0">
                  <c:v>10</c:v>
                </c:pt>
                <c:pt idx="1">
                  <c:v>22</c:v>
                </c:pt>
                <c:pt idx="2">
                  <c:v>14</c:v>
                </c:pt>
                <c:pt idx="3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E7E-4AA8-ABCB-F92B631EB9E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99410703"/>
        <c:axId val="899411183"/>
      </c:lineChart>
      <c:catAx>
        <c:axId val="899410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Category</a:t>
                </a:r>
              </a:p>
            </c:rich>
          </c:tx>
          <c:layout>
            <c:manualLayout>
              <c:xMode val="edge"/>
              <c:yMode val="edge"/>
              <c:x val="0.52953333698039839"/>
              <c:y val="0.899751676956552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9411183"/>
        <c:crosses val="autoZero"/>
        <c:auto val="1"/>
        <c:lblAlgn val="ctr"/>
        <c:lblOffset val="100"/>
        <c:noMultiLvlLbl val="0"/>
      </c:catAx>
      <c:valAx>
        <c:axId val="899411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Value</a:t>
                </a:r>
              </a:p>
            </c:rich>
          </c:tx>
          <c:layout>
            <c:manualLayout>
              <c:xMode val="edge"/>
              <c:yMode val="edge"/>
              <c:x val="0.18705235782758359"/>
              <c:y val="0.352226681690210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941070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[Datathon.xlsx]return vs complaint!PivotTable2</c:name>
    <c:fmtId val="9"/>
  </c:pivotSource>
  <c:chart>
    <c:autoTitleDeleted val="0"/>
    <c:pivotFmts>
      <c:pivotFmt>
        <c:idx val="0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682708564163253"/>
          <c:y val="6.9964318443818896E-2"/>
          <c:w val="0.80528655124600601"/>
          <c:h val="0.5619108767776290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'return vs complaint'!$B$3</c:f>
              <c:strCache>
                <c:ptCount val="1"/>
                <c:pt idx="0">
                  <c:v>Sum of Customer_Complaint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'return vs complaint'!$A$4:$A$8</c:f>
              <c:strCache>
                <c:ptCount val="4"/>
                <c:pt idx="0">
                  <c:v>Customer Service Issue</c:v>
                </c:pt>
                <c:pt idx="1">
                  <c:v>Damaged Product</c:v>
                </c:pt>
                <c:pt idx="2">
                  <c:v>Late Delivery</c:v>
                </c:pt>
                <c:pt idx="3">
                  <c:v>Wrong Item</c:v>
                </c:pt>
              </c:strCache>
            </c:strRef>
          </c:cat>
          <c:val>
            <c:numRef>
              <c:f>'return vs complaint'!$B$4:$B$8</c:f>
              <c:numCache>
                <c:formatCode>General</c:formatCode>
                <c:ptCount val="4"/>
                <c:pt idx="0">
                  <c:v>29</c:v>
                </c:pt>
                <c:pt idx="1">
                  <c:v>80</c:v>
                </c:pt>
                <c:pt idx="2">
                  <c:v>122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53-41CE-812B-E5F1D9CED91D}"/>
            </c:ext>
          </c:extLst>
        </c:ser>
        <c:ser>
          <c:idx val="1"/>
          <c:order val="1"/>
          <c:tx>
            <c:strRef>
              <c:f>'return vs complaint'!$C$3</c:f>
              <c:strCache>
                <c:ptCount val="1"/>
                <c:pt idx="0">
                  <c:v>Sum of Return_Request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'return vs complaint'!$A$4:$A$8</c:f>
              <c:strCache>
                <c:ptCount val="4"/>
                <c:pt idx="0">
                  <c:v>Customer Service Issue</c:v>
                </c:pt>
                <c:pt idx="1">
                  <c:v>Damaged Product</c:v>
                </c:pt>
                <c:pt idx="2">
                  <c:v>Late Delivery</c:v>
                </c:pt>
                <c:pt idx="3">
                  <c:v>Wrong Item</c:v>
                </c:pt>
              </c:strCache>
            </c:strRef>
          </c:cat>
          <c:val>
            <c:numRef>
              <c:f>'return vs complaint'!$C$4:$C$8</c:f>
              <c:numCache>
                <c:formatCode>General</c:formatCode>
                <c:ptCount val="4"/>
                <c:pt idx="0">
                  <c:v>23</c:v>
                </c:pt>
                <c:pt idx="1">
                  <c:v>50</c:v>
                </c:pt>
                <c:pt idx="2">
                  <c:v>75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53-41CE-812B-E5F1D9CED91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00084175"/>
        <c:axId val="200086575"/>
        <c:axId val="0"/>
      </c:bar3DChart>
      <c:catAx>
        <c:axId val="2000841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1"/>
                  <a:t>Complaint</a:t>
                </a:r>
                <a:r>
                  <a:rPr lang="en-IN" sz="1000" b="1" baseline="0"/>
                  <a:t> reason</a:t>
                </a:r>
                <a:endParaRPr lang="en-IN" sz="10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86575"/>
        <c:crosses val="autoZero"/>
        <c:auto val="1"/>
        <c:lblAlgn val="ctr"/>
        <c:lblOffset val="100"/>
        <c:noMultiLvlLbl val="0"/>
      </c:catAx>
      <c:valAx>
        <c:axId val="200086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/>
                  <a:t>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84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6521819441425059"/>
          <c:y val="0.80375519300776566"/>
          <c:w val="0.39308355276863838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72940411839621"/>
          <c:y val="0.12595186184860332"/>
          <c:w val="0.84325408176243066"/>
          <c:h val="0.69878562227754992"/>
        </c:manualLayout>
      </c:layout>
      <c:lineChart>
        <c:grouping val="standard"/>
        <c:varyColors val="0"/>
        <c:ser>
          <c:idx val="0"/>
          <c:order val="0"/>
          <c:tx>
            <c:strRef>
              <c:f>'Return rate'!$F$3</c:f>
              <c:strCache>
                <c:ptCount val="1"/>
                <c:pt idx="0">
                  <c:v>Return_Rate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'Return rate'!$E$4:$E$7</c:f>
              <c:strCache>
                <c:ptCount val="4"/>
                <c:pt idx="0">
                  <c:v>Beauty</c:v>
                </c:pt>
                <c:pt idx="1">
                  <c:v>Clothing</c:v>
                </c:pt>
                <c:pt idx="2">
                  <c:v>Electronics</c:v>
                </c:pt>
                <c:pt idx="3">
                  <c:v>Home</c:v>
                </c:pt>
              </c:strCache>
            </c:strRef>
          </c:cat>
          <c:val>
            <c:numRef>
              <c:f>'Return rate'!$F$4:$F$7</c:f>
              <c:numCache>
                <c:formatCode>0.00%</c:formatCode>
                <c:ptCount val="4"/>
                <c:pt idx="0">
                  <c:v>0.18333333333333332</c:v>
                </c:pt>
                <c:pt idx="1">
                  <c:v>0.10476190476190476</c:v>
                </c:pt>
                <c:pt idx="2">
                  <c:v>0.16165413533834586</c:v>
                </c:pt>
                <c:pt idx="3">
                  <c:v>0.14733542319749215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07-48C1-8024-0606C1FBFD5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7858415"/>
        <c:axId val="197845935"/>
      </c:lineChart>
      <c:catAx>
        <c:axId val="1978584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/>
                  <a:t>Product</a:t>
                </a:r>
                <a:r>
                  <a:rPr lang="en-IN" sz="1000" baseline="0"/>
                  <a:t> category</a:t>
                </a:r>
                <a:endParaRPr lang="en-IN" sz="1000"/>
              </a:p>
            </c:rich>
          </c:tx>
          <c:layout>
            <c:manualLayout>
              <c:xMode val="edge"/>
              <c:yMode val="edge"/>
              <c:x val="0.38861001749781271"/>
              <c:y val="0.892569262175561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845935"/>
        <c:crosses val="autoZero"/>
        <c:auto val="1"/>
        <c:lblAlgn val="ctr"/>
        <c:lblOffset val="100"/>
        <c:noMultiLvlLbl val="0"/>
      </c:catAx>
      <c:valAx>
        <c:axId val="197845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 </a:t>
                </a:r>
                <a:r>
                  <a:rPr lang="en-IN" sz="1000"/>
                  <a:t>Reture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858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214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open-electronics.org/earth-day-2016-best-3d-printing-projects-contributing-to-a-greener-planet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E-commerce Platform</a:t>
            </a:r>
            <a:br>
              <a:rPr lang="en-US" dirty="0"/>
            </a:br>
            <a:r>
              <a:rPr lang="en-US" dirty="0"/>
              <a:t>Performance Analyze 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78A2-8D14-E9F6-9D78-2B9DDB43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Return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4BC92-8335-E07E-AF81-9B76D6BBE9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497394"/>
            <a:ext cx="2975217" cy="35388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Beauty category has the highest return rate at 18.33%.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Clothing has the lowest return rate at 10.48%.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Electronics and Home categories have moderate return rates at 16.17% and 14.73%, respectively.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DE285CF-457D-7B0F-7653-273DAB02681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33167845"/>
              </p:ext>
            </p:extLst>
          </p:nvPr>
        </p:nvGraphicFramePr>
        <p:xfrm>
          <a:off x="5087938" y="2332038"/>
          <a:ext cx="6345237" cy="372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2CDE6-5CAA-674A-1709-71356C265B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11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804392"/>
            <a:ext cx="7843837" cy="628651"/>
          </a:xfrm>
        </p:spPr>
        <p:txBody>
          <a:bodyPr/>
          <a:lstStyle/>
          <a:p>
            <a:pPr algn="ctr"/>
            <a:r>
              <a:rPr lang="en-IN" dirty="0"/>
              <a:t>Conclusion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Home &amp; Clothing are the most ordered categories; Electronics has the lowest demand.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Order volumes are declining, with a sharp drop seen in August 2024.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Nearly 50% of orders face delays, suggesting logistics improvements are needed.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Late Delivery (40%) is the top complaint, followed by Damaged Products (27%).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6146" r="16146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70890" y="0"/>
            <a:ext cx="374261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351" y="3135679"/>
            <a:ext cx="5715000" cy="58664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35681"/>
            <a:ext cx="6583680" cy="7027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97626"/>
            <a:ext cx="6583680" cy="414435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Order by category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Monthly order trends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Most common complain reasons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Delivery delay distribution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Complaint by category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Return vs Complaint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Return rate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Conclusion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820525" y="76200"/>
            <a:ext cx="262726" cy="285751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8322" y="1958608"/>
            <a:ext cx="4344695" cy="546362"/>
          </a:xfrm>
        </p:spPr>
        <p:txBody>
          <a:bodyPr anchor="t" anchorCtr="1"/>
          <a:lstStyle/>
          <a:p>
            <a:pPr algn="ctr"/>
            <a:r>
              <a:rPr lang="en-IN" sz="3200" dirty="0"/>
              <a:t>Introduction</a:t>
            </a:r>
            <a:br>
              <a:rPr lang="en-IN" sz="3200" dirty="0"/>
            </a:br>
            <a:br>
              <a:rPr lang="en-IN" sz="3200" dirty="0"/>
            </a:br>
            <a:endParaRPr lang="en-US" sz="3200" dirty="0"/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DDBD80-FCD9-D4B5-5E77-D70407086C96}"/>
              </a:ext>
            </a:extLst>
          </p:cNvPr>
          <p:cNvSpPr txBox="1"/>
          <p:nvPr/>
        </p:nvSpPr>
        <p:spPr>
          <a:xfrm>
            <a:off x="5352683" y="2890450"/>
            <a:ext cx="58959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This analysis explores customer orders, returns, and complaints from an e-commerce platform.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We use data-driven insights to assess sales trends, delivery performance, and customer behavior.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The goal is to identify key issues and growth opportunities to improve operations and customer satisfaction.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b="1" kern="1200" cap="all" baseline="0" dirty="0">
                <a:latin typeface="+mj-lt"/>
                <a:ea typeface="+mj-ea"/>
                <a:cs typeface="+mj-cs"/>
              </a:rPr>
              <a:t>Order by category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B13CBF7-7981-1CAB-EF0B-9E01D3E822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50564" y="2544912"/>
            <a:ext cx="5829147" cy="3497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7FA642-4361-EFDD-0A95-81D0C4029C8D}"/>
              </a:ext>
            </a:extLst>
          </p:cNvPr>
          <p:cNvSpPr txBox="1"/>
          <p:nvPr/>
        </p:nvSpPr>
        <p:spPr>
          <a:xfrm>
            <a:off x="7940842" y="2535079"/>
            <a:ext cx="3485184" cy="3497489"/>
          </a:xfrm>
          <a:prstGeom prst="rect">
            <a:avLst/>
          </a:prstGeom>
        </p:spPr>
        <p:txBody>
          <a:bodyPr vert="horz" lIns="91440" tIns="0" rIns="91440" bIns="0" rtlCol="0" anchorCtr="0">
            <a:normAutofit/>
          </a:bodyPr>
          <a:lstStyle/>
          <a:p>
            <a:pPr marL="347472" indent="-347472" defTabSz="914400">
              <a:spcBef>
                <a:spcPts val="10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The Home and Clothing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categories have the highest order volumes, reflecting strong customer demand. </a:t>
            </a:r>
          </a:p>
          <a:p>
            <a:pPr marL="347472" indent="-347472" defTabSz="914400">
              <a:spcBef>
                <a:spcPts val="10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/>
                </a:solidFill>
              </a:rPr>
              <a:t>Electronics is the least ordered category, indicating a possible need to reassess product offerings or marketing.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608" y="402723"/>
            <a:ext cx="7398798" cy="712532"/>
          </a:xfrm>
        </p:spPr>
        <p:txBody>
          <a:bodyPr vert="horz" lIns="91440" tIns="0" rIns="91440" bIns="0" rtlCol="0" anchor="b" anchorCtr="0">
            <a:normAutofit/>
          </a:bodyPr>
          <a:lstStyle/>
          <a:p>
            <a:pPr algn="ctr"/>
            <a:r>
              <a:rPr lang="en-US" b="1" kern="1200" cap="all" baseline="0" dirty="0">
                <a:latin typeface="+mj-lt"/>
                <a:ea typeface="+mj-ea"/>
                <a:cs typeface="+mj-cs"/>
              </a:rPr>
              <a:t>Monthly order trends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0723" y="100932"/>
            <a:ext cx="345072" cy="471489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D104DCF-922F-3973-ACA2-E70F1574DDC7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853077388"/>
              </p:ext>
            </p:extLst>
          </p:nvPr>
        </p:nvGraphicFramePr>
        <p:xfrm>
          <a:off x="4946986" y="1347865"/>
          <a:ext cx="5754041" cy="331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C676B9-2826-8A43-59C2-DC5299D8026F}"/>
              </a:ext>
            </a:extLst>
          </p:cNvPr>
          <p:cNvSpPr txBox="1"/>
          <p:nvPr/>
        </p:nvSpPr>
        <p:spPr>
          <a:xfrm>
            <a:off x="4124609" y="4893101"/>
            <a:ext cx="7398798" cy="1354355"/>
          </a:xfrm>
          <a:prstGeom prst="rect">
            <a:avLst/>
          </a:prstGeom>
        </p:spPr>
        <p:txBody>
          <a:bodyPr vert="horz" lIns="91440" tIns="0" rIns="91440" bIns="0" rtlCol="0" anchor="t" anchorCtr="0">
            <a:normAutofit/>
          </a:bodyPr>
          <a:lstStyle/>
          <a:p>
            <a:pPr marL="285750" indent="-285750" algn="just" defTabSz="914400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Monthly orders dropped steadily from 225 in December 2024 to just 157 in February 2025, indicating reduced customer engagement.</a:t>
            </a:r>
          </a:p>
          <a:p>
            <a:pPr marL="285750" indent="-285750" algn="just" defTabSz="914400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Major Drop in August 2024</a:t>
            </a:r>
            <a:r>
              <a:rPr lang="en-US" dirty="0">
                <a:solidFill>
                  <a:schemeClr val="accent6"/>
                </a:solidFill>
              </a:rPr>
              <a:t> is </a:t>
            </a:r>
            <a:r>
              <a:rPr lang="en-US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only 20, signaling a possible issue like system downtime, stock unavailability, or seasonal dip.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43" y="692943"/>
            <a:ext cx="8149448" cy="738526"/>
          </a:xfrm>
        </p:spPr>
        <p:txBody>
          <a:bodyPr/>
          <a:lstStyle/>
          <a:p>
            <a:pPr algn="ctr"/>
            <a:r>
              <a:rPr lang="en-US" sz="2800" dirty="0"/>
              <a:t>Most common complain reasons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EB54E30-908D-A96F-C494-84264BCA1F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53172632"/>
              </p:ext>
            </p:extLst>
          </p:nvPr>
        </p:nvGraphicFramePr>
        <p:xfrm>
          <a:off x="530943" y="1975894"/>
          <a:ext cx="4414684" cy="4070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86399" y="1976284"/>
            <a:ext cx="3193991" cy="407055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Late Delivery Dominates 40% of all complaints are due to Late Delivery, making it the most critical issue affecting customer satisfaction.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Only 10% of complaints relate to Customer Service, indicating fewer concerns with support interactions compared to delivery and product issues.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10313581" cy="905937"/>
          </a:xfrm>
        </p:spPr>
        <p:txBody>
          <a:bodyPr/>
          <a:lstStyle/>
          <a:p>
            <a:r>
              <a:rPr lang="en-US" sz="3200" dirty="0"/>
              <a:t>Delivery delay distribution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8901673-8BEB-76C6-2291-017E84066455}"/>
              </a:ext>
            </a:extLst>
          </p:cNvPr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1631096162"/>
              </p:ext>
            </p:extLst>
          </p:nvPr>
        </p:nvGraphicFramePr>
        <p:xfrm>
          <a:off x="5663179" y="2334676"/>
          <a:ext cx="5762847" cy="368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448232"/>
            <a:ext cx="4200290" cy="3569111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Out of all orders, 609 were delivered on time, reflecting overall efficiency in logistics.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A combined 591 orders faced delays (356 slight, 235 long), showing room for improvement in delivery performance.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Delivery on the same day (0 days) is </a:t>
            </a:r>
            <a:r>
              <a:rPr lang="en-US" u="sng" dirty="0"/>
              <a:t>On Time</a:t>
            </a:r>
            <a:r>
              <a:rPr lang="en-US" dirty="0"/>
              <a:t>, within 2 days is a </a:t>
            </a:r>
            <a:r>
              <a:rPr lang="en-US" u="sng" dirty="0"/>
              <a:t>Slight Delay</a:t>
            </a:r>
            <a:r>
              <a:rPr lang="en-US" dirty="0"/>
              <a:t>, and more than 2 days is a </a:t>
            </a:r>
            <a:r>
              <a:rPr lang="en-US" u="sng" dirty="0"/>
              <a:t>Long Delay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15A1-8796-DF33-5411-9C534110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589" y="804862"/>
            <a:ext cx="9879437" cy="980844"/>
          </a:xfrm>
        </p:spPr>
        <p:txBody>
          <a:bodyPr/>
          <a:lstStyle/>
          <a:p>
            <a:r>
              <a:rPr lang="en-IN" dirty="0"/>
              <a:t>complaint by category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742E91E-F937-DE56-EFB8-CFA290BE0CA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82410112"/>
              </p:ext>
            </p:extLst>
          </p:nvPr>
        </p:nvGraphicFramePr>
        <p:xfrm>
          <a:off x="765974" y="2482763"/>
          <a:ext cx="6345237" cy="372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191DB-7FED-F8B3-DC35-346082DA98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8DD9D5B-0291-CB70-6292-1036FC63E612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7658887" y="2418211"/>
            <a:ext cx="37671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Late Delivery has the highest number of complaints in all product categories.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Customer Service Issues have the lowest complaint counts across all categories.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Damaged Product complaints are highest in Beauty but drop in other categories.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Wrong Item issues are significantly high in Clothing and Home categories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83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27B0-C81D-F27A-34B1-47FA404B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242" y="686259"/>
            <a:ext cx="7965461" cy="742029"/>
          </a:xfrm>
        </p:spPr>
        <p:txBody>
          <a:bodyPr anchor="b">
            <a:normAutofit/>
          </a:bodyPr>
          <a:lstStyle/>
          <a:p>
            <a:r>
              <a:rPr lang="en-IN" dirty="0"/>
              <a:t>return vs complaint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B915A-3D98-D2EA-DD83-8D2FCD6D4F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84579" y="413588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079AD4-8A37-9DF4-B090-B2F0E198EF5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31981344"/>
              </p:ext>
            </p:extLst>
          </p:nvPr>
        </p:nvGraphicFramePr>
        <p:xfrm>
          <a:off x="6283205" y="1789471"/>
          <a:ext cx="5279530" cy="4159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56420E-35EE-398D-1146-EF6D0D29E797}"/>
              </a:ext>
            </a:extLst>
          </p:cNvPr>
          <p:cNvSpPr txBox="1"/>
          <p:nvPr/>
        </p:nvSpPr>
        <p:spPr>
          <a:xfrm>
            <a:off x="3224982" y="1789471"/>
            <a:ext cx="2683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C8F"/>
                </a:solidFill>
              </a:rPr>
              <a:t>Late Delivery has the highest number of return requests (75).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solidFill>
                <a:srgbClr val="202C8F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C8F"/>
                </a:solidFill>
              </a:rPr>
              <a:t>Damaged Product is the second most reported issue, with 50 return requests.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solidFill>
                <a:srgbClr val="202C8F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C8F"/>
                </a:solidFill>
              </a:rPr>
              <a:t>Wrong Item and Customer Service Issue have fewer return requests compared to the other reasons.</a:t>
            </a:r>
          </a:p>
        </p:txBody>
      </p:sp>
    </p:spTree>
    <p:extLst>
      <p:ext uri="{BB962C8B-B14F-4D97-AF65-F5344CB8AC3E}">
        <p14:creationId xmlns:p14="http://schemas.microsoft.com/office/powerpoint/2010/main" val="347061388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{7A06FEB3-E3A1-4045-BC1F-374ABE627338}tf78438558_win32</Template>
  <TotalTime>1360</TotalTime>
  <Words>510</Words>
  <Application>Microsoft Office PowerPoint</Application>
  <PresentationFormat>Widescreen</PresentationFormat>
  <Paragraphs>73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Wingdings</vt:lpstr>
      <vt:lpstr>Custom</vt:lpstr>
      <vt:lpstr>E-commerce Platform Performance Analyze </vt:lpstr>
      <vt:lpstr>agenda</vt:lpstr>
      <vt:lpstr>Introduction  </vt:lpstr>
      <vt:lpstr>Order by category</vt:lpstr>
      <vt:lpstr>Monthly order trends</vt:lpstr>
      <vt:lpstr>Most common complain reasons</vt:lpstr>
      <vt:lpstr>Delivery delay distribution</vt:lpstr>
      <vt:lpstr>complaint by category</vt:lpstr>
      <vt:lpstr>return vs complaint</vt:lpstr>
      <vt:lpstr>Return rate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Bhavesh Patel</dc:creator>
  <cp:lastModifiedBy>Bhavesh Patel</cp:lastModifiedBy>
  <cp:revision>1</cp:revision>
  <dcterms:created xsi:type="dcterms:W3CDTF">2025-06-26T03:33:48Z</dcterms:created>
  <dcterms:modified xsi:type="dcterms:W3CDTF">2025-07-09T17:27:38Z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