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3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8C82-C82D-4233-948D-F5D82FC0B67C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C365-6456-4413-9071-E7B26C192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0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8C82-C82D-4233-948D-F5D82FC0B67C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C365-6456-4413-9071-E7B26C192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33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8C82-C82D-4233-948D-F5D82FC0B67C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C365-6456-4413-9071-E7B26C192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4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8C82-C82D-4233-948D-F5D82FC0B67C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C365-6456-4413-9071-E7B26C192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7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8C82-C82D-4233-948D-F5D82FC0B67C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C365-6456-4413-9071-E7B26C192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8C82-C82D-4233-948D-F5D82FC0B67C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C365-6456-4413-9071-E7B26C192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8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8C82-C82D-4233-948D-F5D82FC0B67C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C365-6456-4413-9071-E7B26C192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1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8C82-C82D-4233-948D-F5D82FC0B67C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C365-6456-4413-9071-E7B26C192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34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8C82-C82D-4233-948D-F5D82FC0B67C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C365-6456-4413-9071-E7B26C192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3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8C82-C82D-4233-948D-F5D82FC0B67C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C365-6456-4413-9071-E7B26C192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84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8C82-C82D-4233-948D-F5D82FC0B67C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C365-6456-4413-9071-E7B26C192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87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58C82-C82D-4233-948D-F5D82FC0B67C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2C365-6456-4413-9071-E7B26C192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5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/>
        </p:nvSpPr>
        <p:spPr>
          <a:xfrm>
            <a:off x="2815274" y="669890"/>
            <a:ext cx="1250885" cy="4624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</p:txBody>
      </p:sp>
      <p:sp>
        <p:nvSpPr>
          <p:cNvPr id="19" name="Parallelogram 18"/>
          <p:cNvSpPr/>
          <p:nvPr/>
        </p:nvSpPr>
        <p:spPr>
          <a:xfrm>
            <a:off x="1315669" y="1277080"/>
            <a:ext cx="4250094" cy="681891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 Input data (given function, external load, number of steps, step size, tolerance (</a:t>
            </a:r>
            <a:r>
              <a:rPr lang="az-Cyrl-AZ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Є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).</a:t>
            </a:r>
          </a:p>
        </p:txBody>
      </p:sp>
      <p:cxnSp>
        <p:nvCxnSpPr>
          <p:cNvPr id="20" name="Straight Arrow Connector 19"/>
          <p:cNvCxnSpPr>
            <a:stCxn id="18" idx="4"/>
            <a:endCxn id="19" idx="0"/>
          </p:cNvCxnSpPr>
          <p:nvPr/>
        </p:nvCxnSpPr>
        <p:spPr>
          <a:xfrm flipH="1">
            <a:off x="3440716" y="1132338"/>
            <a:ext cx="1" cy="144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440715" y="1958971"/>
            <a:ext cx="1" cy="322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315669" y="2281751"/>
            <a:ext cx="4631509" cy="607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 the step counter, and the corresponding slope, and calculate the first residual value to start with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slope remains constant throughout the iteration loop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440715" y="2719417"/>
            <a:ext cx="1" cy="322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79369" y="3042197"/>
            <a:ext cx="1922691" cy="4376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the iterations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437218" y="3479863"/>
            <a:ext cx="1" cy="322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315669" y="3802643"/>
            <a:ext cx="4250093" cy="488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</a:t>
            </a:r>
            <a:r>
              <a:rPr lang="el-G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and updated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l-G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Δ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437218" y="4291625"/>
            <a:ext cx="1" cy="322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315670" y="4614405"/>
            <a:ext cx="4250092" cy="488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Residual Check</a:t>
            </a:r>
          </a:p>
        </p:txBody>
      </p:sp>
      <p:sp>
        <p:nvSpPr>
          <p:cNvPr id="29" name="Diamond 28"/>
          <p:cNvSpPr/>
          <p:nvPr/>
        </p:nvSpPr>
        <p:spPr>
          <a:xfrm>
            <a:off x="1443710" y="7242935"/>
            <a:ext cx="3994008" cy="95638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 </a:t>
            </a:r>
            <a:r>
              <a:rPr lang="az-Cyrl-AZ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Є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Res_int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Elbow Connector 45"/>
          <p:cNvCxnSpPr>
            <a:stCxn id="29" idx="3"/>
            <a:endCxn id="106" idx="2"/>
          </p:cNvCxnSpPr>
          <p:nvPr/>
        </p:nvCxnSpPr>
        <p:spPr>
          <a:xfrm flipV="1">
            <a:off x="5437718" y="5612921"/>
            <a:ext cx="388795" cy="210820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731363" y="5435957"/>
            <a:ext cx="475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79124" y="5459033"/>
            <a:ext cx="475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cxnSp>
        <p:nvCxnSpPr>
          <p:cNvPr id="96" name="Straight Arrow Connector 95"/>
          <p:cNvCxnSpPr>
            <a:endCxn id="29" idx="0"/>
          </p:cNvCxnSpPr>
          <p:nvPr/>
        </p:nvCxnSpPr>
        <p:spPr>
          <a:xfrm>
            <a:off x="3434046" y="5121552"/>
            <a:ext cx="6668" cy="2121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17577" y="5267065"/>
            <a:ext cx="718457" cy="322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n=n+1</a:t>
            </a:r>
          </a:p>
        </p:txBody>
      </p:sp>
      <p:cxnSp>
        <p:nvCxnSpPr>
          <p:cNvPr id="101" name="Elbow Connector 100"/>
          <p:cNvCxnSpPr>
            <a:stCxn id="29" idx="1"/>
            <a:endCxn id="97" idx="2"/>
          </p:cNvCxnSpPr>
          <p:nvPr/>
        </p:nvCxnSpPr>
        <p:spPr>
          <a:xfrm rot="10800000">
            <a:off x="876806" y="5589845"/>
            <a:ext cx="566904" cy="213128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97" idx="0"/>
            <a:endCxn id="22" idx="1"/>
          </p:cNvCxnSpPr>
          <p:nvPr/>
        </p:nvCxnSpPr>
        <p:spPr>
          <a:xfrm rot="5400000" flipH="1" flipV="1">
            <a:off x="-244604" y="3706793"/>
            <a:ext cx="2681683" cy="43886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5467284" y="5290141"/>
            <a:ext cx="718457" cy="322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=i+1</a:t>
            </a:r>
          </a:p>
        </p:txBody>
      </p:sp>
      <p:cxnSp>
        <p:nvCxnSpPr>
          <p:cNvPr id="111" name="Elbow Connector 110"/>
          <p:cNvCxnSpPr>
            <a:stCxn id="106" idx="0"/>
            <a:endCxn id="26" idx="3"/>
          </p:cNvCxnSpPr>
          <p:nvPr/>
        </p:nvCxnSpPr>
        <p:spPr>
          <a:xfrm rot="16200000" flipV="1">
            <a:off x="5074635" y="4538262"/>
            <a:ext cx="1243007" cy="26075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52007" y="186312"/>
            <a:ext cx="5010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 for Modified Newton Raphson: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90557" y="8568788"/>
            <a:ext cx="1793351" cy="488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Loop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033162" y="8568788"/>
            <a:ext cx="1793351" cy="488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 Loop</a:t>
            </a:r>
          </a:p>
        </p:txBody>
      </p:sp>
      <p:cxnSp>
        <p:nvCxnSpPr>
          <p:cNvPr id="32" name="Curved Connector 31"/>
          <p:cNvCxnSpPr>
            <a:stCxn id="52" idx="1"/>
            <a:endCxn id="97" idx="1"/>
          </p:cNvCxnSpPr>
          <p:nvPr/>
        </p:nvCxnSpPr>
        <p:spPr>
          <a:xfrm rot="10800000">
            <a:off x="517577" y="5428455"/>
            <a:ext cx="372980" cy="3384824"/>
          </a:xfrm>
          <a:prstGeom prst="curvedConnector3">
            <a:avLst>
              <a:gd name="adj1" fmla="val 16129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53" idx="3"/>
            <a:endCxn id="106" idx="3"/>
          </p:cNvCxnSpPr>
          <p:nvPr/>
        </p:nvCxnSpPr>
        <p:spPr>
          <a:xfrm flipV="1">
            <a:off x="5826513" y="5451531"/>
            <a:ext cx="359228" cy="3361748"/>
          </a:xfrm>
          <a:prstGeom prst="curvedConnector3">
            <a:avLst>
              <a:gd name="adj1" fmla="val 16363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129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/>
        </p:nvSpPr>
        <p:spPr>
          <a:xfrm>
            <a:off x="2815274" y="669890"/>
            <a:ext cx="1250885" cy="4624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</p:txBody>
      </p:sp>
      <p:sp>
        <p:nvSpPr>
          <p:cNvPr id="19" name="Parallelogram 18"/>
          <p:cNvSpPr/>
          <p:nvPr/>
        </p:nvSpPr>
        <p:spPr>
          <a:xfrm>
            <a:off x="1315669" y="1277080"/>
            <a:ext cx="4250094" cy="681891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 Input data (given function, external load, number of steps, step size, tolerance (</a:t>
            </a:r>
            <a:r>
              <a:rPr lang="az-Cyrl-AZ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Є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).</a:t>
            </a:r>
          </a:p>
        </p:txBody>
      </p:sp>
      <p:cxnSp>
        <p:nvCxnSpPr>
          <p:cNvPr id="20" name="Straight Arrow Connector 19"/>
          <p:cNvCxnSpPr>
            <a:stCxn id="18" idx="4"/>
            <a:endCxn id="19" idx="0"/>
          </p:cNvCxnSpPr>
          <p:nvPr/>
        </p:nvCxnSpPr>
        <p:spPr>
          <a:xfrm flipH="1">
            <a:off x="3440716" y="1132338"/>
            <a:ext cx="1" cy="144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440715" y="1958971"/>
            <a:ext cx="1" cy="322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315669" y="2281751"/>
            <a:ext cx="4181617" cy="607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 the step counter, and the corresponding slope, and calculate the first residual value to start with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440715" y="2719417"/>
            <a:ext cx="1" cy="322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79369" y="3042197"/>
            <a:ext cx="1922691" cy="4376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the iterations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437218" y="3479863"/>
            <a:ext cx="1" cy="322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315669" y="3802643"/>
            <a:ext cx="4250093" cy="488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</a:t>
            </a:r>
            <a:r>
              <a:rPr lang="el-G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and updated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l-G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Δ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the slope at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437218" y="4291625"/>
            <a:ext cx="1" cy="322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315670" y="4614405"/>
            <a:ext cx="4250092" cy="488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Residual Check</a:t>
            </a:r>
          </a:p>
        </p:txBody>
      </p:sp>
      <p:sp>
        <p:nvSpPr>
          <p:cNvPr id="29" name="Diamond 28"/>
          <p:cNvSpPr/>
          <p:nvPr/>
        </p:nvSpPr>
        <p:spPr>
          <a:xfrm>
            <a:off x="1443710" y="7242935"/>
            <a:ext cx="3994008" cy="95638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 </a:t>
            </a:r>
            <a:r>
              <a:rPr lang="az-Cyrl-AZ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Є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Res_int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Elbow Connector 45"/>
          <p:cNvCxnSpPr>
            <a:stCxn id="29" idx="3"/>
            <a:endCxn id="106" idx="2"/>
          </p:cNvCxnSpPr>
          <p:nvPr/>
        </p:nvCxnSpPr>
        <p:spPr>
          <a:xfrm flipV="1">
            <a:off x="5437718" y="5634242"/>
            <a:ext cx="418797" cy="208688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731363" y="5435957"/>
            <a:ext cx="475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79124" y="5459033"/>
            <a:ext cx="475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cxnSp>
        <p:nvCxnSpPr>
          <p:cNvPr id="96" name="Straight Arrow Connector 95"/>
          <p:cNvCxnSpPr>
            <a:endCxn id="29" idx="0"/>
          </p:cNvCxnSpPr>
          <p:nvPr/>
        </p:nvCxnSpPr>
        <p:spPr>
          <a:xfrm>
            <a:off x="3434046" y="5121552"/>
            <a:ext cx="6668" cy="2121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31328" y="5071839"/>
            <a:ext cx="718457" cy="322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n=n+1</a:t>
            </a:r>
          </a:p>
        </p:txBody>
      </p:sp>
      <p:cxnSp>
        <p:nvCxnSpPr>
          <p:cNvPr id="101" name="Elbow Connector 100"/>
          <p:cNvCxnSpPr>
            <a:stCxn id="29" idx="1"/>
            <a:endCxn id="97" idx="2"/>
          </p:cNvCxnSpPr>
          <p:nvPr/>
        </p:nvCxnSpPr>
        <p:spPr>
          <a:xfrm rot="10800000">
            <a:off x="890558" y="5394619"/>
            <a:ext cx="553153" cy="232651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97" idx="0"/>
            <a:endCxn id="22" idx="1"/>
          </p:cNvCxnSpPr>
          <p:nvPr/>
        </p:nvCxnSpPr>
        <p:spPr>
          <a:xfrm rot="5400000" flipH="1" flipV="1">
            <a:off x="-140115" y="3616055"/>
            <a:ext cx="2486457" cy="4251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5497286" y="5311462"/>
            <a:ext cx="718457" cy="322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=i+1</a:t>
            </a:r>
          </a:p>
        </p:txBody>
      </p:sp>
      <p:cxnSp>
        <p:nvCxnSpPr>
          <p:cNvPr id="111" name="Elbow Connector 110"/>
          <p:cNvCxnSpPr>
            <a:stCxn id="106" idx="0"/>
            <a:endCxn id="26" idx="3"/>
          </p:cNvCxnSpPr>
          <p:nvPr/>
        </p:nvCxnSpPr>
        <p:spPr>
          <a:xfrm rot="16200000" flipV="1">
            <a:off x="5078975" y="4533921"/>
            <a:ext cx="1264328" cy="29075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12168" y="186312"/>
            <a:ext cx="5010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 for Newton Raphson: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90557" y="8568788"/>
            <a:ext cx="1793351" cy="488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Loop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033162" y="8568788"/>
            <a:ext cx="1793351" cy="488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 Loop</a:t>
            </a:r>
          </a:p>
        </p:txBody>
      </p:sp>
      <p:cxnSp>
        <p:nvCxnSpPr>
          <p:cNvPr id="32" name="Curved Connector 31"/>
          <p:cNvCxnSpPr>
            <a:stCxn id="30" idx="1"/>
            <a:endCxn id="97" idx="1"/>
          </p:cNvCxnSpPr>
          <p:nvPr/>
        </p:nvCxnSpPr>
        <p:spPr>
          <a:xfrm rot="10800000">
            <a:off x="531329" y="5233229"/>
            <a:ext cx="359229" cy="3580050"/>
          </a:xfrm>
          <a:prstGeom prst="curvedConnector3">
            <a:avLst>
              <a:gd name="adj1" fmla="val 16363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31" idx="3"/>
            <a:endCxn id="106" idx="3"/>
          </p:cNvCxnSpPr>
          <p:nvPr/>
        </p:nvCxnSpPr>
        <p:spPr>
          <a:xfrm flipV="1">
            <a:off x="5826513" y="5472852"/>
            <a:ext cx="389230" cy="3340427"/>
          </a:xfrm>
          <a:prstGeom prst="curvedConnector3">
            <a:avLst>
              <a:gd name="adj1" fmla="val 15873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983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</TotalTime>
  <Words>175</Words>
  <Application>Microsoft Office PowerPoint</Application>
  <PresentationFormat>A4 Paper (210x297 mm)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Nabawy Hamed Gharieb</dc:creator>
  <cp:lastModifiedBy>bhavesh</cp:lastModifiedBy>
  <cp:revision>9</cp:revision>
  <dcterms:created xsi:type="dcterms:W3CDTF">2016-05-02T04:32:07Z</dcterms:created>
  <dcterms:modified xsi:type="dcterms:W3CDTF">2016-09-09T15:23:51Z</dcterms:modified>
</cp:coreProperties>
</file>